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0" r:id="rId1"/>
  </p:sldMasterIdLst>
  <p:notesMasterIdLst>
    <p:notesMasterId r:id="rId29"/>
  </p:notesMasterIdLst>
  <p:sldIdLst>
    <p:sldId id="2147479857" r:id="rId2"/>
    <p:sldId id="2147479858" r:id="rId3"/>
    <p:sldId id="2147479859" r:id="rId4"/>
    <p:sldId id="2147479860" r:id="rId5"/>
    <p:sldId id="2147479861" r:id="rId6"/>
    <p:sldId id="2147479862" r:id="rId7"/>
    <p:sldId id="2147479863" r:id="rId8"/>
    <p:sldId id="2147479864" r:id="rId9"/>
    <p:sldId id="2147479865" r:id="rId10"/>
    <p:sldId id="2147479866" r:id="rId11"/>
    <p:sldId id="2147479867" r:id="rId12"/>
    <p:sldId id="2147479868" r:id="rId13"/>
    <p:sldId id="2147479869" r:id="rId14"/>
    <p:sldId id="2147479870" r:id="rId15"/>
    <p:sldId id="2147479871" r:id="rId16"/>
    <p:sldId id="2147479872" r:id="rId17"/>
    <p:sldId id="2147479889" r:id="rId18"/>
    <p:sldId id="2147479873" r:id="rId19"/>
    <p:sldId id="2147479874" r:id="rId20"/>
    <p:sldId id="2147479875" r:id="rId21"/>
    <p:sldId id="2147479876" r:id="rId22"/>
    <p:sldId id="2147479877" r:id="rId23"/>
    <p:sldId id="2147479881" r:id="rId24"/>
    <p:sldId id="2147479882" r:id="rId25"/>
    <p:sldId id="2147479883" r:id="rId26"/>
    <p:sldId id="2147479884" r:id="rId27"/>
    <p:sldId id="2147479890" r:id="rId28"/>
  </p:sldIdLst>
  <p:sldSz cx="12192000" cy="6858000"/>
  <p:notesSz cx="6858000" cy="9144000"/>
  <p:embeddedFontLst>
    <p:embeddedFont>
      <p:font typeface="Montserrat" panose="00000500000000000000" pitchFamily="2" charset="-18"/>
      <p:regular r:id="rId30"/>
      <p:bold r:id="rId31"/>
      <p:italic r:id="rId32"/>
      <p:boldItalic r:id="rId33"/>
    </p:embeddedFont>
    <p:embeddedFont>
      <p:font typeface="Montserrat ExtraBold" panose="00000900000000000000" pitchFamily="2" charset="-18"/>
      <p:bold r:id="rId34"/>
      <p:boldItalic r:id="rId35"/>
    </p:embeddedFont>
  </p:embeddedFontLst>
  <p:custDataLst>
    <p:tags r:id="rId3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4F00"/>
    <a:srgbClr val="0B76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44CF1-3CAE-477C-8377-D82E77C49B7B}" v="58" dt="2026-08-20T09:35:17.039"/>
    <p1510:client id="{32CCBBC4-96D4-40C1-9B8E-B19254B6168D}" v="67" dt="2026-08-20T12:03:32.141"/>
  </p1510:revLst>
</p1510:revInfo>
</file>

<file path=ppt/tableStyles.xml><?xml version="1.0" encoding="utf-8"?>
<a:tblStyleLst xmlns:a="http://schemas.openxmlformats.org/drawingml/2006/main" def="{5C22544A-7EE6-4342-B048-85BDC9FD1C3A}">
  <a:tblStyle styleId="{284E427A-3D55-4303-BF80-6455036E1DE7}" styleName="Styl z motywem 1 — Ak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Styl z motywem 2 — Ak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055" autoAdjust="0"/>
  </p:normalViewPr>
  <p:slideViewPr>
    <p:cSldViewPr snapToGrid="0">
      <p:cViewPr varScale="1">
        <p:scale>
          <a:sx n="70" d="100"/>
          <a:sy n="70" d="100"/>
        </p:scale>
        <p:origin x="1138" y="43"/>
      </p:cViewPr>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font" Target="fonts/font5.fntdata"/><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wid Tarasewicz" userId="f135e2c9-0997-49dd-8379-11129501393d" providerId="ADAL" clId="{FE4866FB-2EC2-4FBE-A52A-B6588213C49B}"/>
    <pc:docChg chg="custSel modSld">
      <pc:chgData name="Dawid Tarasewicz" userId="f135e2c9-0997-49dd-8379-11129501393d" providerId="ADAL" clId="{FE4866FB-2EC2-4FBE-A52A-B6588213C49B}" dt="2026-08-20T12:03:36.472" v="1690" actId="27636"/>
      <pc:docMkLst>
        <pc:docMk/>
      </pc:docMkLst>
      <pc:sldChg chg="modSp mod">
        <pc:chgData name="Dawid Tarasewicz" userId="f135e2c9-0997-49dd-8379-11129501393d" providerId="ADAL" clId="{FE4866FB-2EC2-4FBE-A52A-B6588213C49B}" dt="2026-08-20T11:35:33.542" v="1537" actId="27636"/>
        <pc:sldMkLst>
          <pc:docMk/>
          <pc:sldMk cId="306103584" sldId="2147479858"/>
        </pc:sldMkLst>
        <pc:spChg chg="mod">
          <ac:chgData name="Dawid Tarasewicz" userId="f135e2c9-0997-49dd-8379-11129501393d" providerId="ADAL" clId="{FE4866FB-2EC2-4FBE-A52A-B6588213C49B}" dt="2026-08-20T11:35:33.542" v="1537" actId="27636"/>
          <ac:spMkLst>
            <pc:docMk/>
            <pc:sldMk cId="306103584" sldId="2147479858"/>
            <ac:spMk id="3" creationId="{566FA9EB-F404-7A70-88B5-5DCE4FECA395}"/>
          </ac:spMkLst>
        </pc:spChg>
      </pc:sldChg>
      <pc:sldChg chg="modSp mod">
        <pc:chgData name="Dawid Tarasewicz" userId="f135e2c9-0997-49dd-8379-11129501393d" providerId="ADAL" clId="{FE4866FB-2EC2-4FBE-A52A-B6588213C49B}" dt="2026-08-20T11:36:45.891" v="1542" actId="27636"/>
        <pc:sldMkLst>
          <pc:docMk/>
          <pc:sldMk cId="2067949054" sldId="2147479859"/>
        </pc:sldMkLst>
        <pc:spChg chg="mod">
          <ac:chgData name="Dawid Tarasewicz" userId="f135e2c9-0997-49dd-8379-11129501393d" providerId="ADAL" clId="{FE4866FB-2EC2-4FBE-A52A-B6588213C49B}" dt="2026-08-20T11:36:18.289" v="1539" actId="20577"/>
          <ac:spMkLst>
            <pc:docMk/>
            <pc:sldMk cId="2067949054" sldId="2147479859"/>
            <ac:spMk id="3" creationId="{5D93A889-F54B-FD51-DCA4-E4316EB57B72}"/>
          </ac:spMkLst>
        </pc:spChg>
        <pc:spChg chg="mod">
          <ac:chgData name="Dawid Tarasewicz" userId="f135e2c9-0997-49dd-8379-11129501393d" providerId="ADAL" clId="{FE4866FB-2EC2-4FBE-A52A-B6588213C49B}" dt="2026-08-20T11:36:33.441" v="1540"/>
          <ac:spMkLst>
            <pc:docMk/>
            <pc:sldMk cId="2067949054" sldId="2147479859"/>
            <ac:spMk id="4" creationId="{C238489C-ECD1-3CF5-6122-7A8916443726}"/>
          </ac:spMkLst>
        </pc:spChg>
        <pc:spChg chg="mod">
          <ac:chgData name="Dawid Tarasewicz" userId="f135e2c9-0997-49dd-8379-11129501393d" providerId="ADAL" clId="{FE4866FB-2EC2-4FBE-A52A-B6588213C49B}" dt="2026-08-20T11:36:45.891" v="1542" actId="27636"/>
          <ac:spMkLst>
            <pc:docMk/>
            <pc:sldMk cId="2067949054" sldId="2147479859"/>
            <ac:spMk id="5" creationId="{433B6440-0E4B-81D6-D1EB-D1FF0DCA52EC}"/>
          </ac:spMkLst>
        </pc:spChg>
      </pc:sldChg>
      <pc:sldChg chg="modSp mod">
        <pc:chgData name="Dawid Tarasewicz" userId="f135e2c9-0997-49dd-8379-11129501393d" providerId="ADAL" clId="{FE4866FB-2EC2-4FBE-A52A-B6588213C49B}" dt="2026-08-20T11:37:45.381" v="1551" actId="27636"/>
        <pc:sldMkLst>
          <pc:docMk/>
          <pc:sldMk cId="3520153690" sldId="2147479860"/>
        </pc:sldMkLst>
        <pc:spChg chg="mod">
          <ac:chgData name="Dawid Tarasewicz" userId="f135e2c9-0997-49dd-8379-11129501393d" providerId="ADAL" clId="{FE4866FB-2EC2-4FBE-A52A-B6588213C49B}" dt="2026-08-20T11:37:45.381" v="1551" actId="27636"/>
          <ac:spMkLst>
            <pc:docMk/>
            <pc:sldMk cId="3520153690" sldId="2147479860"/>
            <ac:spMk id="3" creationId="{F80C4181-469C-2001-4835-FCA1DD96F0C8}"/>
          </ac:spMkLst>
        </pc:spChg>
        <pc:spChg chg="mod">
          <ac:chgData name="Dawid Tarasewicz" userId="f135e2c9-0997-49dd-8379-11129501393d" providerId="ADAL" clId="{FE4866FB-2EC2-4FBE-A52A-B6588213C49B}" dt="2026-08-20T11:37:20.581" v="1543"/>
          <ac:spMkLst>
            <pc:docMk/>
            <pc:sldMk cId="3520153690" sldId="2147479860"/>
            <ac:spMk id="5" creationId="{33BFB099-F5AF-9CD4-02DB-F3C82A5CC09B}"/>
          </ac:spMkLst>
        </pc:spChg>
      </pc:sldChg>
      <pc:sldChg chg="modSp mod">
        <pc:chgData name="Dawid Tarasewicz" userId="f135e2c9-0997-49dd-8379-11129501393d" providerId="ADAL" clId="{FE4866FB-2EC2-4FBE-A52A-B6588213C49B}" dt="2026-08-20T11:38:48.993" v="1558" actId="1076"/>
        <pc:sldMkLst>
          <pc:docMk/>
          <pc:sldMk cId="1035753018" sldId="2147479861"/>
        </pc:sldMkLst>
        <pc:spChg chg="mod">
          <ac:chgData name="Dawid Tarasewicz" userId="f135e2c9-0997-49dd-8379-11129501393d" providerId="ADAL" clId="{FE4866FB-2EC2-4FBE-A52A-B6588213C49B}" dt="2026-08-20T11:38:45.811" v="1557" actId="27636"/>
          <ac:spMkLst>
            <pc:docMk/>
            <pc:sldMk cId="1035753018" sldId="2147479861"/>
            <ac:spMk id="3" creationId="{47624315-359D-831A-6EC4-C14D3B771C4E}"/>
          </ac:spMkLst>
        </pc:spChg>
        <pc:spChg chg="mod">
          <ac:chgData name="Dawid Tarasewicz" userId="f135e2c9-0997-49dd-8379-11129501393d" providerId="ADAL" clId="{FE4866FB-2EC2-4FBE-A52A-B6588213C49B}" dt="2026-08-20T11:38:16.111" v="1552"/>
          <ac:spMkLst>
            <pc:docMk/>
            <pc:sldMk cId="1035753018" sldId="2147479861"/>
            <ac:spMk id="5" creationId="{4CE897EC-750B-9107-5328-05DCAB5F0C2C}"/>
          </ac:spMkLst>
        </pc:spChg>
        <pc:picChg chg="mod">
          <ac:chgData name="Dawid Tarasewicz" userId="f135e2c9-0997-49dd-8379-11129501393d" providerId="ADAL" clId="{FE4866FB-2EC2-4FBE-A52A-B6588213C49B}" dt="2026-08-20T11:38:48.993" v="1558" actId="1076"/>
          <ac:picMkLst>
            <pc:docMk/>
            <pc:sldMk cId="1035753018" sldId="2147479861"/>
            <ac:picMk id="4" creationId="{DAC81ABD-671F-B806-2B60-3910AB0C86D7}"/>
          </ac:picMkLst>
        </pc:picChg>
      </pc:sldChg>
      <pc:sldChg chg="modSp mod">
        <pc:chgData name="Dawid Tarasewicz" userId="f135e2c9-0997-49dd-8379-11129501393d" providerId="ADAL" clId="{FE4866FB-2EC2-4FBE-A52A-B6588213C49B}" dt="2026-08-20T11:39:41.570" v="1569" actId="27636"/>
        <pc:sldMkLst>
          <pc:docMk/>
          <pc:sldMk cId="3909113330" sldId="2147479862"/>
        </pc:sldMkLst>
        <pc:spChg chg="mod">
          <ac:chgData name="Dawid Tarasewicz" userId="f135e2c9-0997-49dd-8379-11129501393d" providerId="ADAL" clId="{FE4866FB-2EC2-4FBE-A52A-B6588213C49B}" dt="2026-08-20T11:39:41.570" v="1569" actId="27636"/>
          <ac:spMkLst>
            <pc:docMk/>
            <pc:sldMk cId="3909113330" sldId="2147479862"/>
            <ac:spMk id="3" creationId="{287296EF-172A-42E8-29A1-887ED9B4710A}"/>
          </ac:spMkLst>
        </pc:spChg>
        <pc:spChg chg="mod">
          <ac:chgData name="Dawid Tarasewicz" userId="f135e2c9-0997-49dd-8379-11129501393d" providerId="ADAL" clId="{FE4866FB-2EC2-4FBE-A52A-B6588213C49B}" dt="2026-08-20T11:39:04.030" v="1559"/>
          <ac:spMkLst>
            <pc:docMk/>
            <pc:sldMk cId="3909113330" sldId="2147479862"/>
            <ac:spMk id="5" creationId="{AE8D7C0B-49CF-FD57-278B-E4049B5B22E0}"/>
          </ac:spMkLst>
        </pc:spChg>
      </pc:sldChg>
      <pc:sldChg chg="modSp mod">
        <pc:chgData name="Dawid Tarasewicz" userId="f135e2c9-0997-49dd-8379-11129501393d" providerId="ADAL" clId="{FE4866FB-2EC2-4FBE-A52A-B6588213C49B}" dt="2026-08-20T11:47:57.847" v="1578" actId="20577"/>
        <pc:sldMkLst>
          <pc:docMk/>
          <pc:sldMk cId="1951632492" sldId="2147479863"/>
        </pc:sldMkLst>
        <pc:spChg chg="mod">
          <ac:chgData name="Dawid Tarasewicz" userId="f135e2c9-0997-49dd-8379-11129501393d" providerId="ADAL" clId="{FE4866FB-2EC2-4FBE-A52A-B6588213C49B}" dt="2026-08-20T11:47:30.466" v="1575" actId="27636"/>
          <ac:spMkLst>
            <pc:docMk/>
            <pc:sldMk cId="1951632492" sldId="2147479863"/>
            <ac:spMk id="3" creationId="{5B015018-17B2-C46A-5DC0-124D6C2C9A84}"/>
          </ac:spMkLst>
        </pc:spChg>
        <pc:spChg chg="mod">
          <ac:chgData name="Dawid Tarasewicz" userId="f135e2c9-0997-49dd-8379-11129501393d" providerId="ADAL" clId="{FE4866FB-2EC2-4FBE-A52A-B6588213C49B}" dt="2026-08-20T11:47:57.847" v="1578" actId="20577"/>
          <ac:spMkLst>
            <pc:docMk/>
            <pc:sldMk cId="1951632492" sldId="2147479863"/>
            <ac:spMk id="4" creationId="{D3E9D17C-ED88-54E7-E0D3-01E2A8CB7300}"/>
          </ac:spMkLst>
        </pc:spChg>
        <pc:spChg chg="mod">
          <ac:chgData name="Dawid Tarasewicz" userId="f135e2c9-0997-49dd-8379-11129501393d" providerId="ADAL" clId="{FE4866FB-2EC2-4FBE-A52A-B6588213C49B}" dt="2026-08-20T11:47:42.726" v="1576"/>
          <ac:spMkLst>
            <pc:docMk/>
            <pc:sldMk cId="1951632492" sldId="2147479863"/>
            <ac:spMk id="5" creationId="{E300AEAA-4F33-D984-8CDF-09BDEBB57C27}"/>
          </ac:spMkLst>
        </pc:spChg>
      </pc:sldChg>
      <pc:sldChg chg="modSp mod">
        <pc:chgData name="Dawid Tarasewicz" userId="f135e2c9-0997-49dd-8379-11129501393d" providerId="ADAL" clId="{FE4866FB-2EC2-4FBE-A52A-B6588213C49B}" dt="2026-08-20T11:49:18.408" v="1589" actId="1076"/>
        <pc:sldMkLst>
          <pc:docMk/>
          <pc:sldMk cId="1416310791" sldId="2147479864"/>
        </pc:sldMkLst>
        <pc:spChg chg="mod">
          <ac:chgData name="Dawid Tarasewicz" userId="f135e2c9-0997-49dd-8379-11129501393d" providerId="ADAL" clId="{FE4866FB-2EC2-4FBE-A52A-B6588213C49B}" dt="2026-08-20T11:49:11.328" v="1586" actId="1076"/>
          <ac:spMkLst>
            <pc:docMk/>
            <pc:sldMk cId="1416310791" sldId="2147479864"/>
            <ac:spMk id="3" creationId="{77D4FF1C-2C45-2C29-58A0-6B09624501AB}"/>
          </ac:spMkLst>
        </pc:spChg>
        <pc:spChg chg="mod">
          <ac:chgData name="Dawid Tarasewicz" userId="f135e2c9-0997-49dd-8379-11129501393d" providerId="ADAL" clId="{FE4866FB-2EC2-4FBE-A52A-B6588213C49B}" dt="2026-08-20T11:49:18.408" v="1589" actId="1076"/>
          <ac:spMkLst>
            <pc:docMk/>
            <pc:sldMk cId="1416310791" sldId="2147479864"/>
            <ac:spMk id="5" creationId="{590B0BF0-D5CC-3D9C-15BE-B35BEAA1B149}"/>
          </ac:spMkLst>
        </pc:spChg>
      </pc:sldChg>
      <pc:sldChg chg="modSp mod modNotesTx">
        <pc:chgData name="Dawid Tarasewicz" userId="f135e2c9-0997-49dd-8379-11129501393d" providerId="ADAL" clId="{FE4866FB-2EC2-4FBE-A52A-B6588213C49B}" dt="2026-08-20T11:50:20.868" v="1595"/>
        <pc:sldMkLst>
          <pc:docMk/>
          <pc:sldMk cId="3637192833" sldId="2147479865"/>
        </pc:sldMkLst>
        <pc:spChg chg="mod">
          <ac:chgData name="Dawid Tarasewicz" userId="f135e2c9-0997-49dd-8379-11129501393d" providerId="ADAL" clId="{FE4866FB-2EC2-4FBE-A52A-B6588213C49B}" dt="2026-08-20T11:50:08.778" v="1594" actId="27636"/>
          <ac:spMkLst>
            <pc:docMk/>
            <pc:sldMk cId="3637192833" sldId="2147479865"/>
            <ac:spMk id="3" creationId="{04D76642-887E-100C-E27D-564ED79B95F4}"/>
          </ac:spMkLst>
        </pc:spChg>
        <pc:spChg chg="mod">
          <ac:chgData name="Dawid Tarasewicz" userId="f135e2c9-0997-49dd-8379-11129501393d" providerId="ADAL" clId="{FE4866FB-2EC2-4FBE-A52A-B6588213C49B}" dt="2026-08-20T11:50:20.868" v="1595"/>
          <ac:spMkLst>
            <pc:docMk/>
            <pc:sldMk cId="3637192833" sldId="2147479865"/>
            <ac:spMk id="5" creationId="{FEF39B1D-78FF-CB65-97BB-B602A59101DC}"/>
          </ac:spMkLst>
        </pc:spChg>
      </pc:sldChg>
      <pc:sldChg chg="modSp mod">
        <pc:chgData name="Dawid Tarasewicz" userId="f135e2c9-0997-49dd-8379-11129501393d" providerId="ADAL" clId="{FE4866FB-2EC2-4FBE-A52A-B6588213C49B}" dt="2026-08-20T11:51:22.389" v="1600" actId="20577"/>
        <pc:sldMkLst>
          <pc:docMk/>
          <pc:sldMk cId="3166779585" sldId="2147479866"/>
        </pc:sldMkLst>
        <pc:spChg chg="mod">
          <ac:chgData name="Dawid Tarasewicz" userId="f135e2c9-0997-49dd-8379-11129501393d" providerId="ADAL" clId="{FE4866FB-2EC2-4FBE-A52A-B6588213C49B}" dt="2026-08-20T11:51:22.389" v="1600" actId="20577"/>
          <ac:spMkLst>
            <pc:docMk/>
            <pc:sldMk cId="3166779585" sldId="2147479866"/>
            <ac:spMk id="3" creationId="{9628E1C1-2C43-E18A-B365-53DE1757611A}"/>
          </ac:spMkLst>
        </pc:spChg>
        <pc:spChg chg="mod">
          <ac:chgData name="Dawid Tarasewicz" userId="f135e2c9-0997-49dd-8379-11129501393d" providerId="ADAL" clId="{FE4866FB-2EC2-4FBE-A52A-B6588213C49B}" dt="2026-08-20T11:51:03.685" v="1596"/>
          <ac:spMkLst>
            <pc:docMk/>
            <pc:sldMk cId="3166779585" sldId="2147479866"/>
            <ac:spMk id="5" creationId="{AD27752A-0CF0-AD5D-6F95-57CD001DBB93}"/>
          </ac:spMkLst>
        </pc:spChg>
        <pc:picChg chg="mod">
          <ac:chgData name="Dawid Tarasewicz" userId="f135e2c9-0997-49dd-8379-11129501393d" providerId="ADAL" clId="{FE4866FB-2EC2-4FBE-A52A-B6588213C49B}" dt="2026-08-20T09:01:23.746" v="1380" actId="1076"/>
          <ac:picMkLst>
            <pc:docMk/>
            <pc:sldMk cId="3166779585" sldId="2147479866"/>
            <ac:picMk id="4" creationId="{3F1EBE65-CAC7-1443-1547-DD209784DD97}"/>
          </ac:picMkLst>
        </pc:picChg>
      </pc:sldChg>
      <pc:sldChg chg="modSp mod">
        <pc:chgData name="Dawid Tarasewicz" userId="f135e2c9-0997-49dd-8379-11129501393d" providerId="ADAL" clId="{FE4866FB-2EC2-4FBE-A52A-B6588213C49B}" dt="2026-08-20T11:51:49.749" v="1602"/>
        <pc:sldMkLst>
          <pc:docMk/>
          <pc:sldMk cId="3551218115" sldId="2147479867"/>
        </pc:sldMkLst>
        <pc:spChg chg="mod">
          <ac:chgData name="Dawid Tarasewicz" userId="f135e2c9-0997-49dd-8379-11129501393d" providerId="ADAL" clId="{FE4866FB-2EC2-4FBE-A52A-B6588213C49B}" dt="2026-08-20T11:51:37.861" v="1601"/>
          <ac:spMkLst>
            <pc:docMk/>
            <pc:sldMk cId="3551218115" sldId="2147479867"/>
            <ac:spMk id="3" creationId="{C06975FB-059D-E663-0FB8-3EE6D0258A26}"/>
          </ac:spMkLst>
        </pc:spChg>
        <pc:spChg chg="mod">
          <ac:chgData name="Dawid Tarasewicz" userId="f135e2c9-0997-49dd-8379-11129501393d" providerId="ADAL" clId="{FE4866FB-2EC2-4FBE-A52A-B6588213C49B}" dt="2026-08-20T11:51:49.749" v="1602"/>
          <ac:spMkLst>
            <pc:docMk/>
            <pc:sldMk cId="3551218115" sldId="2147479867"/>
            <ac:spMk id="5" creationId="{1BFAF203-8D1A-6FBE-23CF-6EEC924CFC22}"/>
          </ac:spMkLst>
        </pc:spChg>
      </pc:sldChg>
      <pc:sldChg chg="modSp mod">
        <pc:chgData name="Dawid Tarasewicz" userId="f135e2c9-0997-49dd-8379-11129501393d" providerId="ADAL" clId="{FE4866FB-2EC2-4FBE-A52A-B6588213C49B}" dt="2026-08-20T11:52:28.809" v="1605"/>
        <pc:sldMkLst>
          <pc:docMk/>
          <pc:sldMk cId="1656372208" sldId="2147479868"/>
        </pc:sldMkLst>
        <pc:spChg chg="mod">
          <ac:chgData name="Dawid Tarasewicz" userId="f135e2c9-0997-49dd-8379-11129501393d" providerId="ADAL" clId="{FE4866FB-2EC2-4FBE-A52A-B6588213C49B}" dt="2026-08-20T11:52:09.755" v="1604" actId="20577"/>
          <ac:spMkLst>
            <pc:docMk/>
            <pc:sldMk cId="1656372208" sldId="2147479868"/>
            <ac:spMk id="3" creationId="{3CDA4764-326B-4E43-1529-3D06A1919DF8}"/>
          </ac:spMkLst>
        </pc:spChg>
        <pc:spChg chg="mod">
          <ac:chgData name="Dawid Tarasewicz" userId="f135e2c9-0997-49dd-8379-11129501393d" providerId="ADAL" clId="{FE4866FB-2EC2-4FBE-A52A-B6588213C49B}" dt="2026-08-20T11:52:28.809" v="1605"/>
          <ac:spMkLst>
            <pc:docMk/>
            <pc:sldMk cId="1656372208" sldId="2147479868"/>
            <ac:spMk id="5" creationId="{AC0DA3D8-BC51-DCCA-4B98-C2FFC60A624A}"/>
          </ac:spMkLst>
        </pc:spChg>
      </pc:sldChg>
      <pc:sldChg chg="modSp mod">
        <pc:chgData name="Dawid Tarasewicz" userId="f135e2c9-0997-49dd-8379-11129501393d" providerId="ADAL" clId="{FE4866FB-2EC2-4FBE-A52A-B6588213C49B}" dt="2026-08-20T11:53:27.183" v="1609" actId="20577"/>
        <pc:sldMkLst>
          <pc:docMk/>
          <pc:sldMk cId="304756981" sldId="2147479869"/>
        </pc:sldMkLst>
        <pc:spChg chg="mod">
          <ac:chgData name="Dawid Tarasewicz" userId="f135e2c9-0997-49dd-8379-11129501393d" providerId="ADAL" clId="{FE4866FB-2EC2-4FBE-A52A-B6588213C49B}" dt="2026-08-20T11:53:09.169" v="1607"/>
          <ac:spMkLst>
            <pc:docMk/>
            <pc:sldMk cId="304756981" sldId="2147479869"/>
            <ac:spMk id="3" creationId="{81AF2EF5-948D-CFF0-7C36-C67DE9D5CA2D}"/>
          </ac:spMkLst>
        </pc:spChg>
        <pc:spChg chg="mod">
          <ac:chgData name="Dawid Tarasewicz" userId="f135e2c9-0997-49dd-8379-11129501393d" providerId="ADAL" clId="{FE4866FB-2EC2-4FBE-A52A-B6588213C49B}" dt="2026-08-20T11:53:27.183" v="1609" actId="20577"/>
          <ac:spMkLst>
            <pc:docMk/>
            <pc:sldMk cId="304756981" sldId="2147479869"/>
            <ac:spMk id="4" creationId="{B0D06151-3C03-31A1-C0F4-57FF6162D496}"/>
          </ac:spMkLst>
        </pc:spChg>
        <pc:spChg chg="mod">
          <ac:chgData name="Dawid Tarasewicz" userId="f135e2c9-0997-49dd-8379-11129501393d" providerId="ADAL" clId="{FE4866FB-2EC2-4FBE-A52A-B6588213C49B}" dt="2026-08-20T11:52:57.344" v="1606"/>
          <ac:spMkLst>
            <pc:docMk/>
            <pc:sldMk cId="304756981" sldId="2147479869"/>
            <ac:spMk id="5" creationId="{46F8043A-8677-8659-0EA4-45CBE194D65E}"/>
          </ac:spMkLst>
        </pc:spChg>
      </pc:sldChg>
      <pc:sldChg chg="modSp mod">
        <pc:chgData name="Dawid Tarasewicz" userId="f135e2c9-0997-49dd-8379-11129501393d" providerId="ADAL" clId="{FE4866FB-2EC2-4FBE-A52A-B6588213C49B}" dt="2026-08-20T11:54:30.422" v="1612" actId="20577"/>
        <pc:sldMkLst>
          <pc:docMk/>
          <pc:sldMk cId="3128583634" sldId="2147479870"/>
        </pc:sldMkLst>
        <pc:spChg chg="mod">
          <ac:chgData name="Dawid Tarasewicz" userId="f135e2c9-0997-49dd-8379-11129501393d" providerId="ADAL" clId="{FE4866FB-2EC2-4FBE-A52A-B6588213C49B}" dt="2026-08-20T11:20:59.404" v="1533" actId="27636"/>
          <ac:spMkLst>
            <pc:docMk/>
            <pc:sldMk cId="3128583634" sldId="2147479870"/>
            <ac:spMk id="3" creationId="{07021B5C-41AB-E004-BBE3-55312EBAF4B3}"/>
          </ac:spMkLst>
        </pc:spChg>
        <pc:spChg chg="mod">
          <ac:chgData name="Dawid Tarasewicz" userId="f135e2c9-0997-49dd-8379-11129501393d" providerId="ADAL" clId="{FE4866FB-2EC2-4FBE-A52A-B6588213C49B}" dt="2026-08-20T11:54:30.422" v="1612" actId="20577"/>
          <ac:spMkLst>
            <pc:docMk/>
            <pc:sldMk cId="3128583634" sldId="2147479870"/>
            <ac:spMk id="4" creationId="{B1322A03-9290-5011-BCAA-F15F3A85C93F}"/>
          </ac:spMkLst>
        </pc:spChg>
        <pc:spChg chg="mod">
          <ac:chgData name="Dawid Tarasewicz" userId="f135e2c9-0997-49dd-8379-11129501393d" providerId="ADAL" clId="{FE4866FB-2EC2-4FBE-A52A-B6588213C49B}" dt="2026-08-20T11:53:44.447" v="1610"/>
          <ac:spMkLst>
            <pc:docMk/>
            <pc:sldMk cId="3128583634" sldId="2147479870"/>
            <ac:spMk id="5" creationId="{C3ADF152-F72A-F858-F6ED-F12CA49B3EF4}"/>
          </ac:spMkLst>
        </pc:spChg>
      </pc:sldChg>
      <pc:sldChg chg="modSp mod">
        <pc:chgData name="Dawid Tarasewicz" userId="f135e2c9-0997-49dd-8379-11129501393d" providerId="ADAL" clId="{FE4866FB-2EC2-4FBE-A52A-B6588213C49B}" dt="2026-08-20T11:55:54.072" v="1619"/>
        <pc:sldMkLst>
          <pc:docMk/>
          <pc:sldMk cId="2637817675" sldId="2147479871"/>
        </pc:sldMkLst>
        <pc:spChg chg="mod">
          <ac:chgData name="Dawid Tarasewicz" userId="f135e2c9-0997-49dd-8379-11129501393d" providerId="ADAL" clId="{FE4866FB-2EC2-4FBE-A52A-B6588213C49B}" dt="2026-08-20T11:55:20.290" v="1614" actId="20577"/>
          <ac:spMkLst>
            <pc:docMk/>
            <pc:sldMk cId="2637817675" sldId="2147479871"/>
            <ac:spMk id="3" creationId="{9120ED9E-2B54-3F36-E915-9F624ED71981}"/>
          </ac:spMkLst>
        </pc:spChg>
        <pc:spChg chg="mod">
          <ac:chgData name="Dawid Tarasewicz" userId="f135e2c9-0997-49dd-8379-11129501393d" providerId="ADAL" clId="{FE4866FB-2EC2-4FBE-A52A-B6588213C49B}" dt="2026-08-20T11:55:40.619" v="1618" actId="20577"/>
          <ac:spMkLst>
            <pc:docMk/>
            <pc:sldMk cId="2637817675" sldId="2147479871"/>
            <ac:spMk id="4" creationId="{A6397ABB-B4CD-E8AB-2C8E-91137BEA6D93}"/>
          </ac:spMkLst>
        </pc:spChg>
        <pc:spChg chg="mod">
          <ac:chgData name="Dawid Tarasewicz" userId="f135e2c9-0997-49dd-8379-11129501393d" providerId="ADAL" clId="{FE4866FB-2EC2-4FBE-A52A-B6588213C49B}" dt="2026-08-20T11:55:54.072" v="1619"/>
          <ac:spMkLst>
            <pc:docMk/>
            <pc:sldMk cId="2637817675" sldId="2147479871"/>
            <ac:spMk id="5" creationId="{D0075B40-7C40-8579-B8E7-CC67501F24C5}"/>
          </ac:spMkLst>
        </pc:spChg>
        <pc:picChg chg="mod">
          <ac:chgData name="Dawid Tarasewicz" userId="f135e2c9-0997-49dd-8379-11129501393d" providerId="ADAL" clId="{FE4866FB-2EC2-4FBE-A52A-B6588213C49B}" dt="2026-08-20T11:55:22.517" v="1615" actId="1076"/>
          <ac:picMkLst>
            <pc:docMk/>
            <pc:sldMk cId="2637817675" sldId="2147479871"/>
            <ac:picMk id="7" creationId="{A3B05ED9-8AFA-ED56-E143-235049BE7383}"/>
          </ac:picMkLst>
        </pc:picChg>
      </pc:sldChg>
      <pc:sldChg chg="modSp mod">
        <pc:chgData name="Dawid Tarasewicz" userId="f135e2c9-0997-49dd-8379-11129501393d" providerId="ADAL" clId="{FE4866FB-2EC2-4FBE-A52A-B6588213C49B}" dt="2026-08-20T11:56:39.649" v="1624" actId="14100"/>
        <pc:sldMkLst>
          <pc:docMk/>
          <pc:sldMk cId="1368998175" sldId="2147479872"/>
        </pc:sldMkLst>
        <pc:spChg chg="mod">
          <ac:chgData name="Dawid Tarasewicz" userId="f135e2c9-0997-49dd-8379-11129501393d" providerId="ADAL" clId="{FE4866FB-2EC2-4FBE-A52A-B6588213C49B}" dt="2026-08-20T11:56:24.861" v="1622" actId="20577"/>
          <ac:spMkLst>
            <pc:docMk/>
            <pc:sldMk cId="1368998175" sldId="2147479872"/>
            <ac:spMk id="3" creationId="{3C0072C7-40D5-1A61-BA04-F21D4D116487}"/>
          </ac:spMkLst>
        </pc:spChg>
        <pc:spChg chg="mod">
          <ac:chgData name="Dawid Tarasewicz" userId="f135e2c9-0997-49dd-8379-11129501393d" providerId="ADAL" clId="{FE4866FB-2EC2-4FBE-A52A-B6588213C49B}" dt="2026-08-20T11:56:39.649" v="1624" actId="14100"/>
          <ac:spMkLst>
            <pc:docMk/>
            <pc:sldMk cId="1368998175" sldId="2147479872"/>
            <ac:spMk id="5" creationId="{8A91979E-A6BF-93E7-4FB7-38D7099455D1}"/>
          </ac:spMkLst>
        </pc:spChg>
      </pc:sldChg>
      <pc:sldChg chg="modSp mod">
        <pc:chgData name="Dawid Tarasewicz" userId="f135e2c9-0997-49dd-8379-11129501393d" providerId="ADAL" clId="{FE4866FB-2EC2-4FBE-A52A-B6588213C49B}" dt="2026-08-20T11:58:03.949" v="1636"/>
        <pc:sldMkLst>
          <pc:docMk/>
          <pc:sldMk cId="3528234117" sldId="2147479873"/>
        </pc:sldMkLst>
        <pc:spChg chg="mod">
          <ac:chgData name="Dawid Tarasewicz" userId="f135e2c9-0997-49dd-8379-11129501393d" providerId="ADAL" clId="{FE4866FB-2EC2-4FBE-A52A-B6588213C49B}" dt="2026-08-20T11:57:52.389" v="1635" actId="20577"/>
          <ac:spMkLst>
            <pc:docMk/>
            <pc:sldMk cId="3528234117" sldId="2147479873"/>
            <ac:spMk id="3" creationId="{DD385432-D7D0-54AE-303F-98406749B391}"/>
          </ac:spMkLst>
        </pc:spChg>
        <pc:spChg chg="mod">
          <ac:chgData name="Dawid Tarasewicz" userId="f135e2c9-0997-49dd-8379-11129501393d" providerId="ADAL" clId="{FE4866FB-2EC2-4FBE-A52A-B6588213C49B}" dt="2026-08-20T11:58:03.949" v="1636"/>
          <ac:spMkLst>
            <pc:docMk/>
            <pc:sldMk cId="3528234117" sldId="2147479873"/>
            <ac:spMk id="5" creationId="{D99211C1-CDA2-9FBE-1EE3-280D62852FEF}"/>
          </ac:spMkLst>
        </pc:spChg>
      </pc:sldChg>
      <pc:sldChg chg="modSp mod">
        <pc:chgData name="Dawid Tarasewicz" userId="f135e2c9-0997-49dd-8379-11129501393d" providerId="ADAL" clId="{FE4866FB-2EC2-4FBE-A52A-B6588213C49B}" dt="2026-08-20T11:58:35.488" v="1638"/>
        <pc:sldMkLst>
          <pc:docMk/>
          <pc:sldMk cId="2230137401" sldId="2147479874"/>
        </pc:sldMkLst>
        <pc:spChg chg="mod">
          <ac:chgData name="Dawid Tarasewicz" userId="f135e2c9-0997-49dd-8379-11129501393d" providerId="ADAL" clId="{FE4866FB-2EC2-4FBE-A52A-B6588213C49B}" dt="2026-08-20T11:58:19.820" v="1637"/>
          <ac:spMkLst>
            <pc:docMk/>
            <pc:sldMk cId="2230137401" sldId="2147479874"/>
            <ac:spMk id="3" creationId="{A802728B-DD59-D3DA-5216-C5842C120E33}"/>
          </ac:spMkLst>
        </pc:spChg>
        <pc:spChg chg="mod">
          <ac:chgData name="Dawid Tarasewicz" userId="f135e2c9-0997-49dd-8379-11129501393d" providerId="ADAL" clId="{FE4866FB-2EC2-4FBE-A52A-B6588213C49B}" dt="2026-08-20T11:58:35.488" v="1638"/>
          <ac:spMkLst>
            <pc:docMk/>
            <pc:sldMk cId="2230137401" sldId="2147479874"/>
            <ac:spMk id="5" creationId="{384B4C7D-815E-C337-14CE-0AC39BC65B7B}"/>
          </ac:spMkLst>
        </pc:spChg>
        <pc:picChg chg="mod">
          <ac:chgData name="Dawid Tarasewicz" userId="f135e2c9-0997-49dd-8379-11129501393d" providerId="ADAL" clId="{FE4866FB-2EC2-4FBE-A52A-B6588213C49B}" dt="2026-08-20T09:10:41.416" v="1484" actId="1076"/>
          <ac:picMkLst>
            <pc:docMk/>
            <pc:sldMk cId="2230137401" sldId="2147479874"/>
            <ac:picMk id="4" creationId="{708E5854-DF6A-456A-7897-3C91C7069EF4}"/>
          </ac:picMkLst>
        </pc:picChg>
      </pc:sldChg>
      <pc:sldChg chg="addSp delSp modSp mod">
        <pc:chgData name="Dawid Tarasewicz" userId="f135e2c9-0997-49dd-8379-11129501393d" providerId="ADAL" clId="{FE4866FB-2EC2-4FBE-A52A-B6588213C49B}" dt="2026-08-20T11:59:03.309" v="1640"/>
        <pc:sldMkLst>
          <pc:docMk/>
          <pc:sldMk cId="69881626" sldId="2147479875"/>
        </pc:sldMkLst>
        <pc:spChg chg="mod">
          <ac:chgData name="Dawid Tarasewicz" userId="f135e2c9-0997-49dd-8379-11129501393d" providerId="ADAL" clId="{FE4866FB-2EC2-4FBE-A52A-B6588213C49B}" dt="2026-08-20T11:58:53.414" v="1639"/>
          <ac:spMkLst>
            <pc:docMk/>
            <pc:sldMk cId="69881626" sldId="2147479875"/>
            <ac:spMk id="3" creationId="{98431A08-D351-36E3-A0B4-2F40C3594212}"/>
          </ac:spMkLst>
        </pc:spChg>
        <pc:spChg chg="mod">
          <ac:chgData name="Dawid Tarasewicz" userId="f135e2c9-0997-49dd-8379-11129501393d" providerId="ADAL" clId="{FE4866FB-2EC2-4FBE-A52A-B6588213C49B}" dt="2026-08-20T11:59:03.309" v="1640"/>
          <ac:spMkLst>
            <pc:docMk/>
            <pc:sldMk cId="69881626" sldId="2147479875"/>
            <ac:spMk id="5" creationId="{B751E28F-104A-F067-108D-2AFA51FD1997}"/>
          </ac:spMkLst>
        </pc:spChg>
        <pc:graphicFrameChg chg="add del mod">
          <ac:chgData name="Dawid Tarasewicz" userId="f135e2c9-0997-49dd-8379-11129501393d" providerId="ADAL" clId="{FE4866FB-2EC2-4FBE-A52A-B6588213C49B}" dt="2026-08-20T11:18:44.024" v="1528" actId="478"/>
          <ac:graphicFrameMkLst>
            <pc:docMk/>
            <pc:sldMk cId="69881626" sldId="2147479875"/>
            <ac:graphicFrameMk id="2" creationId="{265B4947-7493-342D-D1E6-5E1CED05A18D}"/>
          </ac:graphicFrameMkLst>
        </pc:graphicFrameChg>
        <pc:graphicFrameChg chg="mod">
          <ac:chgData name="Dawid Tarasewicz" userId="f135e2c9-0997-49dd-8379-11129501393d" providerId="ADAL" clId="{FE4866FB-2EC2-4FBE-A52A-B6588213C49B}" dt="2026-08-20T11:19:00.054" v="1531"/>
          <ac:graphicFrameMkLst>
            <pc:docMk/>
            <pc:sldMk cId="69881626" sldId="2147479875"/>
            <ac:graphicFrameMk id="4" creationId="{2EBFBA88-276B-1980-B9EA-B18C2F9D05AB}"/>
          </ac:graphicFrameMkLst>
        </pc:graphicFrameChg>
        <pc:graphicFrameChg chg="add del mod">
          <ac:chgData name="Dawid Tarasewicz" userId="f135e2c9-0997-49dd-8379-11129501393d" providerId="ADAL" clId="{FE4866FB-2EC2-4FBE-A52A-B6588213C49B}" dt="2026-08-20T11:18:52.054" v="1530" actId="478"/>
          <ac:graphicFrameMkLst>
            <pc:docMk/>
            <pc:sldMk cId="69881626" sldId="2147479875"/>
            <ac:graphicFrameMk id="6" creationId="{4388CD7E-C110-4C26-D51E-CDE1BD6D0892}"/>
          </ac:graphicFrameMkLst>
        </pc:graphicFrameChg>
      </pc:sldChg>
      <pc:sldChg chg="modSp mod">
        <pc:chgData name="Dawid Tarasewicz" userId="f135e2c9-0997-49dd-8379-11129501393d" providerId="ADAL" clId="{FE4866FB-2EC2-4FBE-A52A-B6588213C49B}" dt="2026-08-20T12:00:03.614" v="1643"/>
        <pc:sldMkLst>
          <pc:docMk/>
          <pc:sldMk cId="3578010558" sldId="2147479876"/>
        </pc:sldMkLst>
        <pc:spChg chg="mod">
          <ac:chgData name="Dawid Tarasewicz" userId="f135e2c9-0997-49dd-8379-11129501393d" providerId="ADAL" clId="{FE4866FB-2EC2-4FBE-A52A-B6588213C49B}" dt="2026-08-20T11:59:53.146" v="1642" actId="20577"/>
          <ac:spMkLst>
            <pc:docMk/>
            <pc:sldMk cId="3578010558" sldId="2147479876"/>
            <ac:spMk id="3" creationId="{88A958C3-D225-6A77-A8F7-E32BD07BCABD}"/>
          </ac:spMkLst>
        </pc:spChg>
        <pc:spChg chg="mod">
          <ac:chgData name="Dawid Tarasewicz" userId="f135e2c9-0997-49dd-8379-11129501393d" providerId="ADAL" clId="{FE4866FB-2EC2-4FBE-A52A-B6588213C49B}" dt="2026-08-20T12:00:03.614" v="1643"/>
          <ac:spMkLst>
            <pc:docMk/>
            <pc:sldMk cId="3578010558" sldId="2147479876"/>
            <ac:spMk id="5" creationId="{EF92D11B-EDAB-7FB5-9573-ED65C4778CAF}"/>
          </ac:spMkLst>
        </pc:spChg>
      </pc:sldChg>
      <pc:sldChg chg="modSp mod">
        <pc:chgData name="Dawid Tarasewicz" userId="f135e2c9-0997-49dd-8379-11129501393d" providerId="ADAL" clId="{FE4866FB-2EC2-4FBE-A52A-B6588213C49B}" dt="2026-08-20T12:00:55.202" v="1654" actId="1076"/>
        <pc:sldMkLst>
          <pc:docMk/>
          <pc:sldMk cId="356073358" sldId="2147479877"/>
        </pc:sldMkLst>
        <pc:spChg chg="mod">
          <ac:chgData name="Dawid Tarasewicz" userId="f135e2c9-0997-49dd-8379-11129501393d" providerId="ADAL" clId="{FE4866FB-2EC2-4FBE-A52A-B6588213C49B}" dt="2026-08-20T12:00:50.487" v="1653" actId="27636"/>
          <ac:spMkLst>
            <pc:docMk/>
            <pc:sldMk cId="356073358" sldId="2147479877"/>
            <ac:spMk id="3" creationId="{BB60B203-A9F7-028D-43F6-B506EB37FFAD}"/>
          </ac:spMkLst>
        </pc:spChg>
        <pc:spChg chg="mod">
          <ac:chgData name="Dawid Tarasewicz" userId="f135e2c9-0997-49dd-8379-11129501393d" providerId="ADAL" clId="{FE4866FB-2EC2-4FBE-A52A-B6588213C49B}" dt="2026-08-20T12:00:21.164" v="1644"/>
          <ac:spMkLst>
            <pc:docMk/>
            <pc:sldMk cId="356073358" sldId="2147479877"/>
            <ac:spMk id="5" creationId="{D58D2308-E33B-0B60-093C-96894041D7D8}"/>
          </ac:spMkLst>
        </pc:spChg>
        <pc:picChg chg="mod">
          <ac:chgData name="Dawid Tarasewicz" userId="f135e2c9-0997-49dd-8379-11129501393d" providerId="ADAL" clId="{FE4866FB-2EC2-4FBE-A52A-B6588213C49B}" dt="2026-08-20T12:00:55.202" v="1654" actId="1076"/>
          <ac:picMkLst>
            <pc:docMk/>
            <pc:sldMk cId="356073358" sldId="2147479877"/>
            <ac:picMk id="4" creationId="{BA956177-E1E7-FBC8-183C-2766DF0F7E0D}"/>
          </ac:picMkLst>
        </pc:picChg>
      </pc:sldChg>
      <pc:sldChg chg="modSp mod">
        <pc:chgData name="Dawid Tarasewicz" userId="f135e2c9-0997-49dd-8379-11129501393d" providerId="ADAL" clId="{FE4866FB-2EC2-4FBE-A52A-B6588213C49B}" dt="2026-08-20T12:01:56.522" v="1662" actId="1076"/>
        <pc:sldMkLst>
          <pc:docMk/>
          <pc:sldMk cId="3655427642" sldId="2147479881"/>
        </pc:sldMkLst>
        <pc:spChg chg="mod">
          <ac:chgData name="Dawid Tarasewicz" userId="f135e2c9-0997-49dd-8379-11129501393d" providerId="ADAL" clId="{FE4866FB-2EC2-4FBE-A52A-B6588213C49B}" dt="2026-08-20T12:01:56.522" v="1662" actId="1076"/>
          <ac:spMkLst>
            <pc:docMk/>
            <pc:sldMk cId="3655427642" sldId="2147479881"/>
            <ac:spMk id="2" creationId="{B26C757B-DDBF-D0A9-72C8-9B05011B9697}"/>
          </ac:spMkLst>
        </pc:spChg>
        <pc:spChg chg="mod">
          <ac:chgData name="Dawid Tarasewicz" userId="f135e2c9-0997-49dd-8379-11129501393d" providerId="ADAL" clId="{FE4866FB-2EC2-4FBE-A52A-B6588213C49B}" dt="2026-08-20T12:01:25.687" v="1658" actId="27636"/>
          <ac:spMkLst>
            <pc:docMk/>
            <pc:sldMk cId="3655427642" sldId="2147479881"/>
            <ac:spMk id="3" creationId="{3DCBFA7C-CD01-F6E9-7E31-F1B45BF5AC5E}"/>
          </ac:spMkLst>
        </pc:spChg>
        <pc:spChg chg="mod">
          <ac:chgData name="Dawid Tarasewicz" userId="f135e2c9-0997-49dd-8379-11129501393d" providerId="ADAL" clId="{FE4866FB-2EC2-4FBE-A52A-B6588213C49B}" dt="2026-08-20T12:01:09.561" v="1655"/>
          <ac:spMkLst>
            <pc:docMk/>
            <pc:sldMk cId="3655427642" sldId="2147479881"/>
            <ac:spMk id="5" creationId="{3C19847B-AD78-6359-2FA3-E517BD7AABED}"/>
          </ac:spMkLst>
        </pc:spChg>
      </pc:sldChg>
      <pc:sldChg chg="modSp mod">
        <pc:chgData name="Dawid Tarasewicz" userId="f135e2c9-0997-49dd-8379-11129501393d" providerId="ADAL" clId="{FE4866FB-2EC2-4FBE-A52A-B6588213C49B}" dt="2026-08-20T12:02:31.698" v="1673" actId="27636"/>
        <pc:sldMkLst>
          <pc:docMk/>
          <pc:sldMk cId="2703407354" sldId="2147479882"/>
        </pc:sldMkLst>
        <pc:spChg chg="mod">
          <ac:chgData name="Dawid Tarasewicz" userId="f135e2c9-0997-49dd-8379-11129501393d" providerId="ADAL" clId="{FE4866FB-2EC2-4FBE-A52A-B6588213C49B}" dt="2026-08-20T12:02:31.698" v="1673" actId="27636"/>
          <ac:spMkLst>
            <pc:docMk/>
            <pc:sldMk cId="2703407354" sldId="2147479882"/>
            <ac:spMk id="3" creationId="{7CC344CA-4499-7AC6-9255-8A2186573572}"/>
          </ac:spMkLst>
        </pc:spChg>
        <pc:spChg chg="mod">
          <ac:chgData name="Dawid Tarasewicz" userId="f135e2c9-0997-49dd-8379-11129501393d" providerId="ADAL" clId="{FE4866FB-2EC2-4FBE-A52A-B6588213C49B}" dt="2026-08-20T12:02:13.424" v="1663"/>
          <ac:spMkLst>
            <pc:docMk/>
            <pc:sldMk cId="2703407354" sldId="2147479882"/>
            <ac:spMk id="5" creationId="{0D679D8B-ED31-6A84-2A89-400E95688E31}"/>
          </ac:spMkLst>
        </pc:spChg>
      </pc:sldChg>
      <pc:sldChg chg="modSp mod">
        <pc:chgData name="Dawid Tarasewicz" userId="f135e2c9-0997-49dd-8379-11129501393d" providerId="ADAL" clId="{FE4866FB-2EC2-4FBE-A52A-B6588213C49B}" dt="2026-08-20T12:02:54.243" v="1683" actId="27636"/>
        <pc:sldMkLst>
          <pc:docMk/>
          <pc:sldMk cId="1810834498" sldId="2147479883"/>
        </pc:sldMkLst>
        <pc:spChg chg="mod">
          <ac:chgData name="Dawid Tarasewicz" userId="f135e2c9-0997-49dd-8379-11129501393d" providerId="ADAL" clId="{FE4866FB-2EC2-4FBE-A52A-B6588213C49B}" dt="2026-08-20T12:02:54.243" v="1683" actId="27636"/>
          <ac:spMkLst>
            <pc:docMk/>
            <pc:sldMk cId="1810834498" sldId="2147479883"/>
            <ac:spMk id="3" creationId="{023B5AB9-A1EB-190D-0AAF-2C70E0FE3C9A}"/>
          </ac:spMkLst>
        </pc:spChg>
      </pc:sldChg>
      <pc:sldChg chg="modSp mod">
        <pc:chgData name="Dawid Tarasewicz" userId="f135e2c9-0997-49dd-8379-11129501393d" providerId="ADAL" clId="{FE4866FB-2EC2-4FBE-A52A-B6588213C49B}" dt="2026-08-20T12:03:36.472" v="1690" actId="27636"/>
        <pc:sldMkLst>
          <pc:docMk/>
          <pc:sldMk cId="1805467733" sldId="2147479884"/>
        </pc:sldMkLst>
        <pc:spChg chg="mod">
          <ac:chgData name="Dawid Tarasewicz" userId="f135e2c9-0997-49dd-8379-11129501393d" providerId="ADAL" clId="{FE4866FB-2EC2-4FBE-A52A-B6588213C49B}" dt="2026-08-20T12:03:36.472" v="1690" actId="27636"/>
          <ac:spMkLst>
            <pc:docMk/>
            <pc:sldMk cId="1805467733" sldId="2147479884"/>
            <ac:spMk id="3" creationId="{0BEAEC35-2806-592D-BBD7-5D80F91B7E3B}"/>
          </ac:spMkLst>
        </pc:spChg>
        <pc:spChg chg="mod">
          <ac:chgData name="Dawid Tarasewicz" userId="f135e2c9-0997-49dd-8379-11129501393d" providerId="ADAL" clId="{FE4866FB-2EC2-4FBE-A52A-B6588213C49B}" dt="2026-08-20T12:03:14.773" v="1684"/>
          <ac:spMkLst>
            <pc:docMk/>
            <pc:sldMk cId="1805467733" sldId="2147479884"/>
            <ac:spMk id="5" creationId="{89011F2A-9754-FFD9-839D-F322E3F8CAC7}"/>
          </ac:spMkLst>
        </pc:spChg>
      </pc:sldChg>
      <pc:sldChg chg="modSp mod">
        <pc:chgData name="Dawid Tarasewicz" userId="f135e2c9-0997-49dd-8379-11129501393d" providerId="ADAL" clId="{FE4866FB-2EC2-4FBE-A52A-B6588213C49B}" dt="2026-08-20T11:57:26.179" v="1632"/>
        <pc:sldMkLst>
          <pc:docMk/>
          <pc:sldMk cId="2686071654" sldId="2147479889"/>
        </pc:sldMkLst>
        <pc:spChg chg="mod">
          <ac:chgData name="Dawid Tarasewicz" userId="f135e2c9-0997-49dd-8379-11129501393d" providerId="ADAL" clId="{FE4866FB-2EC2-4FBE-A52A-B6588213C49B}" dt="2026-08-20T11:57:07.879" v="1631" actId="27636"/>
          <ac:spMkLst>
            <pc:docMk/>
            <pc:sldMk cId="2686071654" sldId="2147479889"/>
            <ac:spMk id="3" creationId="{FE06291F-DF93-E90A-E5EB-F612160E64C1}"/>
          </ac:spMkLst>
        </pc:spChg>
        <pc:spChg chg="mod">
          <ac:chgData name="Dawid Tarasewicz" userId="f135e2c9-0997-49dd-8379-11129501393d" providerId="ADAL" clId="{FE4866FB-2EC2-4FBE-A52A-B6588213C49B}" dt="2026-08-20T11:57:26.179" v="1632"/>
          <ac:spMkLst>
            <pc:docMk/>
            <pc:sldMk cId="2686071654" sldId="2147479889"/>
            <ac:spMk id="5" creationId="{DC10B1D0-959A-FBAE-4FDC-03A123B10A8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EDCFC7-75DE-4D95-82FE-6B091814DC43}" type="datetimeFigureOut">
              <a:rPr lang="en-US" smtClean="0"/>
              <a:t>8/20/2026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428713-14CC-42E2-8203-8C57A59C2847}" type="slidenum">
              <a:rPr lang="en-US" smtClean="0"/>
              <a:t>‹#›</a:t>
            </a:fld>
            <a:endParaRPr lang="en-US"/>
          </a:p>
        </p:txBody>
      </p:sp>
    </p:spTree>
    <p:extLst>
      <p:ext uri="{BB962C8B-B14F-4D97-AF65-F5344CB8AC3E}">
        <p14:creationId xmlns:p14="http://schemas.microsoft.com/office/powerpoint/2010/main" val="662527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Marine Glo ist nicht einfach nur ein weiteres „trinkbares Kollagen“. Es ist ein Produkt für Menschen, die bewusst auf ihre Haut, Haare und ihre tägliche Ernährung achten wollen. Der Hersteller hat fünf Zutaten kombiniert, die sich gegenseitig ergänzen. Heute sprechen wir nicht nur über Kollagen. Wir sprechen über Hautbiologie und warum Kollagen allein oft nicht ausreicht.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a:t>
            </a:fld>
            <a:endParaRPr lang="en-US"/>
          </a:p>
        </p:txBody>
      </p:sp>
    </p:spTree>
    <p:extLst>
      <p:ext uri="{BB962C8B-B14F-4D97-AF65-F5344CB8AC3E}">
        <p14:creationId xmlns:p14="http://schemas.microsoft.com/office/powerpoint/2010/main" val="285296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Die meisten Menschen sehen die Haut nur als Teil ihres Aussehens. Dabei ist sie das größte Organ unseres Körpers. Ihr Zustand hängt nicht nur von Kosmetika ab, sondern auch von der Ernährung des Körpers.</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3</a:t>
            </a:fld>
            <a:endParaRPr lang="en-US"/>
          </a:p>
        </p:txBody>
      </p:sp>
    </p:spTree>
    <p:extLst>
      <p:ext uri="{BB962C8B-B14F-4D97-AF65-F5344CB8AC3E}">
        <p14:creationId xmlns:p14="http://schemas.microsoft.com/office/powerpoint/2010/main" val="64557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Es gibt einige Faktoren, die wir nicht beeinflussen können. Allerdings können wir viele durch unseren Lebensstil und eine richtige Ernährung beeinflussen.</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4</a:t>
            </a:fld>
            <a:endParaRPr lang="en-US"/>
          </a:p>
        </p:txBody>
      </p:sp>
    </p:spTree>
    <p:extLst>
      <p:ext uri="{BB962C8B-B14F-4D97-AF65-F5344CB8AC3E}">
        <p14:creationId xmlns:p14="http://schemas.microsoft.com/office/powerpoint/2010/main" val="34282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Kollagen kann man mit dem Gerüst eines Gebäudes vergleichen. Es ist das, was vielen Geweben Struktur verleiht.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5</a:t>
            </a:fld>
            <a:endParaRPr lang="en-US"/>
          </a:p>
        </p:txBody>
      </p:sp>
    </p:spTree>
    <p:extLst>
      <p:ext uri="{BB962C8B-B14F-4D97-AF65-F5344CB8AC3E}">
        <p14:creationId xmlns:p14="http://schemas.microsoft.com/office/powerpoint/2010/main" val="1016549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Marine Glo enthält Fischkollagen, das hauptsächlich eine natürliche Quelle von Typ-I-Kollagen ist – das ist das Kollagen, das in der Haut dominiert.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6</a:t>
            </a:fld>
            <a:endParaRPr lang="en-US"/>
          </a:p>
        </p:txBody>
      </p:sp>
    </p:spTree>
    <p:extLst>
      <p:ext uri="{BB962C8B-B14F-4D97-AF65-F5344CB8AC3E}">
        <p14:creationId xmlns:p14="http://schemas.microsoft.com/office/powerpoint/2010/main" val="39409719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Wir sagen nicht, dass Marine Glo das Altern aufhält. Wir sagen, dass sich mit zunehmendem Alter die Bedürfnisse des Körpers ändern und eine ausgewogene Ernährung sowie Nährstoffe wichtig sind, um seine normalen Funktionen aufrechtzuerhalten.</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7</a:t>
            </a:fld>
            <a:endParaRPr lang="en-US"/>
          </a:p>
        </p:txBody>
      </p:sp>
    </p:spTree>
    <p:extLst>
      <p:ext uri="{BB962C8B-B14F-4D97-AF65-F5344CB8AC3E}">
        <p14:creationId xmlns:p14="http://schemas.microsoft.com/office/powerpoint/2010/main" val="3136978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dirty="0" err="1"/>
              <a:t>Kunden</a:t>
            </a:r>
            <a:r>
              <a:rPr lang="pl-PL" dirty="0"/>
              <a:t> </a:t>
            </a:r>
            <a:r>
              <a:rPr lang="pl-PL" dirty="0" err="1"/>
              <a:t>sagen</a:t>
            </a:r>
            <a:r>
              <a:rPr lang="pl-PL" dirty="0"/>
              <a:t> </a:t>
            </a:r>
            <a:r>
              <a:rPr lang="pl-PL" dirty="0" err="1"/>
              <a:t>oft</a:t>
            </a:r>
            <a:r>
              <a:rPr lang="pl-PL" dirty="0"/>
              <a:t>:</a:t>
            </a:r>
          </a:p>
          <a:p>
            <a:r>
              <a:rPr lang="pl-PL" i="1" dirty="0"/>
              <a:t>„Das </a:t>
            </a:r>
            <a:r>
              <a:rPr lang="pl-PL" i="1" dirty="0" err="1"/>
              <a:t>ist</a:t>
            </a:r>
            <a:r>
              <a:rPr lang="pl-PL" i="1" dirty="0"/>
              <a:t> </a:t>
            </a:r>
            <a:r>
              <a:rPr lang="pl-PL" i="1" dirty="0" err="1"/>
              <a:t>doch</a:t>
            </a:r>
            <a:r>
              <a:rPr lang="pl-PL" i="1" dirty="0"/>
              <a:t> nur </a:t>
            </a:r>
            <a:r>
              <a:rPr lang="pl-PL" i="1" dirty="0" err="1"/>
              <a:t>Kollagen</a:t>
            </a:r>
            <a:r>
              <a:rPr lang="pl-PL" i="1" dirty="0"/>
              <a:t>.“</a:t>
            </a:r>
            <a:endParaRPr lang="pl-PL" dirty="0"/>
          </a:p>
          <a:p>
            <a:r>
              <a:rPr lang="pl-PL" dirty="0" err="1"/>
              <a:t>Unsere</a:t>
            </a:r>
            <a:r>
              <a:rPr lang="pl-PL" dirty="0"/>
              <a:t> </a:t>
            </a:r>
            <a:r>
              <a:rPr lang="pl-PL" dirty="0" err="1"/>
              <a:t>Antwort</a:t>
            </a:r>
            <a:r>
              <a:rPr lang="pl-PL" dirty="0"/>
              <a:t>:</a:t>
            </a:r>
          </a:p>
          <a:p>
            <a:r>
              <a:rPr lang="pl-PL" b="1" dirty="0" err="1"/>
              <a:t>Nein</a:t>
            </a:r>
            <a:r>
              <a:rPr lang="pl-PL" b="1" dirty="0"/>
              <a:t>. Marine </a:t>
            </a:r>
            <a:r>
              <a:rPr lang="pl-PL" b="1" dirty="0" err="1"/>
              <a:t>Glo</a:t>
            </a:r>
            <a:r>
              <a:rPr lang="pl-PL" b="1" dirty="0"/>
              <a:t> </a:t>
            </a:r>
            <a:r>
              <a:rPr lang="pl-PL" b="1" dirty="0" err="1"/>
              <a:t>ist</a:t>
            </a:r>
            <a:r>
              <a:rPr lang="pl-PL" b="1" dirty="0"/>
              <a:t> </a:t>
            </a:r>
            <a:r>
              <a:rPr lang="pl-PL" b="1" dirty="0" err="1"/>
              <a:t>eine</a:t>
            </a:r>
            <a:r>
              <a:rPr lang="pl-PL" b="1" dirty="0"/>
              <a:t> </a:t>
            </a:r>
            <a:r>
              <a:rPr lang="pl-PL" b="1" dirty="0" err="1"/>
              <a:t>umfassende</a:t>
            </a:r>
            <a:r>
              <a:rPr lang="pl-PL" b="1" dirty="0"/>
              <a:t> </a:t>
            </a:r>
            <a:r>
              <a:rPr lang="pl-PL" b="1" dirty="0" err="1"/>
              <a:t>Kombination</a:t>
            </a:r>
            <a:r>
              <a:rPr lang="pl-PL" b="1" dirty="0"/>
              <a:t> </a:t>
            </a:r>
            <a:r>
              <a:rPr lang="pl-PL" b="1" dirty="0" err="1"/>
              <a:t>aus</a:t>
            </a:r>
            <a:r>
              <a:rPr lang="pl-PL" b="1" dirty="0"/>
              <a:t> </a:t>
            </a:r>
            <a:r>
              <a:rPr lang="pl-PL" b="1" dirty="0" err="1"/>
              <a:t>Nährstoffen</a:t>
            </a:r>
            <a:r>
              <a:rPr lang="pl-PL" b="1" dirty="0"/>
              <a:t>, von </a:t>
            </a:r>
            <a:r>
              <a:rPr lang="pl-PL" b="1" dirty="0" err="1"/>
              <a:t>denen</a:t>
            </a:r>
            <a:r>
              <a:rPr lang="pl-PL" b="1" dirty="0"/>
              <a:t> </a:t>
            </a:r>
            <a:r>
              <a:rPr lang="pl-PL" b="1" dirty="0" err="1"/>
              <a:t>jeder</a:t>
            </a:r>
            <a:r>
              <a:rPr lang="pl-PL" b="1" dirty="0"/>
              <a:t> </a:t>
            </a:r>
            <a:r>
              <a:rPr lang="pl-PL" b="1" dirty="0" err="1"/>
              <a:t>eine</a:t>
            </a:r>
            <a:r>
              <a:rPr lang="pl-PL" b="1" dirty="0"/>
              <a:t> </a:t>
            </a:r>
            <a:r>
              <a:rPr lang="pl-PL" b="1" dirty="0" err="1"/>
              <a:t>unterschiedliche</a:t>
            </a:r>
            <a:r>
              <a:rPr lang="pl-PL" b="1" dirty="0"/>
              <a:t> </a:t>
            </a:r>
            <a:r>
              <a:rPr lang="pl-PL" b="1" dirty="0" err="1"/>
              <a:t>Funktion</a:t>
            </a:r>
            <a:r>
              <a:rPr lang="pl-PL" b="1" dirty="0"/>
              <a:t> </a:t>
            </a:r>
            <a:r>
              <a:rPr lang="pl-PL" b="1" dirty="0" err="1"/>
              <a:t>erfüllt</a:t>
            </a:r>
            <a:r>
              <a:rPr lang="pl-PL" b="1" dirty="0"/>
              <a: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9</a:t>
            </a:fld>
            <a:endParaRPr lang="en-US"/>
          </a:p>
        </p:txBody>
      </p:sp>
    </p:spTree>
    <p:extLst>
      <p:ext uri="{BB962C8B-B14F-4D97-AF65-F5344CB8AC3E}">
        <p14:creationId xmlns:p14="http://schemas.microsoft.com/office/powerpoint/2010/main" val="16411174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10</a:t>
            </a:fld>
            <a:endParaRPr lang="en-US"/>
          </a:p>
        </p:txBody>
      </p:sp>
    </p:spTree>
    <p:extLst>
      <p:ext uri="{BB962C8B-B14F-4D97-AF65-F5344CB8AC3E}">
        <p14:creationId xmlns:p14="http://schemas.microsoft.com/office/powerpoint/2010/main" val="2693918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Genau deshalb ist Marine Glo nicht nur ein 'Kollagen'-Produkt. Biotin hat wirklich starke, anerkannte Wirkungen für Haut und Haargesundheit.</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14</a:t>
            </a:fld>
            <a:endParaRPr lang="en-US"/>
          </a:p>
        </p:txBody>
      </p:sp>
    </p:spTree>
    <p:extLst>
      <p:ext uri="{BB962C8B-B14F-4D97-AF65-F5344CB8AC3E}">
        <p14:creationId xmlns:p14="http://schemas.microsoft.com/office/powerpoint/2010/main" val="584735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Dies ist ein großartiger Moment, um darauf hinzuweisen, dass Marine Glo den Körper nicht nur über die Haut unterstützt, sondern auch Vitamine liefert, die den richtigen Energiestoffwechsel fördern.</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15</a:t>
            </a:fld>
            <a:endParaRPr lang="en-US"/>
          </a:p>
        </p:txBody>
      </p:sp>
    </p:spTree>
    <p:extLst>
      <p:ext uri="{BB962C8B-B14F-4D97-AF65-F5344CB8AC3E}">
        <p14:creationId xmlns:p14="http://schemas.microsoft.com/office/powerpoint/2010/main" val="3084237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de-DE" dirty="0"/>
              <a:t>Das ist ein riesiger Vorteil des Produkts. Wir kaufen keine anonyme Lutein. Wir kaufen einen Markenwirkstoff.</a:t>
            </a:r>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16</a:t>
            </a:fld>
            <a:endParaRPr lang="en-US"/>
          </a:p>
        </p:txBody>
      </p:sp>
    </p:spTree>
    <p:extLst>
      <p:ext uri="{BB962C8B-B14F-4D97-AF65-F5344CB8AC3E}">
        <p14:creationId xmlns:p14="http://schemas.microsoft.com/office/powerpoint/2010/main" val="1325620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758EC-9212-9A37-CCAA-A2FC0EB776A0}"/>
            </a:ext>
          </a:extLst>
        </p:cNvPr>
        <p:cNvGrpSpPr/>
        <p:nvPr/>
      </p:nvGrpSpPr>
      <p:grpSpPr>
        <a:xfrm>
          <a:off x="0" y="0"/>
          <a:ext cx="0" cy="0"/>
          <a:chOff x="0" y="0"/>
          <a:chExt cx="0" cy="0"/>
        </a:xfrm>
      </p:grpSpPr>
      <p:sp>
        <p:nvSpPr>
          <p:cNvPr id="2" name="Symbol zastępczy obrazu slajdu 1">
            <a:extLst>
              <a:ext uri="{FF2B5EF4-FFF2-40B4-BE49-F238E27FC236}">
                <a16:creationId xmlns:a16="http://schemas.microsoft.com/office/drawing/2014/main" id="{507127B4-33FB-DB14-3BA3-D9A7B9649CF5}"/>
              </a:ext>
            </a:extLst>
          </p:cNvPr>
          <p:cNvSpPr>
            <a:spLocks noGrp="1" noRot="1" noChangeAspect="1"/>
          </p:cNvSpPr>
          <p:nvPr>
            <p:ph type="sldImg"/>
          </p:nvPr>
        </p:nvSpPr>
        <p:spPr/>
      </p:sp>
      <p:sp>
        <p:nvSpPr>
          <p:cNvPr id="3" name="Symbol zastępczy notatek 2">
            <a:extLst>
              <a:ext uri="{FF2B5EF4-FFF2-40B4-BE49-F238E27FC236}">
                <a16:creationId xmlns:a16="http://schemas.microsoft.com/office/drawing/2014/main" id="{A8C286B9-D8C3-9ED4-A56C-53AF97262341}"/>
              </a:ext>
            </a:extLst>
          </p:cNvPr>
          <p:cNvSpPr>
            <a:spLocks noGrp="1"/>
          </p:cNvSpPr>
          <p:nvPr>
            <p:ph type="body" idx="1"/>
          </p:nvPr>
        </p:nvSpPr>
        <p:spPr/>
        <p:txBody>
          <a:bodyPr/>
          <a:lstStyle/>
          <a:p>
            <a:endParaRPr lang="pl-PL" dirty="0"/>
          </a:p>
        </p:txBody>
      </p:sp>
      <p:sp>
        <p:nvSpPr>
          <p:cNvPr id="4" name="Symbol zastępczy numeru slajdu 3">
            <a:extLst>
              <a:ext uri="{FF2B5EF4-FFF2-40B4-BE49-F238E27FC236}">
                <a16:creationId xmlns:a16="http://schemas.microsoft.com/office/drawing/2014/main" id="{F5594665-C241-317C-95C3-518599828A98}"/>
              </a:ext>
            </a:extLst>
          </p:cNvPr>
          <p:cNvSpPr>
            <a:spLocks noGrp="1"/>
          </p:cNvSpPr>
          <p:nvPr>
            <p:ph type="sldNum" sz="quarter" idx="5"/>
          </p:nvPr>
        </p:nvSpPr>
        <p:spPr/>
        <p:txBody>
          <a:bodyPr/>
          <a:lstStyle/>
          <a:p>
            <a:fld id="{36428713-14CC-42E2-8203-8C57A59C2847}" type="slidenum">
              <a:rPr lang="en-US" smtClean="0"/>
              <a:t>17</a:t>
            </a:fld>
            <a:endParaRPr lang="en-US"/>
          </a:p>
        </p:txBody>
      </p:sp>
    </p:spTree>
    <p:extLst>
      <p:ext uri="{BB962C8B-B14F-4D97-AF65-F5344CB8AC3E}">
        <p14:creationId xmlns:p14="http://schemas.microsoft.com/office/powerpoint/2010/main" val="970760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19</a:t>
            </a:fld>
            <a:endParaRPr lang="en-US"/>
          </a:p>
        </p:txBody>
      </p:sp>
    </p:spTree>
    <p:extLst>
      <p:ext uri="{BB962C8B-B14F-4D97-AF65-F5344CB8AC3E}">
        <p14:creationId xmlns:p14="http://schemas.microsoft.com/office/powerpoint/2010/main" val="2411799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36428713-14CC-42E2-8203-8C57A59C2847}" type="slidenum">
              <a:rPr lang="en-US" smtClean="0"/>
              <a:t>27</a:t>
            </a:fld>
            <a:endParaRPr lang="en-US"/>
          </a:p>
        </p:txBody>
      </p:sp>
    </p:spTree>
    <p:extLst>
      <p:ext uri="{BB962C8B-B14F-4D97-AF65-F5344CB8AC3E}">
        <p14:creationId xmlns:p14="http://schemas.microsoft.com/office/powerpoint/2010/main" val="25670318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2_Title Slide">
    <p:bg>
      <p:bgPr>
        <a:blipFill dpi="0" rotWithShape="1">
          <a:blip r:embed="rId2">
            <a:lum/>
          </a:blip>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A2B4B1D-EF38-03BA-D444-F06596814479}"/>
              </a:ext>
            </a:extLst>
          </p:cNvPr>
          <p:cNvSpPr>
            <a:spLocks noGrp="1"/>
          </p:cNvSpPr>
          <p:nvPr>
            <p:ph type="dt" sz="half" idx="10"/>
          </p:nvPr>
        </p:nvSpPr>
        <p:spPr/>
        <p:txBody>
          <a:bodyPr/>
          <a:lstStyle>
            <a:lvl1pPr>
              <a:defRPr>
                <a:solidFill>
                  <a:schemeClr val="bg1"/>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1248C01B-ADC8-DD74-F228-C54D4E801F56}"/>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602A634D-CF7E-64F2-BEAE-6A1AF87B9159}"/>
              </a:ext>
            </a:extLst>
          </p:cNvPr>
          <p:cNvSpPr>
            <a:spLocks noGrp="1"/>
          </p:cNvSpPr>
          <p:nvPr>
            <p:ph type="sldNum" sz="quarter" idx="12"/>
          </p:nvPr>
        </p:nvSpPr>
        <p:spPr/>
        <p:txBody>
          <a:bodyPr/>
          <a:lstStyle>
            <a:lvl1pPr>
              <a:defRPr>
                <a:solidFill>
                  <a:schemeClr val="bg1"/>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251423262"/>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2_Section Header">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078FB94D-1247-06C6-770F-FB7FFE292F0F}"/>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25073983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6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7893F0-051B-CDE1-03CA-726F828BD703}"/>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94945076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0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FE3B319-632F-ACDC-CBFE-614A4EF7CFDD}"/>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391750003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4_Section Heade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97FF6F4-268F-BA89-FAE9-8EF694368EB0}"/>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265090854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8_Section Header">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ACE1214-2C42-EDA9-040D-2DB44FBEE4C7}"/>
              </a:ext>
            </a:extLst>
          </p:cNvPr>
          <p:cNvPicPr>
            <a:picLocks noChangeAspect="1"/>
          </p:cNvPicPr>
          <p:nvPr/>
        </p:nvPicPr>
        <p:blipFill>
          <a:blip r:embed="rId2"/>
          <a:stretch>
            <a:fillRect/>
          </a:stretch>
        </p:blipFill>
        <p:spPr>
          <a:xfrm>
            <a:off x="0" y="0"/>
            <a:ext cx="822960" cy="6858000"/>
          </a:xfrm>
          <a:prstGeom prst="rect">
            <a:avLst/>
          </a:prstGeom>
        </p:spPr>
      </p:pic>
      <p:sp>
        <p:nvSpPr>
          <p:cNvPr id="2" name="Title 1">
            <a:extLst>
              <a:ext uri="{FF2B5EF4-FFF2-40B4-BE49-F238E27FC236}">
                <a16:creationId xmlns:a16="http://schemas.microsoft.com/office/drawing/2014/main" id="{08614BBC-2014-754E-2763-473F6C648246}"/>
              </a:ext>
            </a:extLst>
          </p:cNvPr>
          <p:cNvSpPr>
            <a:spLocks noGrp="1"/>
          </p:cNvSpPr>
          <p:nvPr>
            <p:ph type="title"/>
          </p:nvPr>
        </p:nvSpPr>
        <p:spPr>
          <a:xfrm>
            <a:off x="1270532" y="573960"/>
            <a:ext cx="10424160" cy="640080"/>
          </a:xfrm>
        </p:spPr>
        <p:txBody>
          <a:bodyPr anchor="t">
            <a:normAutofit/>
          </a:bodyPr>
          <a:lstStyle>
            <a:lvl1pPr>
              <a:defRPr sz="4000"/>
            </a:lvl1pPr>
          </a:lstStyle>
          <a:p>
            <a:r>
              <a:rPr lang="en-US"/>
              <a:t>Click to edit Master title style</a:t>
            </a:r>
          </a:p>
        </p:txBody>
      </p:sp>
      <p:sp>
        <p:nvSpPr>
          <p:cNvPr id="3" name="Text Placeholder 2">
            <a:extLst>
              <a:ext uri="{FF2B5EF4-FFF2-40B4-BE49-F238E27FC236}">
                <a16:creationId xmlns:a16="http://schemas.microsoft.com/office/drawing/2014/main" id="{42C7B2A2-BBC6-304D-8D44-3DBD745FE430}"/>
              </a:ext>
            </a:extLst>
          </p:cNvPr>
          <p:cNvSpPr>
            <a:spLocks noGrp="1"/>
          </p:cNvSpPr>
          <p:nvPr>
            <p:ph type="body" idx="1"/>
          </p:nvPr>
        </p:nvSpPr>
        <p:spPr>
          <a:xfrm>
            <a:off x="1270532" y="1307255"/>
            <a:ext cx="10424160" cy="4937760"/>
          </a:xfrm>
        </p:spPr>
        <p:txBody>
          <a:bodyPr/>
          <a:lstStyle>
            <a:lvl1pPr marL="0" indent="0">
              <a:buNone/>
              <a:defRPr sz="2400">
                <a:solidFill>
                  <a:schemeClr val="tx1">
                    <a:lumMod val="75000"/>
                    <a:lumOff val="25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39F638-88BB-E5F9-C298-B179DD3959B4}"/>
              </a:ext>
            </a:extLst>
          </p:cNvPr>
          <p:cNvSpPr>
            <a:spLocks noGrp="1"/>
          </p:cNvSpPr>
          <p:nvPr>
            <p:ph type="dt" sz="half" idx="10"/>
          </p:nvPr>
        </p:nvSpPr>
        <p:spPr>
          <a:xfrm>
            <a:off x="1270532" y="6356350"/>
            <a:ext cx="2743200" cy="365125"/>
          </a:xfrm>
        </p:spPr>
        <p:txBody>
          <a:body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08C2DE6A-5A25-EB2A-427D-98515BA20B2E}"/>
              </a:ext>
            </a:extLst>
          </p:cNvPr>
          <p:cNvSpPr>
            <a:spLocks noGrp="1"/>
          </p:cNvSpPr>
          <p:nvPr>
            <p:ph type="ftr" sz="quarter" idx="11"/>
          </p:nvPr>
        </p:nvSpPr>
        <p:spPr>
          <a:xfrm>
            <a:off x="4425212" y="6356350"/>
            <a:ext cx="4114800" cy="365125"/>
          </a:xfrm>
        </p:spPr>
        <p:txBody>
          <a:bodyPr/>
          <a:lstStyle/>
          <a:p>
            <a:endParaRPr lang="en-US"/>
          </a:p>
        </p:txBody>
      </p:sp>
      <p:sp>
        <p:nvSpPr>
          <p:cNvPr id="6" name="Slide Number Placeholder 5">
            <a:extLst>
              <a:ext uri="{FF2B5EF4-FFF2-40B4-BE49-F238E27FC236}">
                <a16:creationId xmlns:a16="http://schemas.microsoft.com/office/drawing/2014/main" id="{FF5B936F-EBCD-CBEF-4EA5-D0F215982F18}"/>
              </a:ext>
            </a:extLst>
          </p:cNvPr>
          <p:cNvSpPr>
            <a:spLocks noGrp="1"/>
          </p:cNvSpPr>
          <p:nvPr>
            <p:ph type="sldNum" sz="quarter" idx="12"/>
          </p:nvPr>
        </p:nvSpPr>
        <p:spPr>
          <a:xfrm>
            <a:off x="8951492" y="6356350"/>
            <a:ext cx="2743200" cy="365125"/>
          </a:xfrm>
        </p:spPr>
        <p:txBody>
          <a:bodyPr/>
          <a:lstStyle/>
          <a:p>
            <a:fld id="{AA1CB3CE-F597-4C12-AACF-65CD4AF5B70E}" type="slidenum">
              <a:rPr lang="en-US" smtClean="0"/>
              <a:t>‹#›</a:t>
            </a:fld>
            <a:endParaRPr lang="en-US"/>
          </a:p>
        </p:txBody>
      </p:sp>
    </p:spTree>
    <p:extLst>
      <p:ext uri="{BB962C8B-B14F-4D97-AF65-F5344CB8AC3E}">
        <p14:creationId xmlns:p14="http://schemas.microsoft.com/office/powerpoint/2010/main" val="4165918444"/>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2F667C-1328-2D57-487F-9A7B3FB15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22A85C2-37B1-AA76-D4C6-CE7C14FC3B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EFDA30-D9C6-1C3C-001B-6407505495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9342321-6151-48A3-B21F-804A411E6E52}" type="datetimeFigureOut">
              <a:rPr lang="en-US" smtClean="0"/>
              <a:t>8/20/2026</a:t>
            </a:fld>
            <a:endParaRPr lang="en-US"/>
          </a:p>
        </p:txBody>
      </p:sp>
      <p:sp>
        <p:nvSpPr>
          <p:cNvPr id="5" name="Footer Placeholder 4">
            <a:extLst>
              <a:ext uri="{FF2B5EF4-FFF2-40B4-BE49-F238E27FC236}">
                <a16:creationId xmlns:a16="http://schemas.microsoft.com/office/drawing/2014/main" id="{EE6B2E5F-FE76-E832-632E-FAA0002C30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1D403FD-66CF-37CB-D8C5-1D8ACD1B5D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1CB3CE-F597-4C12-AACF-65CD4AF5B70E}" type="slidenum">
              <a:rPr lang="en-US" smtClean="0"/>
              <a:t>‹#›</a:t>
            </a:fld>
            <a:endParaRPr lang="en-US"/>
          </a:p>
        </p:txBody>
      </p:sp>
    </p:spTree>
    <p:extLst>
      <p:ext uri="{BB962C8B-B14F-4D97-AF65-F5344CB8AC3E}">
        <p14:creationId xmlns:p14="http://schemas.microsoft.com/office/powerpoint/2010/main" val="1857033922"/>
      </p:ext>
    </p:extLst>
  </p:cSld>
  <p:clrMap bg1="lt1" tx1="dk1" bg2="lt2" tx2="dk2" accent1="accent1" accent2="accent2" accent3="accent3" accent4="accent4" accent5="accent5" accent6="accent6" hlink="hlink" folHlink="folHlink"/>
  <p:sldLayoutIdLst>
    <p:sldLayoutId id="2147483671" r:id="rId1"/>
    <p:sldLayoutId id="2147483674" r:id="rId2"/>
    <p:sldLayoutId id="2147483679" r:id="rId3"/>
    <p:sldLayoutId id="2147483684" r:id="rId4"/>
    <p:sldLayoutId id="2147483689" r:id="rId5"/>
    <p:sldLayoutId id="2147483694" r:id="rId6"/>
  </p:sldLayoutIdLst>
  <p:transition/>
  <p:txStyles>
    <p:titleStyle>
      <a:lvl1pPr algn="l" defTabSz="914400" rtl="0" eaLnBrk="1" latinLnBrk="0" hangingPunct="1">
        <a:lnSpc>
          <a:spcPct val="90000"/>
        </a:lnSpc>
        <a:spcBef>
          <a:spcPct val="0"/>
        </a:spcBef>
        <a:buNone/>
        <a:defRPr sz="4400" kern="120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3000" b="-13000"/>
          </a:stretch>
        </a:blipFill>
        <a:effectLst/>
      </p:bgPr>
    </p:bg>
    <p:spTree>
      <p:nvGrpSpPr>
        <p:cNvPr id="1" name="">
          <a:extLst>
            <a:ext uri="{FF2B5EF4-FFF2-40B4-BE49-F238E27FC236}">
              <a16:creationId xmlns:a16="http://schemas.microsoft.com/office/drawing/2014/main" id="{792EFD7D-88E1-101E-F73F-20DF659898A0}"/>
            </a:ext>
          </a:extLst>
        </p:cNvPr>
        <p:cNvGrpSpPr/>
        <p:nvPr/>
      </p:nvGrpSpPr>
      <p:grpSpPr>
        <a:xfrm>
          <a:off x="0" y="0"/>
          <a:ext cx="0" cy="0"/>
          <a:chOff x="0" y="0"/>
          <a:chExt cx="0" cy="0"/>
        </a:xfrm>
      </p:grpSpPr>
    </p:spTree>
    <p:extLst>
      <p:ext uri="{BB962C8B-B14F-4D97-AF65-F5344CB8AC3E}">
        <p14:creationId xmlns:p14="http://schemas.microsoft.com/office/powerpoint/2010/main" val="2512416494"/>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135BE-9D7A-E9FA-19AE-4F40F6F097A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66FA9EB-F404-7A70-88B5-5DCE4FECA395}"/>
              </a:ext>
            </a:extLst>
          </p:cNvPr>
          <p:cNvSpPr>
            <a:spLocks noGrp="1"/>
          </p:cNvSpPr>
          <p:nvPr>
            <p:ph type="body" idx="1"/>
          </p:nvPr>
        </p:nvSpPr>
        <p:spPr>
          <a:xfrm>
            <a:off x="1270532" y="1552184"/>
            <a:ext cx="5968468" cy="4937760"/>
          </a:xfrm>
        </p:spPr>
        <p:txBody>
          <a:bodyPr vert="horz" lIns="91440" tIns="45720" rIns="91440" bIns="45720" rtlCol="0" anchor="t">
            <a:normAutofit fontScale="92500" lnSpcReduction="10000"/>
          </a:bodyPr>
          <a:lstStyle/>
          <a:p>
            <a:r>
              <a:rPr lang="pl-PL" sz="2800" b="1" dirty="0" err="1"/>
              <a:t>Schönheit</a:t>
            </a:r>
            <a:r>
              <a:rPr lang="pl-PL" sz="2800" b="1" dirty="0"/>
              <a:t> </a:t>
            </a:r>
            <a:r>
              <a:rPr lang="pl-PL" sz="2800" b="1" dirty="0" err="1"/>
              <a:t>beginnt</a:t>
            </a:r>
            <a:r>
              <a:rPr lang="pl-PL" sz="2800" b="1" dirty="0"/>
              <a:t> mit </a:t>
            </a:r>
            <a:r>
              <a:rPr lang="pl-PL" sz="2800" b="1" dirty="0" err="1"/>
              <a:t>Gesundheit</a:t>
            </a:r>
            <a:endParaRPr lang="pl-PL" sz="2800" b="1" dirty="0"/>
          </a:p>
          <a:p>
            <a:endParaRPr lang="pl-PL" sz="2800" dirty="0"/>
          </a:p>
          <a:p>
            <a:r>
              <a:rPr lang="pl-PL" sz="2800" b="1" dirty="0" err="1"/>
              <a:t>Umfassende</a:t>
            </a:r>
            <a:r>
              <a:rPr lang="pl-PL" sz="2800" b="1" dirty="0"/>
              <a:t> </a:t>
            </a:r>
            <a:r>
              <a:rPr lang="pl-PL" sz="2800" b="1" dirty="0" err="1"/>
              <a:t>Unterstützung</a:t>
            </a:r>
            <a:r>
              <a:rPr lang="pl-PL" sz="2800" b="1" dirty="0"/>
              <a:t> des </a:t>
            </a:r>
            <a:r>
              <a:rPr lang="pl-PL" sz="2800" b="1" dirty="0" err="1"/>
              <a:t>Körpers</a:t>
            </a:r>
            <a:r>
              <a:rPr lang="pl-PL" sz="2800" b="1" dirty="0"/>
              <a:t> </a:t>
            </a:r>
            <a:r>
              <a:rPr lang="pl-PL" sz="2800" b="1" dirty="0" err="1"/>
              <a:t>durch</a:t>
            </a:r>
            <a:r>
              <a:rPr lang="pl-PL" sz="2800" b="1" dirty="0"/>
              <a:t> </a:t>
            </a:r>
            <a:r>
              <a:rPr lang="pl-PL" sz="2800" b="1" dirty="0" err="1"/>
              <a:t>die</a:t>
            </a:r>
            <a:r>
              <a:rPr lang="pl-PL" sz="2800" b="1" dirty="0"/>
              <a:t> </a:t>
            </a:r>
            <a:r>
              <a:rPr lang="pl-PL" sz="2800" b="1" dirty="0" err="1"/>
              <a:t>Kombination</a:t>
            </a:r>
            <a:r>
              <a:rPr lang="pl-PL" sz="2800" b="1" dirty="0"/>
              <a:t> von:</a:t>
            </a:r>
            <a:endParaRPr lang="pl-PL" sz="2800" dirty="0"/>
          </a:p>
          <a:p>
            <a:r>
              <a:rPr lang="pl-PL" sz="2800" dirty="0"/>
              <a:t>• 5 g </a:t>
            </a:r>
            <a:r>
              <a:rPr lang="pl-PL" sz="2800" dirty="0" err="1"/>
              <a:t>hydrolysiertem</a:t>
            </a:r>
            <a:r>
              <a:rPr lang="pl-PL" sz="2800" dirty="0"/>
              <a:t> </a:t>
            </a:r>
            <a:r>
              <a:rPr lang="pl-PL" sz="2800" dirty="0" err="1"/>
              <a:t>Meereskollagen</a:t>
            </a:r>
            <a:endParaRPr lang="pl-PL" sz="2800" dirty="0"/>
          </a:p>
          <a:p>
            <a:r>
              <a:rPr lang="pl-PL" sz="2800" dirty="0"/>
              <a:t>• </a:t>
            </a:r>
            <a:r>
              <a:rPr lang="pl-PL" sz="2800" dirty="0" err="1"/>
              <a:t>FloraGLO</a:t>
            </a:r>
            <a:r>
              <a:rPr lang="pl-PL" sz="2800" dirty="0"/>
              <a:t>® Lutein</a:t>
            </a:r>
          </a:p>
          <a:p>
            <a:r>
              <a:rPr lang="pl-PL" sz="2800" dirty="0"/>
              <a:t>• </a:t>
            </a:r>
            <a:r>
              <a:rPr lang="pl-PL" sz="2800" dirty="0" err="1"/>
              <a:t>Vitamin</a:t>
            </a:r>
            <a:r>
              <a:rPr lang="pl-PL" sz="2800" dirty="0"/>
              <a:t> C</a:t>
            </a:r>
          </a:p>
          <a:p>
            <a:r>
              <a:rPr lang="pl-PL" sz="2800" dirty="0"/>
              <a:t>• </a:t>
            </a:r>
            <a:r>
              <a:rPr lang="pl-PL" sz="2800" dirty="0" err="1"/>
              <a:t>Biotin</a:t>
            </a:r>
            <a:endParaRPr lang="pl-PL" sz="2800" dirty="0"/>
          </a:p>
          <a:p>
            <a:r>
              <a:rPr lang="pl-PL" sz="2800" dirty="0"/>
              <a:t>• </a:t>
            </a:r>
            <a:r>
              <a:rPr lang="pl-PL" sz="2800" dirty="0" err="1"/>
              <a:t>Niacin</a:t>
            </a:r>
            <a:endParaRPr lang="pl-PL" sz="2800" dirty="0"/>
          </a:p>
          <a:p>
            <a:endParaRPr lang="pl-PL" dirty="0"/>
          </a:p>
          <a:p>
            <a:endParaRPr lang="pl-PL" dirty="0"/>
          </a:p>
        </p:txBody>
      </p:sp>
      <p:sp>
        <p:nvSpPr>
          <p:cNvPr id="5" name="Tytuł 4">
            <a:extLst>
              <a:ext uri="{FF2B5EF4-FFF2-40B4-BE49-F238E27FC236}">
                <a16:creationId xmlns:a16="http://schemas.microsoft.com/office/drawing/2014/main" id="{3CE51DF3-0978-F84E-463F-9C02F157DDE6}"/>
              </a:ext>
            </a:extLst>
          </p:cNvPr>
          <p:cNvSpPr>
            <a:spLocks noGrp="1"/>
          </p:cNvSpPr>
          <p:nvPr>
            <p:ph type="title"/>
          </p:nvPr>
        </p:nvSpPr>
        <p:spPr/>
        <p:txBody>
          <a:bodyPr/>
          <a:lstStyle/>
          <a:p>
            <a:r>
              <a:rPr lang="pl-PL" dirty="0"/>
              <a:t>Marine </a:t>
            </a:r>
            <a:r>
              <a:rPr lang="pl-PL" dirty="0" err="1"/>
              <a:t>Glo</a:t>
            </a:r>
            <a:r>
              <a:rPr lang="pl-PL" dirty="0"/>
              <a:t>™</a:t>
            </a:r>
          </a:p>
        </p:txBody>
      </p:sp>
      <p:pic>
        <p:nvPicPr>
          <p:cNvPr id="4" name="Obraz 3" descr="Natures Sunshine.&#10;&#10;Zawartość wygenerowana przez AI może być niepoprawna.">
            <a:extLst>
              <a:ext uri="{FF2B5EF4-FFF2-40B4-BE49-F238E27FC236}">
                <a16:creationId xmlns:a16="http://schemas.microsoft.com/office/drawing/2014/main" id="{E863D647-4CFD-6426-6D1E-E2A060F551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3393" y="0"/>
            <a:ext cx="4848607" cy="6858000"/>
          </a:xfrm>
          <a:prstGeom prst="rect">
            <a:avLst/>
          </a:prstGeom>
        </p:spPr>
      </p:pic>
    </p:spTree>
    <p:extLst>
      <p:ext uri="{BB962C8B-B14F-4D97-AF65-F5344CB8AC3E}">
        <p14:creationId xmlns:p14="http://schemas.microsoft.com/office/powerpoint/2010/main" val="306103584"/>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AFF7F-72E7-C8C6-815C-831AE1804D9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D93A889-F54B-FD51-DCA4-E4316EB57B72}"/>
              </a:ext>
            </a:extLst>
          </p:cNvPr>
          <p:cNvSpPr>
            <a:spLocks noGrp="1"/>
          </p:cNvSpPr>
          <p:nvPr>
            <p:ph type="body" idx="1"/>
          </p:nvPr>
        </p:nvSpPr>
        <p:spPr>
          <a:xfrm>
            <a:off x="1270532" y="1307255"/>
            <a:ext cx="10424160" cy="4937760"/>
          </a:xfrm>
        </p:spPr>
        <p:txBody>
          <a:bodyPr vert="horz" lIns="91440" tIns="45720" rIns="91440" bIns="45720" rtlCol="0" anchor="t">
            <a:normAutofit/>
          </a:bodyPr>
          <a:lstStyle/>
          <a:p>
            <a:r>
              <a:rPr lang="pl-PL" dirty="0" err="1"/>
              <a:t>Die</a:t>
            </a:r>
            <a:r>
              <a:rPr lang="pl-PL" dirty="0"/>
              <a:t> </a:t>
            </a:r>
            <a:r>
              <a:rPr lang="pl-PL" dirty="0" err="1"/>
              <a:t>Haut</a:t>
            </a:r>
            <a:r>
              <a:rPr lang="pl-PL" dirty="0"/>
              <a:t> </a:t>
            </a:r>
            <a:r>
              <a:rPr lang="pl-PL" dirty="0" err="1"/>
              <a:t>erfüllt</a:t>
            </a:r>
            <a:r>
              <a:rPr lang="pl-PL" dirty="0"/>
              <a:t> </a:t>
            </a:r>
            <a:r>
              <a:rPr lang="pl-PL" dirty="0" err="1"/>
              <a:t>weit</a:t>
            </a:r>
            <a:r>
              <a:rPr lang="pl-PL" dirty="0"/>
              <a:t> </a:t>
            </a:r>
            <a:r>
              <a:rPr lang="pl-PL" dirty="0" err="1"/>
              <a:t>mehr</a:t>
            </a:r>
            <a:r>
              <a:rPr lang="pl-PL" dirty="0"/>
              <a:t> </a:t>
            </a:r>
            <a:r>
              <a:rPr lang="pl-PL" dirty="0" err="1"/>
              <a:t>Funktionen</a:t>
            </a:r>
            <a:r>
              <a:rPr lang="pl-PL" dirty="0"/>
              <a:t> </a:t>
            </a:r>
            <a:r>
              <a:rPr lang="pl-PL" dirty="0" err="1"/>
              <a:t>als</a:t>
            </a:r>
            <a:r>
              <a:rPr lang="pl-PL" dirty="0"/>
              <a:t> nur </a:t>
            </a:r>
            <a:r>
              <a:rPr lang="pl-PL" dirty="0" err="1"/>
              <a:t>ästhetische</a:t>
            </a:r>
            <a:r>
              <a:rPr lang="pl-PL" dirty="0"/>
              <a:t>.</a:t>
            </a:r>
          </a:p>
          <a:p>
            <a:endParaRPr lang="pl-PL" b="1" dirty="0"/>
          </a:p>
          <a:p>
            <a:r>
              <a:rPr lang="pl-PL" b="1" dirty="0" err="1"/>
              <a:t>Die</a:t>
            </a:r>
            <a:r>
              <a:rPr lang="pl-PL" b="1" dirty="0"/>
              <a:t> </a:t>
            </a:r>
            <a:r>
              <a:rPr lang="pl-PL" b="1" dirty="0" err="1"/>
              <a:t>wichtigsten</a:t>
            </a:r>
            <a:r>
              <a:rPr lang="pl-PL" b="1" dirty="0"/>
              <a:t> </a:t>
            </a:r>
            <a:r>
              <a:rPr lang="pl-PL" b="1" dirty="0" err="1"/>
              <a:t>Funktionen</a:t>
            </a:r>
            <a:r>
              <a:rPr lang="pl-PL" b="1" dirty="0"/>
              <a:t> der </a:t>
            </a:r>
            <a:r>
              <a:rPr lang="pl-PL" b="1" dirty="0" err="1"/>
              <a:t>Haut</a:t>
            </a:r>
            <a:endParaRPr lang="pl-PL" dirty="0"/>
          </a:p>
          <a:p>
            <a:r>
              <a:rPr lang="pl-PL" dirty="0"/>
              <a:t>✔ </a:t>
            </a:r>
            <a:r>
              <a:rPr lang="pl-PL" dirty="0" err="1"/>
              <a:t>schützt</a:t>
            </a:r>
            <a:r>
              <a:rPr lang="pl-PL" dirty="0"/>
              <a:t> den </a:t>
            </a:r>
            <a:r>
              <a:rPr lang="pl-PL" dirty="0" err="1"/>
              <a:t>Körper</a:t>
            </a:r>
            <a:r>
              <a:rPr lang="pl-PL" dirty="0"/>
              <a:t> </a:t>
            </a:r>
            <a:r>
              <a:rPr lang="pl-PL" dirty="0" err="1"/>
              <a:t>vor</a:t>
            </a:r>
            <a:r>
              <a:rPr lang="pl-PL" dirty="0"/>
              <a:t> </a:t>
            </a:r>
            <a:r>
              <a:rPr lang="pl-PL" dirty="0" err="1"/>
              <a:t>äußeren</a:t>
            </a:r>
            <a:r>
              <a:rPr lang="pl-PL" dirty="0"/>
              <a:t> </a:t>
            </a:r>
            <a:r>
              <a:rPr lang="pl-PL" dirty="0" err="1"/>
              <a:t>Einflüssen</a:t>
            </a:r>
            <a:endParaRPr lang="pl-PL" dirty="0"/>
          </a:p>
          <a:p>
            <a:r>
              <a:rPr lang="pl-PL" dirty="0"/>
              <a:t>✔ </a:t>
            </a:r>
            <a:r>
              <a:rPr lang="pl-PL" dirty="0" err="1"/>
              <a:t>hilft</a:t>
            </a:r>
            <a:r>
              <a:rPr lang="pl-PL" dirty="0"/>
              <a:t>, </a:t>
            </a:r>
            <a:r>
              <a:rPr lang="pl-PL" dirty="0" err="1"/>
              <a:t>Wasserverlust</a:t>
            </a:r>
            <a:r>
              <a:rPr lang="pl-PL" dirty="0"/>
              <a:t> </a:t>
            </a:r>
            <a:r>
              <a:rPr lang="pl-PL" dirty="0" err="1"/>
              <a:t>zu</a:t>
            </a:r>
            <a:r>
              <a:rPr lang="pl-PL" dirty="0"/>
              <a:t> </a:t>
            </a:r>
            <a:r>
              <a:rPr lang="pl-PL" dirty="0" err="1"/>
              <a:t>verhindern</a:t>
            </a:r>
            <a:endParaRPr lang="pl-PL" dirty="0"/>
          </a:p>
          <a:p>
            <a:r>
              <a:rPr lang="pl-PL" dirty="0"/>
              <a:t>✔ </a:t>
            </a:r>
            <a:r>
              <a:rPr lang="pl-PL" dirty="0" err="1"/>
              <a:t>spielt</a:t>
            </a:r>
            <a:r>
              <a:rPr lang="pl-PL" dirty="0"/>
              <a:t> </a:t>
            </a:r>
            <a:r>
              <a:rPr lang="pl-PL" dirty="0" err="1"/>
              <a:t>eine</a:t>
            </a:r>
            <a:r>
              <a:rPr lang="pl-PL" dirty="0"/>
              <a:t> </a:t>
            </a:r>
            <a:r>
              <a:rPr lang="pl-PL" dirty="0" err="1"/>
              <a:t>Rolle</a:t>
            </a:r>
            <a:r>
              <a:rPr lang="pl-PL" dirty="0"/>
              <a:t> </a:t>
            </a:r>
            <a:r>
              <a:rPr lang="pl-PL" dirty="0" err="1"/>
              <a:t>bei</a:t>
            </a:r>
            <a:r>
              <a:rPr lang="pl-PL" dirty="0"/>
              <a:t> der </a:t>
            </a:r>
            <a:r>
              <a:rPr lang="pl-PL" dirty="0" err="1"/>
              <a:t>Thermoregulation</a:t>
            </a:r>
            <a:endParaRPr lang="pl-PL" dirty="0"/>
          </a:p>
          <a:p>
            <a:r>
              <a:rPr lang="pl-PL" dirty="0"/>
              <a:t>✔ </a:t>
            </a:r>
            <a:r>
              <a:rPr lang="pl-PL" dirty="0" err="1"/>
              <a:t>trägt</a:t>
            </a:r>
            <a:r>
              <a:rPr lang="pl-PL" dirty="0"/>
              <a:t> </a:t>
            </a:r>
            <a:r>
              <a:rPr lang="pl-PL" dirty="0" err="1"/>
              <a:t>zur</a:t>
            </a:r>
            <a:r>
              <a:rPr lang="pl-PL" dirty="0"/>
              <a:t> </a:t>
            </a:r>
            <a:r>
              <a:rPr lang="pl-PL" dirty="0" err="1"/>
              <a:t>Vitamin</a:t>
            </a:r>
            <a:r>
              <a:rPr lang="pl-PL" dirty="0"/>
              <a:t>-D-</a:t>
            </a:r>
            <a:r>
              <a:rPr lang="pl-PL" dirty="0" err="1"/>
              <a:t>Synthese</a:t>
            </a:r>
            <a:r>
              <a:rPr lang="pl-PL" dirty="0"/>
              <a:t> </a:t>
            </a:r>
            <a:r>
              <a:rPr lang="pl-PL" dirty="0" err="1"/>
              <a:t>bei</a:t>
            </a:r>
            <a:endParaRPr lang="pl-PL" dirty="0"/>
          </a:p>
          <a:p>
            <a:r>
              <a:rPr lang="pl-PL" dirty="0"/>
              <a:t>✔ </a:t>
            </a:r>
            <a:r>
              <a:rPr lang="pl-PL" dirty="0" err="1"/>
              <a:t>ist</a:t>
            </a:r>
            <a:r>
              <a:rPr lang="pl-PL" dirty="0"/>
              <a:t> </a:t>
            </a:r>
            <a:r>
              <a:rPr lang="pl-PL" dirty="0" err="1"/>
              <a:t>Bestandteil</a:t>
            </a:r>
            <a:r>
              <a:rPr lang="pl-PL" dirty="0"/>
              <a:t> des </a:t>
            </a:r>
            <a:r>
              <a:rPr lang="pl-PL" dirty="0" err="1"/>
              <a:t>Immunsystems</a:t>
            </a:r>
            <a:endParaRPr lang="pl-PL" dirty="0"/>
          </a:p>
          <a:p>
            <a:r>
              <a:rPr lang="pl-PL" dirty="0"/>
              <a:t>✔ </a:t>
            </a:r>
            <a:r>
              <a:rPr lang="pl-PL" dirty="0" err="1"/>
              <a:t>nimmt</a:t>
            </a:r>
            <a:r>
              <a:rPr lang="pl-PL" dirty="0"/>
              <a:t> </a:t>
            </a:r>
            <a:r>
              <a:rPr lang="pl-PL" dirty="0" err="1"/>
              <a:t>Reize</a:t>
            </a:r>
            <a:r>
              <a:rPr lang="pl-PL" dirty="0"/>
              <a:t> </a:t>
            </a:r>
            <a:r>
              <a:rPr lang="pl-PL" dirty="0" err="1"/>
              <a:t>aus</a:t>
            </a:r>
            <a:r>
              <a:rPr lang="pl-PL" dirty="0"/>
              <a:t> der </a:t>
            </a:r>
            <a:r>
              <a:rPr lang="pl-PL" dirty="0" err="1"/>
              <a:t>Umwelt</a:t>
            </a:r>
            <a:r>
              <a:rPr lang="pl-PL" dirty="0"/>
              <a:t> </a:t>
            </a:r>
            <a:r>
              <a:rPr lang="pl-PL" dirty="0" err="1"/>
              <a:t>wahr</a:t>
            </a:r>
            <a:endParaRPr lang="pl-PL" dirty="0"/>
          </a:p>
        </p:txBody>
      </p:sp>
      <p:sp>
        <p:nvSpPr>
          <p:cNvPr id="5" name="Tytuł 4">
            <a:extLst>
              <a:ext uri="{FF2B5EF4-FFF2-40B4-BE49-F238E27FC236}">
                <a16:creationId xmlns:a16="http://schemas.microsoft.com/office/drawing/2014/main" id="{433B6440-0E4B-81D6-D1EB-D1FF0DCA52EC}"/>
              </a:ext>
            </a:extLst>
          </p:cNvPr>
          <p:cNvSpPr>
            <a:spLocks noGrp="1"/>
          </p:cNvSpPr>
          <p:nvPr>
            <p:ph type="title"/>
          </p:nvPr>
        </p:nvSpPr>
        <p:spPr/>
        <p:txBody>
          <a:bodyPr>
            <a:normAutofit fontScale="90000"/>
          </a:bodyPr>
          <a:lstStyle/>
          <a:p>
            <a:r>
              <a:rPr lang="de-DE" dirty="0">
                <a:ea typeface="+mj-lt"/>
                <a:cs typeface="+mj-lt"/>
              </a:rPr>
              <a:t>Haut — das größte Organ des Körpers</a:t>
            </a:r>
            <a:endParaRPr lang="pl-PL" dirty="0"/>
          </a:p>
        </p:txBody>
      </p:sp>
      <p:sp>
        <p:nvSpPr>
          <p:cNvPr id="4" name="pole tekstowe 3">
            <a:extLst>
              <a:ext uri="{FF2B5EF4-FFF2-40B4-BE49-F238E27FC236}">
                <a16:creationId xmlns:a16="http://schemas.microsoft.com/office/drawing/2014/main" id="{C238489C-ECD1-3CF5-6122-7A8916443726}"/>
              </a:ext>
            </a:extLst>
          </p:cNvPr>
          <p:cNvSpPr txBox="1"/>
          <p:nvPr/>
        </p:nvSpPr>
        <p:spPr>
          <a:xfrm>
            <a:off x="8665027" y="4612026"/>
            <a:ext cx="3287485" cy="1815882"/>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anchor="t">
            <a:spAutoFit/>
          </a:bodyPr>
          <a:lstStyle/>
          <a:p>
            <a:r>
              <a:rPr lang="pl-PL" sz="1600" b="1" dirty="0" err="1"/>
              <a:t>Wussten</a:t>
            </a:r>
            <a:r>
              <a:rPr lang="pl-PL" sz="1600" b="1" dirty="0"/>
              <a:t> </a:t>
            </a:r>
            <a:r>
              <a:rPr lang="pl-PL" sz="1600" b="1" dirty="0" err="1"/>
              <a:t>Sie</a:t>
            </a:r>
            <a:r>
              <a:rPr lang="pl-PL" sz="1600" b="1" dirty="0"/>
              <a:t>, </a:t>
            </a:r>
            <a:r>
              <a:rPr lang="pl-PL" sz="1600" b="1" dirty="0" err="1"/>
              <a:t>dass</a:t>
            </a:r>
            <a:r>
              <a:rPr lang="pl-PL" sz="1600" b="1" dirty="0"/>
              <a:t> …?</a:t>
            </a:r>
            <a:endParaRPr lang="pl-PL" sz="1600" dirty="0"/>
          </a:p>
          <a:p>
            <a:r>
              <a:rPr lang="pl-PL" sz="1600" dirty="0"/>
              <a:t>• </a:t>
            </a:r>
            <a:r>
              <a:rPr lang="pl-PL" sz="1600" dirty="0" err="1"/>
              <a:t>die</a:t>
            </a:r>
            <a:r>
              <a:rPr lang="pl-PL" sz="1600" dirty="0"/>
              <a:t> </a:t>
            </a:r>
            <a:r>
              <a:rPr lang="pl-PL" sz="1600" dirty="0" err="1"/>
              <a:t>Hautoberfläche</a:t>
            </a:r>
            <a:r>
              <a:rPr lang="pl-PL" sz="1600" dirty="0"/>
              <a:t> </a:t>
            </a:r>
            <a:r>
              <a:rPr lang="pl-PL" sz="1600" dirty="0" err="1"/>
              <a:t>eines</a:t>
            </a:r>
            <a:r>
              <a:rPr lang="pl-PL" sz="1600" dirty="0"/>
              <a:t> </a:t>
            </a:r>
            <a:r>
              <a:rPr lang="pl-PL" sz="1600" dirty="0" err="1"/>
              <a:t>Erwachsenen</a:t>
            </a:r>
            <a:r>
              <a:rPr lang="pl-PL" sz="1600" dirty="0"/>
              <a:t> </a:t>
            </a:r>
            <a:r>
              <a:rPr lang="pl-PL" sz="1600" dirty="0" err="1"/>
              <a:t>etwa</a:t>
            </a:r>
            <a:r>
              <a:rPr lang="pl-PL" sz="1600" dirty="0"/>
              <a:t> </a:t>
            </a:r>
            <a:r>
              <a:rPr lang="pl-PL" sz="1600" b="1" dirty="0"/>
              <a:t>2 m²</a:t>
            </a:r>
            <a:r>
              <a:rPr lang="pl-PL" sz="1600" dirty="0"/>
              <a:t> </a:t>
            </a:r>
            <a:r>
              <a:rPr lang="pl-PL" sz="1600" dirty="0" err="1"/>
              <a:t>beträgt</a:t>
            </a:r>
            <a:endParaRPr lang="pl-PL" sz="1600" dirty="0"/>
          </a:p>
          <a:p>
            <a:r>
              <a:rPr lang="pl-PL" sz="1600" dirty="0"/>
              <a:t>• </a:t>
            </a:r>
            <a:r>
              <a:rPr lang="pl-PL" sz="1600" dirty="0" err="1"/>
              <a:t>die</a:t>
            </a:r>
            <a:r>
              <a:rPr lang="pl-PL" sz="1600" dirty="0"/>
              <a:t> </a:t>
            </a:r>
            <a:r>
              <a:rPr lang="pl-PL" sz="1600" dirty="0" err="1"/>
              <a:t>Haut</a:t>
            </a:r>
            <a:r>
              <a:rPr lang="pl-PL" sz="1600" dirty="0"/>
              <a:t> </a:t>
            </a:r>
            <a:r>
              <a:rPr lang="pl-PL" sz="1600" dirty="0" err="1"/>
              <a:t>etwa</a:t>
            </a:r>
            <a:r>
              <a:rPr lang="pl-PL" sz="1600" dirty="0"/>
              <a:t> </a:t>
            </a:r>
            <a:r>
              <a:rPr lang="pl-PL" sz="1600" b="1" dirty="0"/>
              <a:t>4–5 kg</a:t>
            </a:r>
            <a:r>
              <a:rPr lang="pl-PL" sz="1600" dirty="0"/>
              <a:t> </a:t>
            </a:r>
            <a:r>
              <a:rPr lang="pl-PL" sz="1600" dirty="0" err="1"/>
              <a:t>wiegt</a:t>
            </a:r>
            <a:endParaRPr lang="pl-PL" sz="1600" dirty="0"/>
          </a:p>
          <a:p>
            <a:r>
              <a:rPr lang="pl-PL" sz="1600" dirty="0"/>
              <a:t>• wir </a:t>
            </a:r>
            <a:r>
              <a:rPr lang="pl-PL" sz="1600" dirty="0" err="1"/>
              <a:t>täglich</a:t>
            </a:r>
            <a:r>
              <a:rPr lang="pl-PL" sz="1600" dirty="0"/>
              <a:t> </a:t>
            </a:r>
            <a:r>
              <a:rPr lang="pl-PL" sz="1600" dirty="0" err="1"/>
              <a:t>Millionen</a:t>
            </a:r>
            <a:r>
              <a:rPr lang="pl-PL" sz="1600" dirty="0"/>
              <a:t> von </a:t>
            </a:r>
            <a:r>
              <a:rPr lang="pl-PL" sz="1600" dirty="0" err="1"/>
              <a:t>Epidermiszellen</a:t>
            </a:r>
            <a:r>
              <a:rPr lang="pl-PL" sz="1600" dirty="0"/>
              <a:t> </a:t>
            </a:r>
            <a:r>
              <a:rPr lang="pl-PL" sz="1600" dirty="0" err="1"/>
              <a:t>verlieren</a:t>
            </a:r>
            <a:endParaRPr lang="pl-PL" sz="1600" dirty="0"/>
          </a:p>
        </p:txBody>
      </p:sp>
      <p:pic>
        <p:nvPicPr>
          <p:cNvPr id="7" name="Obraz 6" descr="The image depicts a close-up of a textured, orange sphere, reminis0cent of a pigmented skin layer.&#10;&#10;Zawartość wygenerowana przez AI może być niepoprawna.">
            <a:extLst>
              <a:ext uri="{FF2B5EF4-FFF2-40B4-BE49-F238E27FC236}">
                <a16:creationId xmlns:a16="http://schemas.microsoft.com/office/drawing/2014/main" id="{CAEEC08F-6FD6-367D-35BC-A7A142FC7CAE}"/>
              </a:ext>
            </a:extLst>
          </p:cNvPr>
          <p:cNvPicPr>
            <a:picLocks noChangeAspect="1"/>
          </p:cNvPicPr>
          <p:nvPr/>
        </p:nvPicPr>
        <p:blipFill>
          <a:blip r:embed="rId3"/>
          <a:stretch>
            <a:fillRect/>
          </a:stretch>
        </p:blipFill>
        <p:spPr>
          <a:xfrm>
            <a:off x="9426888" y="1772238"/>
            <a:ext cx="2396714" cy="2374806"/>
          </a:xfrm>
          <a:prstGeom prst="rect">
            <a:avLst/>
          </a:prstGeom>
        </p:spPr>
      </p:pic>
    </p:spTree>
    <p:extLst>
      <p:ext uri="{BB962C8B-B14F-4D97-AF65-F5344CB8AC3E}">
        <p14:creationId xmlns:p14="http://schemas.microsoft.com/office/powerpoint/2010/main" val="2067949054"/>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A3341-17E4-1D75-65AD-A9D252926EE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80C4181-469C-2001-4835-FCA1DD96F0C8}"/>
              </a:ext>
            </a:extLst>
          </p:cNvPr>
          <p:cNvSpPr>
            <a:spLocks noGrp="1"/>
          </p:cNvSpPr>
          <p:nvPr>
            <p:ph type="body" idx="1"/>
          </p:nvPr>
        </p:nvSpPr>
        <p:spPr>
          <a:xfrm>
            <a:off x="1270532" y="1307255"/>
            <a:ext cx="10424160" cy="4937760"/>
          </a:xfrm>
        </p:spPr>
        <p:txBody>
          <a:bodyPr vert="horz" lIns="91440" tIns="45720" rIns="91440" bIns="45720" rtlCol="0" anchor="t">
            <a:normAutofit fontScale="62500" lnSpcReduction="20000"/>
          </a:bodyPr>
          <a:lstStyle/>
          <a:p>
            <a:r>
              <a:rPr lang="pl-PL" dirty="0"/>
              <a:t>Der </a:t>
            </a:r>
            <a:r>
              <a:rPr lang="pl-PL" dirty="0" err="1"/>
              <a:t>Alterungsprozess</a:t>
            </a:r>
            <a:r>
              <a:rPr lang="pl-PL" dirty="0"/>
              <a:t> </a:t>
            </a:r>
            <a:r>
              <a:rPr lang="pl-PL" dirty="0" err="1"/>
              <a:t>ist</a:t>
            </a:r>
            <a:r>
              <a:rPr lang="pl-PL" dirty="0"/>
              <a:t> </a:t>
            </a:r>
            <a:r>
              <a:rPr lang="pl-PL" dirty="0" err="1"/>
              <a:t>natürlich</a:t>
            </a:r>
            <a:r>
              <a:rPr lang="pl-PL" dirty="0"/>
              <a:t>.</a:t>
            </a:r>
          </a:p>
          <a:p>
            <a:endParaRPr lang="pl-PL" dirty="0"/>
          </a:p>
          <a:p>
            <a:r>
              <a:rPr lang="pl-PL" dirty="0"/>
              <a:t>Er </a:t>
            </a:r>
            <a:r>
              <a:rPr lang="pl-PL" dirty="0" err="1"/>
              <a:t>wird</a:t>
            </a:r>
            <a:r>
              <a:rPr lang="pl-PL" dirty="0"/>
              <a:t> </a:t>
            </a:r>
            <a:r>
              <a:rPr lang="pl-PL" dirty="0" err="1"/>
              <a:t>sowohl</a:t>
            </a:r>
            <a:r>
              <a:rPr lang="pl-PL" dirty="0"/>
              <a:t> </a:t>
            </a:r>
            <a:r>
              <a:rPr lang="pl-PL" dirty="0" err="1"/>
              <a:t>durch</a:t>
            </a:r>
            <a:r>
              <a:rPr lang="pl-PL" dirty="0"/>
              <a:t> </a:t>
            </a:r>
            <a:r>
              <a:rPr lang="pl-PL" dirty="0" err="1"/>
              <a:t>innere</a:t>
            </a:r>
            <a:r>
              <a:rPr lang="pl-PL" dirty="0"/>
              <a:t> </a:t>
            </a:r>
            <a:r>
              <a:rPr lang="pl-PL" dirty="0" err="1"/>
              <a:t>als</a:t>
            </a:r>
            <a:r>
              <a:rPr lang="pl-PL" dirty="0"/>
              <a:t> </a:t>
            </a:r>
            <a:r>
              <a:rPr lang="pl-PL" dirty="0" err="1"/>
              <a:t>auch</a:t>
            </a:r>
            <a:r>
              <a:rPr lang="pl-PL" dirty="0"/>
              <a:t> </a:t>
            </a:r>
            <a:r>
              <a:rPr lang="pl-PL" dirty="0" err="1"/>
              <a:t>durch</a:t>
            </a:r>
            <a:r>
              <a:rPr lang="pl-PL" dirty="0"/>
              <a:t> </a:t>
            </a:r>
            <a:r>
              <a:rPr lang="pl-PL" dirty="0" err="1"/>
              <a:t>Umweltfaktoren</a:t>
            </a:r>
            <a:r>
              <a:rPr lang="pl-PL" dirty="0"/>
              <a:t> </a:t>
            </a:r>
            <a:r>
              <a:rPr lang="pl-PL" dirty="0" err="1"/>
              <a:t>beeinflusst</a:t>
            </a:r>
            <a:r>
              <a:rPr lang="pl-PL" dirty="0"/>
              <a:t>.</a:t>
            </a:r>
          </a:p>
          <a:p>
            <a:endParaRPr lang="pl-PL" b="1" dirty="0"/>
          </a:p>
          <a:p>
            <a:r>
              <a:rPr lang="pl-PL" b="1" dirty="0" err="1"/>
              <a:t>Innere</a:t>
            </a:r>
            <a:r>
              <a:rPr lang="pl-PL" b="1" dirty="0"/>
              <a:t> </a:t>
            </a:r>
            <a:r>
              <a:rPr lang="pl-PL" b="1" dirty="0" err="1"/>
              <a:t>Faktoren</a:t>
            </a:r>
            <a:endParaRPr lang="pl-PL" dirty="0"/>
          </a:p>
          <a:p>
            <a:r>
              <a:rPr lang="pl-PL" dirty="0"/>
              <a:t>• Alter</a:t>
            </a:r>
          </a:p>
          <a:p>
            <a:r>
              <a:rPr lang="pl-PL" dirty="0"/>
              <a:t>• </a:t>
            </a:r>
            <a:r>
              <a:rPr lang="pl-PL" dirty="0" err="1"/>
              <a:t>Genetik</a:t>
            </a:r>
            <a:endParaRPr lang="pl-PL" dirty="0"/>
          </a:p>
          <a:p>
            <a:r>
              <a:rPr lang="pl-PL" dirty="0"/>
              <a:t>• </a:t>
            </a:r>
            <a:r>
              <a:rPr lang="pl-PL" dirty="0" err="1"/>
              <a:t>Hormone</a:t>
            </a:r>
            <a:endParaRPr lang="pl-PL" dirty="0"/>
          </a:p>
          <a:p>
            <a:endParaRPr lang="pl-PL" b="1" dirty="0"/>
          </a:p>
          <a:p>
            <a:r>
              <a:rPr lang="pl-PL" b="1" dirty="0" err="1"/>
              <a:t>Äußere</a:t>
            </a:r>
            <a:r>
              <a:rPr lang="pl-PL" b="1" dirty="0"/>
              <a:t> </a:t>
            </a:r>
            <a:r>
              <a:rPr lang="pl-PL" b="1" dirty="0" err="1"/>
              <a:t>Faktoren</a:t>
            </a:r>
            <a:endParaRPr lang="pl-PL" dirty="0"/>
          </a:p>
          <a:p>
            <a:r>
              <a:rPr lang="pl-PL" dirty="0"/>
              <a:t>• UV-</a:t>
            </a:r>
            <a:r>
              <a:rPr lang="pl-PL" dirty="0" err="1"/>
              <a:t>Strahlung</a:t>
            </a:r>
            <a:endParaRPr lang="pl-PL" dirty="0"/>
          </a:p>
          <a:p>
            <a:r>
              <a:rPr lang="pl-PL" dirty="0"/>
              <a:t>• </a:t>
            </a:r>
            <a:r>
              <a:rPr lang="pl-PL" dirty="0" err="1"/>
              <a:t>Umweltverschmutzung</a:t>
            </a:r>
            <a:endParaRPr lang="pl-PL" dirty="0"/>
          </a:p>
          <a:p>
            <a:r>
              <a:rPr lang="pl-PL" dirty="0"/>
              <a:t>• </a:t>
            </a:r>
            <a:r>
              <a:rPr lang="pl-PL" dirty="0" err="1"/>
              <a:t>oxidativer</a:t>
            </a:r>
            <a:r>
              <a:rPr lang="pl-PL" dirty="0"/>
              <a:t> </a:t>
            </a:r>
            <a:r>
              <a:rPr lang="pl-PL" dirty="0" err="1"/>
              <a:t>Stress</a:t>
            </a:r>
            <a:endParaRPr lang="pl-PL" dirty="0"/>
          </a:p>
          <a:p>
            <a:r>
              <a:rPr lang="pl-PL" dirty="0"/>
              <a:t>• </a:t>
            </a:r>
            <a:r>
              <a:rPr lang="pl-PL" dirty="0" err="1"/>
              <a:t>chronischer</a:t>
            </a:r>
            <a:r>
              <a:rPr lang="pl-PL" dirty="0"/>
              <a:t> </a:t>
            </a:r>
            <a:r>
              <a:rPr lang="pl-PL" dirty="0" err="1"/>
              <a:t>Stress</a:t>
            </a:r>
            <a:endParaRPr lang="pl-PL" dirty="0"/>
          </a:p>
          <a:p>
            <a:r>
              <a:rPr lang="pl-PL" dirty="0"/>
              <a:t>• </a:t>
            </a:r>
            <a:r>
              <a:rPr lang="pl-PL" dirty="0" err="1"/>
              <a:t>unausgewogene</a:t>
            </a:r>
            <a:r>
              <a:rPr lang="pl-PL" dirty="0"/>
              <a:t> </a:t>
            </a:r>
            <a:r>
              <a:rPr lang="pl-PL" dirty="0" err="1"/>
              <a:t>Ernährung</a:t>
            </a:r>
            <a:endParaRPr lang="pl-PL" dirty="0"/>
          </a:p>
          <a:p>
            <a:r>
              <a:rPr lang="pl-PL" dirty="0"/>
              <a:t>• </a:t>
            </a:r>
            <a:r>
              <a:rPr lang="pl-PL" dirty="0" err="1"/>
              <a:t>Schlafmangel</a:t>
            </a:r>
            <a:endParaRPr lang="pl-PL" dirty="0"/>
          </a:p>
          <a:p>
            <a:r>
              <a:rPr lang="pl-PL" dirty="0"/>
              <a:t>• </a:t>
            </a:r>
            <a:r>
              <a:rPr lang="pl-PL" dirty="0" err="1"/>
              <a:t>Rauchen</a:t>
            </a:r>
            <a:endParaRPr lang="pl-PL" dirty="0"/>
          </a:p>
          <a:p>
            <a:endParaRPr lang="pl-PL" dirty="0"/>
          </a:p>
        </p:txBody>
      </p:sp>
      <p:sp>
        <p:nvSpPr>
          <p:cNvPr id="5" name="Tytuł 4">
            <a:extLst>
              <a:ext uri="{FF2B5EF4-FFF2-40B4-BE49-F238E27FC236}">
                <a16:creationId xmlns:a16="http://schemas.microsoft.com/office/drawing/2014/main" id="{33BFB099-F5AF-9CD4-02DB-F3C82A5CC09B}"/>
              </a:ext>
            </a:extLst>
          </p:cNvPr>
          <p:cNvSpPr>
            <a:spLocks noGrp="1"/>
          </p:cNvSpPr>
          <p:nvPr>
            <p:ph type="title"/>
          </p:nvPr>
        </p:nvSpPr>
        <p:spPr/>
        <p:txBody>
          <a:bodyPr>
            <a:normAutofit/>
          </a:bodyPr>
          <a:lstStyle/>
          <a:p>
            <a:r>
              <a:rPr lang="pl-PL" dirty="0" err="1">
                <a:ea typeface="+mj-lt"/>
                <a:cs typeface="+mj-lt"/>
              </a:rPr>
              <a:t>Warum</a:t>
            </a:r>
            <a:r>
              <a:rPr lang="pl-PL" dirty="0">
                <a:ea typeface="+mj-lt"/>
                <a:cs typeface="+mj-lt"/>
              </a:rPr>
              <a:t> </a:t>
            </a:r>
            <a:r>
              <a:rPr lang="pl-PL" dirty="0" err="1">
                <a:ea typeface="+mj-lt"/>
                <a:cs typeface="+mj-lt"/>
              </a:rPr>
              <a:t>altert</a:t>
            </a:r>
            <a:r>
              <a:rPr lang="pl-PL" dirty="0">
                <a:ea typeface="+mj-lt"/>
                <a:cs typeface="+mj-lt"/>
              </a:rPr>
              <a:t> </a:t>
            </a:r>
            <a:r>
              <a:rPr lang="pl-PL" dirty="0" err="1">
                <a:ea typeface="+mj-lt"/>
                <a:cs typeface="+mj-lt"/>
              </a:rPr>
              <a:t>die</a:t>
            </a:r>
            <a:r>
              <a:rPr lang="pl-PL" dirty="0">
                <a:ea typeface="+mj-lt"/>
                <a:cs typeface="+mj-lt"/>
              </a:rPr>
              <a:t> </a:t>
            </a:r>
            <a:r>
              <a:rPr lang="pl-PL" dirty="0" err="1">
                <a:ea typeface="+mj-lt"/>
                <a:cs typeface="+mj-lt"/>
              </a:rPr>
              <a:t>Haut</a:t>
            </a:r>
            <a:r>
              <a:rPr lang="pl-PL" dirty="0">
                <a:ea typeface="+mj-lt"/>
                <a:cs typeface="+mj-lt"/>
              </a:rPr>
              <a:t>?</a:t>
            </a:r>
            <a:endParaRPr lang="en-US" dirty="0"/>
          </a:p>
        </p:txBody>
      </p:sp>
      <p:pic>
        <p:nvPicPr>
          <p:cNvPr id="4" name="Obraz 3" descr="The image shows two side-by-side profiles of an elderly woman with a smooth, wrinkled forehead and a youthful, smooth face.&#10;&#10;Zawartość wygenerowana przez AI może być niepoprawna.">
            <a:extLst>
              <a:ext uri="{FF2B5EF4-FFF2-40B4-BE49-F238E27FC236}">
                <a16:creationId xmlns:a16="http://schemas.microsoft.com/office/drawing/2014/main" id="{83A70E88-5075-D5D1-C842-4B71E39442CC}"/>
              </a:ext>
            </a:extLst>
          </p:cNvPr>
          <p:cNvPicPr>
            <a:picLocks noChangeAspect="1"/>
          </p:cNvPicPr>
          <p:nvPr/>
        </p:nvPicPr>
        <p:blipFill>
          <a:blip r:embed="rId3"/>
          <a:stretch>
            <a:fillRect/>
          </a:stretch>
        </p:blipFill>
        <p:spPr>
          <a:xfrm>
            <a:off x="7826829" y="2721940"/>
            <a:ext cx="3368093" cy="3354346"/>
          </a:xfrm>
          <a:prstGeom prst="rect">
            <a:avLst/>
          </a:prstGeom>
        </p:spPr>
      </p:pic>
    </p:spTree>
    <p:extLst>
      <p:ext uri="{BB962C8B-B14F-4D97-AF65-F5344CB8AC3E}">
        <p14:creationId xmlns:p14="http://schemas.microsoft.com/office/powerpoint/2010/main" val="352015369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CE7A-8A03-D146-4F3A-B4FEFE1B17E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47624315-359D-831A-6EC4-C14D3B771C4E}"/>
              </a:ext>
            </a:extLst>
          </p:cNvPr>
          <p:cNvSpPr>
            <a:spLocks noGrp="1"/>
          </p:cNvSpPr>
          <p:nvPr>
            <p:ph type="body" idx="1"/>
          </p:nvPr>
        </p:nvSpPr>
        <p:spPr>
          <a:xfrm>
            <a:off x="1270532" y="1307255"/>
            <a:ext cx="10424160" cy="4937760"/>
          </a:xfrm>
        </p:spPr>
        <p:txBody>
          <a:bodyPr>
            <a:normAutofit fontScale="92500" lnSpcReduction="20000"/>
          </a:bodyPr>
          <a:lstStyle/>
          <a:p>
            <a:r>
              <a:rPr lang="pl-PL" dirty="0" err="1"/>
              <a:t>Kollagen</a:t>
            </a:r>
            <a:r>
              <a:rPr lang="pl-PL" dirty="0"/>
              <a:t> </a:t>
            </a:r>
            <a:r>
              <a:rPr lang="pl-PL" dirty="0" err="1"/>
              <a:t>ist</a:t>
            </a:r>
            <a:r>
              <a:rPr lang="pl-PL" dirty="0"/>
              <a:t> </a:t>
            </a:r>
            <a:r>
              <a:rPr lang="pl-PL" dirty="0" err="1"/>
              <a:t>das</a:t>
            </a:r>
            <a:r>
              <a:rPr lang="pl-PL" dirty="0"/>
              <a:t> </a:t>
            </a:r>
            <a:r>
              <a:rPr lang="pl-PL" dirty="0" err="1"/>
              <a:t>am</a:t>
            </a:r>
            <a:r>
              <a:rPr lang="pl-PL" dirty="0"/>
              <a:t> </a:t>
            </a:r>
            <a:r>
              <a:rPr lang="pl-PL" dirty="0" err="1"/>
              <a:t>häufigsten</a:t>
            </a:r>
            <a:r>
              <a:rPr lang="pl-PL" dirty="0"/>
              <a:t> </a:t>
            </a:r>
            <a:r>
              <a:rPr lang="pl-PL" dirty="0" err="1"/>
              <a:t>vorkommende</a:t>
            </a:r>
            <a:r>
              <a:rPr lang="pl-PL" dirty="0"/>
              <a:t> Protein im </a:t>
            </a:r>
            <a:r>
              <a:rPr lang="pl-PL" dirty="0" err="1"/>
              <a:t>menschlichen</a:t>
            </a:r>
            <a:r>
              <a:rPr lang="pl-PL" dirty="0"/>
              <a:t> </a:t>
            </a:r>
            <a:r>
              <a:rPr lang="pl-PL" dirty="0" err="1"/>
              <a:t>Körper</a:t>
            </a:r>
            <a:r>
              <a:rPr lang="pl-PL" dirty="0"/>
              <a:t>.</a:t>
            </a:r>
          </a:p>
          <a:p>
            <a:endParaRPr lang="pl-PL" dirty="0"/>
          </a:p>
          <a:p>
            <a:r>
              <a:rPr lang="pl-PL" dirty="0"/>
              <a:t>Es </a:t>
            </a:r>
            <a:r>
              <a:rPr lang="pl-PL" dirty="0" err="1"/>
              <a:t>macht</a:t>
            </a:r>
            <a:r>
              <a:rPr lang="pl-PL" dirty="0"/>
              <a:t> </a:t>
            </a:r>
            <a:r>
              <a:rPr lang="pl-PL" dirty="0" err="1"/>
              <a:t>etwa</a:t>
            </a:r>
            <a:r>
              <a:rPr lang="pl-PL" dirty="0"/>
              <a:t> </a:t>
            </a:r>
            <a:r>
              <a:rPr lang="pl-PL" b="1" dirty="0"/>
              <a:t>30 % </a:t>
            </a:r>
            <a:r>
              <a:rPr lang="pl-PL" b="1" dirty="0" err="1"/>
              <a:t>aller</a:t>
            </a:r>
            <a:r>
              <a:rPr lang="pl-PL" b="1" dirty="0"/>
              <a:t> </a:t>
            </a:r>
            <a:r>
              <a:rPr lang="pl-PL" b="1" dirty="0" err="1"/>
              <a:t>Proteine</a:t>
            </a:r>
            <a:r>
              <a:rPr lang="pl-PL" dirty="0"/>
              <a:t> im </a:t>
            </a:r>
            <a:r>
              <a:rPr lang="pl-PL" dirty="0" err="1"/>
              <a:t>Körper</a:t>
            </a:r>
            <a:r>
              <a:rPr lang="pl-PL" dirty="0"/>
              <a:t> </a:t>
            </a:r>
            <a:r>
              <a:rPr lang="pl-PL" dirty="0" err="1"/>
              <a:t>aus</a:t>
            </a:r>
            <a:r>
              <a:rPr lang="pl-PL" dirty="0"/>
              <a:t>.</a:t>
            </a:r>
          </a:p>
          <a:p>
            <a:endParaRPr lang="pl-PL" dirty="0"/>
          </a:p>
          <a:p>
            <a:r>
              <a:rPr lang="pl-PL" dirty="0"/>
              <a:t>Es </a:t>
            </a:r>
            <a:r>
              <a:rPr lang="pl-PL" dirty="0" err="1"/>
              <a:t>ist</a:t>
            </a:r>
            <a:r>
              <a:rPr lang="pl-PL" dirty="0"/>
              <a:t> der </a:t>
            </a:r>
            <a:r>
              <a:rPr lang="pl-PL" dirty="0" err="1"/>
              <a:t>wichtigste</a:t>
            </a:r>
            <a:r>
              <a:rPr lang="pl-PL" dirty="0"/>
              <a:t> </a:t>
            </a:r>
            <a:r>
              <a:rPr lang="pl-PL" dirty="0" err="1"/>
              <a:t>strukturelle</a:t>
            </a:r>
            <a:r>
              <a:rPr lang="pl-PL" dirty="0"/>
              <a:t> </a:t>
            </a:r>
            <a:r>
              <a:rPr lang="pl-PL" dirty="0" err="1"/>
              <a:t>Bestandteil</a:t>
            </a:r>
            <a:r>
              <a:rPr lang="pl-PL" dirty="0"/>
              <a:t> des </a:t>
            </a:r>
            <a:r>
              <a:rPr lang="pl-PL" dirty="0" err="1"/>
              <a:t>Bindegewebes</a:t>
            </a:r>
            <a:r>
              <a:rPr lang="pl-PL" dirty="0"/>
              <a:t>.</a:t>
            </a:r>
          </a:p>
          <a:p>
            <a:r>
              <a:rPr lang="pl-PL" dirty="0" err="1"/>
              <a:t>Kollagen</a:t>
            </a:r>
            <a:r>
              <a:rPr lang="pl-PL" dirty="0"/>
              <a:t> </a:t>
            </a:r>
            <a:r>
              <a:rPr lang="pl-PL" dirty="0" err="1"/>
              <a:t>ist</a:t>
            </a:r>
            <a:r>
              <a:rPr lang="pl-PL" dirty="0"/>
              <a:t> </a:t>
            </a:r>
            <a:r>
              <a:rPr lang="pl-PL" dirty="0" err="1"/>
              <a:t>unter</a:t>
            </a:r>
            <a:r>
              <a:rPr lang="pl-PL" dirty="0"/>
              <a:t> </a:t>
            </a:r>
            <a:r>
              <a:rPr lang="pl-PL" dirty="0" err="1"/>
              <a:t>anderem</a:t>
            </a:r>
            <a:r>
              <a:rPr lang="pl-PL" dirty="0"/>
              <a:t> </a:t>
            </a:r>
            <a:r>
              <a:rPr lang="pl-PL" dirty="0" err="1"/>
              <a:t>enthalten</a:t>
            </a:r>
            <a:r>
              <a:rPr lang="pl-PL" dirty="0"/>
              <a:t> in:</a:t>
            </a:r>
          </a:p>
          <a:p>
            <a:r>
              <a:rPr lang="pl-PL" dirty="0"/>
              <a:t>✔ </a:t>
            </a:r>
            <a:r>
              <a:rPr lang="pl-PL" dirty="0" err="1"/>
              <a:t>Haut</a:t>
            </a:r>
            <a:endParaRPr lang="pl-PL" dirty="0"/>
          </a:p>
          <a:p>
            <a:r>
              <a:rPr lang="pl-PL" dirty="0"/>
              <a:t>✔ </a:t>
            </a:r>
            <a:r>
              <a:rPr lang="pl-PL" dirty="0" err="1"/>
              <a:t>Knochen</a:t>
            </a:r>
            <a:endParaRPr lang="pl-PL" dirty="0"/>
          </a:p>
          <a:p>
            <a:r>
              <a:rPr lang="pl-PL" dirty="0"/>
              <a:t>✔ </a:t>
            </a:r>
            <a:r>
              <a:rPr lang="pl-PL" dirty="0" err="1"/>
              <a:t>Knorpel</a:t>
            </a:r>
            <a:endParaRPr lang="pl-PL" dirty="0"/>
          </a:p>
          <a:p>
            <a:r>
              <a:rPr lang="pl-PL" dirty="0"/>
              <a:t>✔ </a:t>
            </a:r>
            <a:r>
              <a:rPr lang="pl-PL" dirty="0" err="1"/>
              <a:t>Sehnen</a:t>
            </a:r>
            <a:endParaRPr lang="pl-PL" dirty="0"/>
          </a:p>
          <a:p>
            <a:r>
              <a:rPr lang="pl-PL" dirty="0"/>
              <a:t>✔ </a:t>
            </a:r>
            <a:r>
              <a:rPr lang="pl-PL" dirty="0" err="1"/>
              <a:t>Bändern</a:t>
            </a:r>
            <a:endParaRPr lang="pl-PL" dirty="0"/>
          </a:p>
          <a:p>
            <a:r>
              <a:rPr lang="pl-PL" dirty="0"/>
              <a:t>✔ </a:t>
            </a:r>
            <a:r>
              <a:rPr lang="pl-PL" dirty="0" err="1"/>
              <a:t>Blutgefäßen</a:t>
            </a:r>
            <a:endParaRPr lang="pl-PL" dirty="0"/>
          </a:p>
        </p:txBody>
      </p:sp>
      <p:sp>
        <p:nvSpPr>
          <p:cNvPr id="5" name="Tytuł 4">
            <a:extLst>
              <a:ext uri="{FF2B5EF4-FFF2-40B4-BE49-F238E27FC236}">
                <a16:creationId xmlns:a16="http://schemas.microsoft.com/office/drawing/2014/main" id="{4CE897EC-750B-9107-5328-05DCAB5F0C2C}"/>
              </a:ext>
            </a:extLst>
          </p:cNvPr>
          <p:cNvSpPr>
            <a:spLocks noGrp="1"/>
          </p:cNvSpPr>
          <p:nvPr>
            <p:ph type="title"/>
          </p:nvPr>
        </p:nvSpPr>
        <p:spPr/>
        <p:txBody>
          <a:bodyPr>
            <a:normAutofit/>
          </a:bodyPr>
          <a:lstStyle/>
          <a:p>
            <a:r>
              <a:rPr lang="pl-PL" dirty="0"/>
              <a:t>Was </a:t>
            </a:r>
            <a:r>
              <a:rPr lang="pl-PL" dirty="0" err="1"/>
              <a:t>ist</a:t>
            </a:r>
            <a:r>
              <a:rPr lang="pl-PL" dirty="0"/>
              <a:t> </a:t>
            </a:r>
            <a:r>
              <a:rPr lang="pl-PL" dirty="0" err="1"/>
              <a:t>Kollagen</a:t>
            </a:r>
            <a:r>
              <a:rPr lang="pl-PL" dirty="0"/>
              <a:t>?</a:t>
            </a:r>
          </a:p>
        </p:txBody>
      </p:sp>
      <p:pic>
        <p:nvPicPr>
          <p:cNvPr id="4" name="Obraz 3" descr="The image depicts a simple, colorful molecular structure composed of interconnected, symmetrical, white spheres.&#10;&#10;Zawartość wygenerowana przez AI może być niepoprawna.">
            <a:extLst>
              <a:ext uri="{FF2B5EF4-FFF2-40B4-BE49-F238E27FC236}">
                <a16:creationId xmlns:a16="http://schemas.microsoft.com/office/drawing/2014/main" id="{DAC81ABD-671F-B806-2B60-3910AB0C86D7}"/>
              </a:ext>
            </a:extLst>
          </p:cNvPr>
          <p:cNvPicPr>
            <a:picLocks noChangeAspect="1"/>
          </p:cNvPicPr>
          <p:nvPr/>
        </p:nvPicPr>
        <p:blipFill>
          <a:blip r:embed="rId3"/>
          <a:stretch>
            <a:fillRect/>
          </a:stretch>
        </p:blipFill>
        <p:spPr>
          <a:xfrm>
            <a:off x="8707908" y="3429000"/>
            <a:ext cx="2872145" cy="3260272"/>
          </a:xfrm>
          <a:prstGeom prst="rect">
            <a:avLst/>
          </a:prstGeom>
        </p:spPr>
      </p:pic>
    </p:spTree>
    <p:extLst>
      <p:ext uri="{BB962C8B-B14F-4D97-AF65-F5344CB8AC3E}">
        <p14:creationId xmlns:p14="http://schemas.microsoft.com/office/powerpoint/2010/main" val="1035753018"/>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8FA52-AA51-FE83-8DB9-50C22A4C0F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287296EF-172A-42E8-29A1-887ED9B4710A}"/>
              </a:ext>
            </a:extLst>
          </p:cNvPr>
          <p:cNvSpPr>
            <a:spLocks noGrp="1"/>
          </p:cNvSpPr>
          <p:nvPr>
            <p:ph type="body" idx="1"/>
          </p:nvPr>
        </p:nvSpPr>
        <p:spPr>
          <a:xfrm>
            <a:off x="1270532" y="1251809"/>
            <a:ext cx="10424160" cy="5252073"/>
          </a:xfrm>
        </p:spPr>
        <p:txBody>
          <a:bodyPr>
            <a:normAutofit fontScale="92500" lnSpcReduction="20000"/>
          </a:bodyPr>
          <a:lstStyle/>
          <a:p>
            <a:r>
              <a:rPr lang="pl-PL" sz="1600" dirty="0"/>
              <a:t>Bis </a:t>
            </a:r>
            <a:r>
              <a:rPr lang="pl-PL" sz="1600" dirty="0" err="1"/>
              <a:t>heute</a:t>
            </a:r>
            <a:r>
              <a:rPr lang="pl-PL" sz="1600" dirty="0"/>
              <a:t> </a:t>
            </a:r>
            <a:r>
              <a:rPr lang="pl-PL" sz="1600" dirty="0" err="1"/>
              <a:t>wurden</a:t>
            </a:r>
            <a:r>
              <a:rPr lang="pl-PL" sz="1600" dirty="0"/>
              <a:t> </a:t>
            </a:r>
            <a:r>
              <a:rPr lang="pl-PL" sz="1600" dirty="0" err="1"/>
              <a:t>mehr</a:t>
            </a:r>
            <a:r>
              <a:rPr lang="pl-PL" sz="1600" dirty="0"/>
              <a:t> </a:t>
            </a:r>
            <a:r>
              <a:rPr lang="pl-PL" sz="1600" dirty="0" err="1"/>
              <a:t>als</a:t>
            </a:r>
            <a:r>
              <a:rPr lang="pl-PL" sz="1600" dirty="0"/>
              <a:t> </a:t>
            </a:r>
            <a:r>
              <a:rPr lang="pl-PL" sz="1600" b="1" dirty="0"/>
              <a:t>28 </a:t>
            </a:r>
            <a:r>
              <a:rPr lang="pl-PL" sz="1600" b="1" dirty="0" err="1"/>
              <a:t>Kollagentypen</a:t>
            </a:r>
            <a:r>
              <a:rPr lang="pl-PL" sz="1600" dirty="0"/>
              <a:t> </a:t>
            </a:r>
            <a:r>
              <a:rPr lang="pl-PL" sz="1600" dirty="0" err="1"/>
              <a:t>beschrieben</a:t>
            </a:r>
            <a:r>
              <a:rPr lang="pl-PL" sz="1600" dirty="0"/>
              <a:t>.</a:t>
            </a:r>
          </a:p>
          <a:p>
            <a:endParaRPr lang="pl-PL" sz="1600" dirty="0"/>
          </a:p>
          <a:p>
            <a:r>
              <a:rPr lang="pl-PL" sz="1600" dirty="0" err="1"/>
              <a:t>Zu</a:t>
            </a:r>
            <a:r>
              <a:rPr lang="pl-PL" sz="1600" dirty="0"/>
              <a:t> den </a:t>
            </a:r>
            <a:r>
              <a:rPr lang="pl-PL" sz="1600" dirty="0" err="1"/>
              <a:t>wichtigsten</a:t>
            </a:r>
            <a:r>
              <a:rPr lang="pl-PL" sz="1600" dirty="0"/>
              <a:t> </a:t>
            </a:r>
            <a:r>
              <a:rPr lang="pl-PL" sz="1600" dirty="0" err="1"/>
              <a:t>gehören</a:t>
            </a:r>
            <a:r>
              <a:rPr lang="pl-PL" sz="1600" dirty="0"/>
              <a:t>:</a:t>
            </a:r>
          </a:p>
          <a:p>
            <a:endParaRPr lang="pl-PL" sz="1600" b="1" dirty="0"/>
          </a:p>
          <a:p>
            <a:r>
              <a:rPr lang="pl-PL" sz="1600" b="1" dirty="0"/>
              <a:t>Typ I</a:t>
            </a:r>
            <a:endParaRPr lang="pl-PL" sz="1600" dirty="0"/>
          </a:p>
          <a:p>
            <a:r>
              <a:rPr lang="pl-PL" sz="1600" dirty="0"/>
              <a:t>✔ </a:t>
            </a:r>
            <a:r>
              <a:rPr lang="pl-PL" sz="1600" dirty="0" err="1"/>
              <a:t>Haut</a:t>
            </a:r>
            <a:endParaRPr lang="pl-PL" sz="1600" dirty="0"/>
          </a:p>
          <a:p>
            <a:r>
              <a:rPr lang="pl-PL" sz="1600" dirty="0"/>
              <a:t>✔ </a:t>
            </a:r>
            <a:r>
              <a:rPr lang="pl-PL" sz="1600" dirty="0" err="1"/>
              <a:t>Knochen</a:t>
            </a:r>
            <a:endParaRPr lang="pl-PL" sz="1600" dirty="0"/>
          </a:p>
          <a:p>
            <a:r>
              <a:rPr lang="pl-PL" sz="1600" dirty="0"/>
              <a:t>✔ </a:t>
            </a:r>
            <a:r>
              <a:rPr lang="pl-PL" sz="1600" dirty="0" err="1"/>
              <a:t>Sehnen</a:t>
            </a:r>
            <a:endParaRPr lang="pl-PL" sz="1600" dirty="0"/>
          </a:p>
          <a:p>
            <a:r>
              <a:rPr lang="pl-PL" sz="1600" dirty="0"/>
              <a:t>✔ </a:t>
            </a:r>
            <a:r>
              <a:rPr lang="pl-PL" sz="1600" dirty="0" err="1"/>
              <a:t>Bänder</a:t>
            </a:r>
            <a:endParaRPr lang="pl-PL" sz="1600" dirty="0"/>
          </a:p>
          <a:p>
            <a:r>
              <a:rPr lang="pl-PL" sz="1600" dirty="0" err="1"/>
              <a:t>Macht</a:t>
            </a:r>
            <a:r>
              <a:rPr lang="pl-PL" sz="1600" dirty="0"/>
              <a:t> </a:t>
            </a:r>
            <a:r>
              <a:rPr lang="pl-PL" sz="1600" dirty="0" err="1"/>
              <a:t>etwa</a:t>
            </a:r>
            <a:r>
              <a:rPr lang="pl-PL" sz="1600" dirty="0"/>
              <a:t> 90 % des </a:t>
            </a:r>
            <a:r>
              <a:rPr lang="pl-PL" sz="1600" dirty="0" err="1"/>
              <a:t>Kollagens</a:t>
            </a:r>
            <a:r>
              <a:rPr lang="pl-PL" sz="1600" dirty="0"/>
              <a:t> im </a:t>
            </a:r>
            <a:r>
              <a:rPr lang="pl-PL" sz="1600" dirty="0" err="1"/>
              <a:t>Körper</a:t>
            </a:r>
            <a:r>
              <a:rPr lang="pl-PL" sz="1600" dirty="0"/>
              <a:t> </a:t>
            </a:r>
            <a:r>
              <a:rPr lang="pl-PL" sz="1600" dirty="0" err="1"/>
              <a:t>aus</a:t>
            </a:r>
            <a:r>
              <a:rPr lang="pl-PL" sz="1600" dirty="0"/>
              <a:t>.</a:t>
            </a:r>
          </a:p>
          <a:p>
            <a:endParaRPr lang="pl-PL" sz="1600" b="1" dirty="0"/>
          </a:p>
          <a:p>
            <a:r>
              <a:rPr lang="pl-PL" sz="1600" b="1" dirty="0"/>
              <a:t>Typ II</a:t>
            </a:r>
            <a:endParaRPr lang="pl-PL" sz="1600" dirty="0"/>
          </a:p>
          <a:p>
            <a:r>
              <a:rPr lang="pl-PL" sz="1600" dirty="0"/>
              <a:t>✔ </a:t>
            </a:r>
            <a:r>
              <a:rPr lang="pl-PL" sz="1600" dirty="0" err="1"/>
              <a:t>Gelenkknorpel</a:t>
            </a:r>
            <a:endParaRPr lang="pl-PL" sz="1600" dirty="0"/>
          </a:p>
          <a:p>
            <a:endParaRPr lang="pl-PL" sz="1600" b="1" dirty="0"/>
          </a:p>
          <a:p>
            <a:r>
              <a:rPr lang="pl-PL" sz="1600" b="1" dirty="0"/>
              <a:t>Typ III</a:t>
            </a:r>
            <a:endParaRPr lang="pl-PL" sz="1600" dirty="0"/>
          </a:p>
          <a:p>
            <a:r>
              <a:rPr lang="pl-PL" sz="1600" dirty="0"/>
              <a:t>✔ </a:t>
            </a:r>
            <a:r>
              <a:rPr lang="pl-PL" sz="1600" dirty="0" err="1"/>
              <a:t>Haut</a:t>
            </a:r>
            <a:endParaRPr lang="pl-PL" sz="1600" dirty="0"/>
          </a:p>
          <a:p>
            <a:r>
              <a:rPr lang="pl-PL" sz="1600" dirty="0"/>
              <a:t>✔ </a:t>
            </a:r>
            <a:r>
              <a:rPr lang="pl-PL" sz="1600" dirty="0" err="1"/>
              <a:t>Blutgefäße</a:t>
            </a:r>
            <a:endParaRPr lang="pl-PL" sz="1600" dirty="0"/>
          </a:p>
          <a:p>
            <a:r>
              <a:rPr lang="pl-PL" sz="1600" dirty="0"/>
              <a:t>✔ </a:t>
            </a:r>
            <a:r>
              <a:rPr lang="pl-PL" sz="1600" dirty="0" err="1"/>
              <a:t>innere</a:t>
            </a:r>
            <a:r>
              <a:rPr lang="pl-PL" sz="1600" dirty="0"/>
              <a:t> </a:t>
            </a:r>
            <a:r>
              <a:rPr lang="pl-PL" sz="1600" dirty="0" err="1"/>
              <a:t>Organe</a:t>
            </a:r>
            <a:endParaRPr lang="pl-PL" sz="1600" dirty="0"/>
          </a:p>
        </p:txBody>
      </p:sp>
      <p:sp>
        <p:nvSpPr>
          <p:cNvPr id="5" name="Tytuł 4">
            <a:extLst>
              <a:ext uri="{FF2B5EF4-FFF2-40B4-BE49-F238E27FC236}">
                <a16:creationId xmlns:a16="http://schemas.microsoft.com/office/drawing/2014/main" id="{AE8D7C0B-49CF-FD57-278B-E4049B5B22E0}"/>
              </a:ext>
            </a:extLst>
          </p:cNvPr>
          <p:cNvSpPr>
            <a:spLocks noGrp="1"/>
          </p:cNvSpPr>
          <p:nvPr>
            <p:ph type="title"/>
          </p:nvPr>
        </p:nvSpPr>
        <p:spPr>
          <a:xfrm>
            <a:off x="1270532" y="354118"/>
            <a:ext cx="10424160" cy="640080"/>
          </a:xfrm>
        </p:spPr>
        <p:txBody>
          <a:bodyPr>
            <a:normAutofit/>
          </a:bodyPr>
          <a:lstStyle/>
          <a:p>
            <a:r>
              <a:rPr lang="pl-PL" dirty="0" err="1"/>
              <a:t>Arten</a:t>
            </a:r>
            <a:r>
              <a:rPr lang="pl-PL" dirty="0"/>
              <a:t> von </a:t>
            </a:r>
            <a:r>
              <a:rPr lang="pl-PL" dirty="0" err="1"/>
              <a:t>Kollagen</a:t>
            </a:r>
            <a:endParaRPr lang="pl-PL" dirty="0"/>
          </a:p>
        </p:txBody>
      </p:sp>
      <p:pic>
        <p:nvPicPr>
          <p:cNvPr id="4" name="Obraz 3" descr="The image depicts a stylized representation of human skin with a water droplet and a few molecular structures.&#10;&#10;Zawartość wygenerowana przez AI może być niepoprawna.">
            <a:extLst>
              <a:ext uri="{FF2B5EF4-FFF2-40B4-BE49-F238E27FC236}">
                <a16:creationId xmlns:a16="http://schemas.microsoft.com/office/drawing/2014/main" id="{35E67A98-4F4F-D737-6D94-3012A0A63874}"/>
              </a:ext>
            </a:extLst>
          </p:cNvPr>
          <p:cNvPicPr>
            <a:picLocks noChangeAspect="1"/>
          </p:cNvPicPr>
          <p:nvPr/>
        </p:nvPicPr>
        <p:blipFill>
          <a:blip r:embed="rId3"/>
          <a:stretch>
            <a:fillRect/>
          </a:stretch>
        </p:blipFill>
        <p:spPr>
          <a:xfrm>
            <a:off x="7006008" y="2160814"/>
            <a:ext cx="3915460" cy="4023028"/>
          </a:xfrm>
          <a:prstGeom prst="rect">
            <a:avLst/>
          </a:prstGeom>
        </p:spPr>
      </p:pic>
    </p:spTree>
    <p:extLst>
      <p:ext uri="{BB962C8B-B14F-4D97-AF65-F5344CB8AC3E}">
        <p14:creationId xmlns:p14="http://schemas.microsoft.com/office/powerpoint/2010/main" val="3909113330"/>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3182B-30AC-6CCB-3CF9-47FB6E9D89AC}"/>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5B015018-17B2-C46A-5DC0-124D6C2C9A84}"/>
              </a:ext>
            </a:extLst>
          </p:cNvPr>
          <p:cNvSpPr>
            <a:spLocks noGrp="1"/>
          </p:cNvSpPr>
          <p:nvPr>
            <p:ph type="body" idx="1"/>
          </p:nvPr>
        </p:nvSpPr>
        <p:spPr>
          <a:xfrm>
            <a:off x="1270532" y="1681843"/>
            <a:ext cx="10424160" cy="4476086"/>
          </a:xfrm>
        </p:spPr>
        <p:txBody>
          <a:bodyPr>
            <a:normAutofit fontScale="92500" lnSpcReduction="20000"/>
          </a:bodyPr>
          <a:lstStyle/>
          <a:p>
            <a:r>
              <a:rPr lang="pl-PL" dirty="0" err="1"/>
              <a:t>Die</a:t>
            </a:r>
            <a:r>
              <a:rPr lang="pl-PL" dirty="0"/>
              <a:t> </a:t>
            </a:r>
            <a:r>
              <a:rPr lang="pl-PL" dirty="0" err="1"/>
              <a:t>natürliche</a:t>
            </a:r>
            <a:r>
              <a:rPr lang="pl-PL" dirty="0"/>
              <a:t> </a:t>
            </a:r>
            <a:r>
              <a:rPr lang="pl-PL" dirty="0" err="1"/>
              <a:t>Kollagenproduktion</a:t>
            </a:r>
            <a:r>
              <a:rPr lang="pl-PL" dirty="0"/>
              <a:t> </a:t>
            </a:r>
            <a:r>
              <a:rPr lang="pl-PL" dirty="0" err="1"/>
              <a:t>bleibt</a:t>
            </a:r>
            <a:r>
              <a:rPr lang="pl-PL" dirty="0"/>
              <a:t> </a:t>
            </a:r>
            <a:r>
              <a:rPr lang="pl-PL" dirty="0" err="1"/>
              <a:t>nicht</a:t>
            </a:r>
            <a:r>
              <a:rPr lang="pl-PL" dirty="0"/>
              <a:t> </a:t>
            </a:r>
            <a:r>
              <a:rPr lang="pl-PL" dirty="0" err="1"/>
              <a:t>ein</a:t>
            </a:r>
            <a:r>
              <a:rPr lang="pl-PL" dirty="0"/>
              <a:t> </a:t>
            </a:r>
            <a:r>
              <a:rPr lang="pl-PL" dirty="0" err="1"/>
              <a:t>Leben</a:t>
            </a:r>
            <a:r>
              <a:rPr lang="pl-PL" dirty="0"/>
              <a:t> </a:t>
            </a:r>
            <a:r>
              <a:rPr lang="pl-PL" dirty="0" err="1"/>
              <a:t>lang</a:t>
            </a:r>
            <a:r>
              <a:rPr lang="pl-PL" dirty="0"/>
              <a:t> konstant.</a:t>
            </a:r>
          </a:p>
          <a:p>
            <a:endParaRPr lang="pl-PL" dirty="0"/>
          </a:p>
          <a:p>
            <a:r>
              <a:rPr lang="pl-PL" dirty="0"/>
              <a:t>Ab </a:t>
            </a:r>
            <a:r>
              <a:rPr lang="pl-PL" dirty="0" err="1"/>
              <a:t>etwa</a:t>
            </a:r>
            <a:r>
              <a:rPr lang="pl-PL" dirty="0"/>
              <a:t> </a:t>
            </a:r>
            <a:r>
              <a:rPr lang="pl-PL" dirty="0" err="1"/>
              <a:t>dem</a:t>
            </a:r>
            <a:r>
              <a:rPr lang="pl-PL" dirty="0"/>
              <a:t> 25. </a:t>
            </a:r>
            <a:r>
              <a:rPr lang="pl-PL" dirty="0" err="1"/>
              <a:t>Lebensjahr</a:t>
            </a:r>
            <a:r>
              <a:rPr lang="pl-PL" dirty="0"/>
              <a:t> </a:t>
            </a:r>
            <a:r>
              <a:rPr lang="pl-PL" dirty="0" err="1"/>
              <a:t>beginnt</a:t>
            </a:r>
            <a:r>
              <a:rPr lang="pl-PL" dirty="0"/>
              <a:t> </a:t>
            </a:r>
            <a:r>
              <a:rPr lang="pl-PL" dirty="0" err="1"/>
              <a:t>sie</a:t>
            </a:r>
            <a:r>
              <a:rPr lang="pl-PL" dirty="0"/>
              <a:t> </a:t>
            </a:r>
            <a:r>
              <a:rPr lang="pl-PL" dirty="0" err="1"/>
              <a:t>allmählich</a:t>
            </a:r>
            <a:r>
              <a:rPr lang="pl-PL" dirty="0"/>
              <a:t> </a:t>
            </a:r>
            <a:r>
              <a:rPr lang="pl-PL" dirty="0" err="1"/>
              <a:t>abzunehmen</a:t>
            </a:r>
            <a:r>
              <a:rPr lang="pl-PL" dirty="0"/>
              <a:t>.</a:t>
            </a:r>
          </a:p>
          <a:p>
            <a:endParaRPr lang="pl-PL" dirty="0"/>
          </a:p>
          <a:p>
            <a:r>
              <a:rPr lang="pl-PL" dirty="0" err="1"/>
              <a:t>Die</a:t>
            </a:r>
            <a:r>
              <a:rPr lang="pl-PL" dirty="0"/>
              <a:t> </a:t>
            </a:r>
            <a:r>
              <a:rPr lang="pl-PL" dirty="0" err="1"/>
              <a:t>Geschwindigkeit</a:t>
            </a:r>
            <a:r>
              <a:rPr lang="pl-PL" dirty="0"/>
              <a:t> </a:t>
            </a:r>
            <a:r>
              <a:rPr lang="pl-PL" dirty="0" err="1"/>
              <a:t>dieses</a:t>
            </a:r>
            <a:r>
              <a:rPr lang="pl-PL" dirty="0"/>
              <a:t> </a:t>
            </a:r>
            <a:r>
              <a:rPr lang="pl-PL" dirty="0" err="1"/>
              <a:t>Prozesses</a:t>
            </a:r>
            <a:r>
              <a:rPr lang="pl-PL" dirty="0"/>
              <a:t> </a:t>
            </a:r>
            <a:r>
              <a:rPr lang="pl-PL" dirty="0" err="1"/>
              <a:t>wird</a:t>
            </a:r>
            <a:r>
              <a:rPr lang="pl-PL" dirty="0"/>
              <a:t> </a:t>
            </a:r>
            <a:r>
              <a:rPr lang="pl-PL" dirty="0" err="1"/>
              <a:t>unter</a:t>
            </a:r>
            <a:r>
              <a:rPr lang="pl-PL" dirty="0"/>
              <a:t> </a:t>
            </a:r>
            <a:r>
              <a:rPr lang="pl-PL" dirty="0" err="1"/>
              <a:t>anderem</a:t>
            </a:r>
            <a:r>
              <a:rPr lang="pl-PL" dirty="0"/>
              <a:t> </a:t>
            </a:r>
            <a:r>
              <a:rPr lang="pl-PL" dirty="0" err="1"/>
              <a:t>durch</a:t>
            </a:r>
            <a:r>
              <a:rPr lang="pl-PL" dirty="0"/>
              <a:t> </a:t>
            </a:r>
            <a:r>
              <a:rPr lang="pl-PL" dirty="0" err="1"/>
              <a:t>folgende</a:t>
            </a:r>
            <a:r>
              <a:rPr lang="pl-PL" dirty="0"/>
              <a:t> </a:t>
            </a:r>
            <a:r>
              <a:rPr lang="pl-PL" dirty="0" err="1"/>
              <a:t>Faktoren</a:t>
            </a:r>
            <a:r>
              <a:rPr lang="pl-PL" dirty="0"/>
              <a:t> </a:t>
            </a:r>
            <a:r>
              <a:rPr lang="pl-PL" dirty="0" err="1"/>
              <a:t>beeinflusst</a:t>
            </a:r>
            <a:r>
              <a:rPr lang="pl-PL" dirty="0"/>
              <a:t>:</a:t>
            </a:r>
          </a:p>
          <a:p>
            <a:r>
              <a:rPr lang="pl-PL" dirty="0"/>
              <a:t>• Alter</a:t>
            </a:r>
          </a:p>
          <a:p>
            <a:r>
              <a:rPr lang="pl-PL" dirty="0"/>
              <a:t>• UV-</a:t>
            </a:r>
            <a:r>
              <a:rPr lang="pl-PL" dirty="0" err="1"/>
              <a:t>Strahlung</a:t>
            </a:r>
            <a:endParaRPr lang="pl-PL" dirty="0"/>
          </a:p>
          <a:p>
            <a:r>
              <a:rPr lang="pl-PL" dirty="0"/>
              <a:t>• </a:t>
            </a:r>
            <a:r>
              <a:rPr lang="pl-PL" dirty="0" err="1"/>
              <a:t>oxidativer</a:t>
            </a:r>
            <a:r>
              <a:rPr lang="pl-PL" dirty="0"/>
              <a:t> </a:t>
            </a:r>
            <a:r>
              <a:rPr lang="pl-PL" dirty="0" err="1"/>
              <a:t>Stress</a:t>
            </a:r>
            <a:endParaRPr lang="pl-PL" dirty="0"/>
          </a:p>
          <a:p>
            <a:r>
              <a:rPr lang="pl-PL" dirty="0"/>
              <a:t>• </a:t>
            </a:r>
            <a:r>
              <a:rPr lang="pl-PL" dirty="0" err="1"/>
              <a:t>Rauchen</a:t>
            </a:r>
            <a:endParaRPr lang="pl-PL" dirty="0"/>
          </a:p>
          <a:p>
            <a:r>
              <a:rPr lang="pl-PL" dirty="0"/>
              <a:t>• </a:t>
            </a:r>
            <a:r>
              <a:rPr lang="pl-PL" dirty="0" err="1"/>
              <a:t>Ernährung</a:t>
            </a:r>
            <a:endParaRPr lang="pl-PL" dirty="0"/>
          </a:p>
          <a:p>
            <a:r>
              <a:rPr lang="pl-PL" dirty="0"/>
              <a:t>• </a:t>
            </a:r>
            <a:r>
              <a:rPr lang="pl-PL" dirty="0" err="1"/>
              <a:t>Umweltverschmutzung</a:t>
            </a:r>
            <a:endParaRPr lang="pl-PL" dirty="0"/>
          </a:p>
        </p:txBody>
      </p:sp>
      <p:sp>
        <p:nvSpPr>
          <p:cNvPr id="5" name="Tytuł 4">
            <a:extLst>
              <a:ext uri="{FF2B5EF4-FFF2-40B4-BE49-F238E27FC236}">
                <a16:creationId xmlns:a16="http://schemas.microsoft.com/office/drawing/2014/main" id="{E300AEAA-4F33-D984-8CDF-09BDEBB57C27}"/>
              </a:ext>
            </a:extLst>
          </p:cNvPr>
          <p:cNvSpPr>
            <a:spLocks noGrp="1"/>
          </p:cNvSpPr>
          <p:nvPr>
            <p:ph type="title"/>
          </p:nvPr>
        </p:nvSpPr>
        <p:spPr/>
        <p:txBody>
          <a:bodyPr>
            <a:normAutofit fontScale="90000"/>
          </a:bodyPr>
          <a:lstStyle/>
          <a:p>
            <a:r>
              <a:rPr lang="de-DE" dirty="0"/>
              <a:t>Was passiert mit Kollagen, wenn wir älter werden?</a:t>
            </a:r>
            <a:endParaRPr lang="pl-PL" dirty="0"/>
          </a:p>
        </p:txBody>
      </p:sp>
      <p:sp>
        <p:nvSpPr>
          <p:cNvPr id="4" name="pole tekstowe 3">
            <a:extLst>
              <a:ext uri="{FF2B5EF4-FFF2-40B4-BE49-F238E27FC236}">
                <a16:creationId xmlns:a16="http://schemas.microsoft.com/office/drawing/2014/main" id="{D3E9D17C-ED88-54E7-E0D3-01E2A8CB7300}"/>
              </a:ext>
            </a:extLst>
          </p:cNvPr>
          <p:cNvSpPr txBox="1"/>
          <p:nvPr/>
        </p:nvSpPr>
        <p:spPr>
          <a:xfrm>
            <a:off x="8665027" y="4612026"/>
            <a:ext cx="3287485" cy="206210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err="1"/>
              <a:t>Wussten</a:t>
            </a:r>
            <a:r>
              <a:rPr lang="pl-PL" sz="1600" b="1" dirty="0"/>
              <a:t> </a:t>
            </a:r>
            <a:r>
              <a:rPr lang="pl-PL" sz="1600" b="1" dirty="0" err="1"/>
              <a:t>Sie</a:t>
            </a:r>
            <a:r>
              <a:rPr lang="pl-PL" sz="1600" b="1" dirty="0"/>
              <a:t>, </a:t>
            </a:r>
            <a:r>
              <a:rPr lang="pl-PL" sz="1600" b="1" dirty="0" err="1"/>
              <a:t>dass</a:t>
            </a:r>
            <a:r>
              <a:rPr lang="pl-PL" sz="1600" b="1" dirty="0"/>
              <a:t> …?</a:t>
            </a:r>
          </a:p>
          <a:p>
            <a:endParaRPr lang="pl-PL" sz="1600" dirty="0"/>
          </a:p>
          <a:p>
            <a:r>
              <a:rPr lang="pl-PL" sz="1600" dirty="0" err="1"/>
              <a:t>Genau</a:t>
            </a:r>
            <a:r>
              <a:rPr lang="pl-PL" sz="1600" dirty="0"/>
              <a:t> </a:t>
            </a:r>
            <a:r>
              <a:rPr lang="pl-PL" sz="1600" dirty="0" err="1"/>
              <a:t>deshalb</a:t>
            </a:r>
            <a:r>
              <a:rPr lang="pl-PL" sz="1600" dirty="0"/>
              <a:t> </a:t>
            </a:r>
            <a:r>
              <a:rPr lang="pl-PL" sz="1600" dirty="0" err="1"/>
              <a:t>ist</a:t>
            </a:r>
            <a:r>
              <a:rPr lang="pl-PL" sz="1600" dirty="0"/>
              <a:t> </a:t>
            </a:r>
            <a:r>
              <a:rPr lang="pl-PL" sz="1600" dirty="0" err="1"/>
              <a:t>die</a:t>
            </a:r>
            <a:r>
              <a:rPr lang="pl-PL" sz="1600" dirty="0"/>
              <a:t> </a:t>
            </a:r>
            <a:r>
              <a:rPr lang="pl-PL" sz="1600" dirty="0" err="1"/>
              <a:t>tägliche</a:t>
            </a:r>
            <a:r>
              <a:rPr lang="pl-PL" sz="1600" dirty="0"/>
              <a:t> </a:t>
            </a:r>
            <a:r>
              <a:rPr lang="pl-PL" sz="1600" dirty="0" err="1"/>
              <a:t>Aufnahme</a:t>
            </a:r>
            <a:r>
              <a:rPr lang="pl-PL" sz="1600" dirty="0"/>
              <a:t> von </a:t>
            </a:r>
            <a:r>
              <a:rPr lang="pl-PL" sz="1600" dirty="0" err="1"/>
              <a:t>Nährstoffen</a:t>
            </a:r>
            <a:r>
              <a:rPr lang="pl-PL" sz="1600" dirty="0"/>
              <a:t>, </a:t>
            </a:r>
            <a:r>
              <a:rPr lang="pl-PL" sz="1600" dirty="0" err="1"/>
              <a:t>die</a:t>
            </a:r>
            <a:r>
              <a:rPr lang="pl-PL" sz="1600" dirty="0"/>
              <a:t> </a:t>
            </a:r>
            <a:r>
              <a:rPr lang="pl-PL" sz="1600" dirty="0" err="1"/>
              <a:t>die</a:t>
            </a:r>
            <a:r>
              <a:rPr lang="pl-PL" sz="1600" dirty="0"/>
              <a:t> </a:t>
            </a:r>
            <a:r>
              <a:rPr lang="pl-PL" sz="1600" dirty="0" err="1"/>
              <a:t>normale</a:t>
            </a:r>
            <a:r>
              <a:rPr lang="pl-PL" sz="1600" dirty="0"/>
              <a:t> </a:t>
            </a:r>
            <a:r>
              <a:rPr lang="pl-PL" sz="1600" dirty="0" err="1"/>
              <a:t>Funktion</a:t>
            </a:r>
            <a:r>
              <a:rPr lang="pl-PL" sz="1600" dirty="0"/>
              <a:t> des </a:t>
            </a:r>
            <a:r>
              <a:rPr lang="pl-PL" sz="1600" dirty="0" err="1"/>
              <a:t>Körpers</a:t>
            </a:r>
            <a:r>
              <a:rPr lang="pl-PL" sz="1600" dirty="0"/>
              <a:t> </a:t>
            </a:r>
            <a:r>
              <a:rPr lang="pl-PL" sz="1600" dirty="0" err="1"/>
              <a:t>unterstützen</a:t>
            </a:r>
            <a:r>
              <a:rPr lang="pl-PL" sz="1600" dirty="0"/>
              <a:t>, </a:t>
            </a:r>
            <a:r>
              <a:rPr lang="pl-PL" sz="1600" dirty="0" err="1"/>
              <a:t>so</a:t>
            </a:r>
            <a:r>
              <a:rPr lang="pl-PL" sz="1600" dirty="0"/>
              <a:t> </a:t>
            </a:r>
            <a:r>
              <a:rPr lang="pl-PL" sz="1600" dirty="0" err="1"/>
              <a:t>wichtig</a:t>
            </a:r>
            <a:r>
              <a:rPr lang="pl-PL" sz="1600" dirty="0"/>
              <a:t>.</a:t>
            </a:r>
          </a:p>
          <a:p>
            <a:pPr>
              <a:buNone/>
            </a:pPr>
            <a:endParaRPr lang="pl-PL" sz="1600" dirty="0"/>
          </a:p>
        </p:txBody>
      </p:sp>
    </p:spTree>
    <p:extLst>
      <p:ext uri="{BB962C8B-B14F-4D97-AF65-F5344CB8AC3E}">
        <p14:creationId xmlns:p14="http://schemas.microsoft.com/office/powerpoint/2010/main" val="195163249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A38A9E-EFCD-001F-C77E-4FEA822C285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7D4FF1C-2C45-2C29-58A0-6B09624501AB}"/>
              </a:ext>
            </a:extLst>
          </p:cNvPr>
          <p:cNvSpPr>
            <a:spLocks noGrp="1"/>
          </p:cNvSpPr>
          <p:nvPr>
            <p:ph type="body" idx="1"/>
          </p:nvPr>
        </p:nvSpPr>
        <p:spPr>
          <a:xfrm>
            <a:off x="1270532" y="1741715"/>
            <a:ext cx="10424160" cy="4742785"/>
          </a:xfrm>
        </p:spPr>
        <p:txBody>
          <a:bodyPr>
            <a:normAutofit fontScale="92500" lnSpcReduction="10000"/>
          </a:bodyPr>
          <a:lstStyle/>
          <a:p>
            <a:r>
              <a:rPr lang="pl-PL" dirty="0"/>
              <a:t>Marine </a:t>
            </a:r>
            <a:r>
              <a:rPr lang="pl-PL" dirty="0" err="1"/>
              <a:t>Glo</a:t>
            </a:r>
            <a:r>
              <a:rPr lang="pl-PL" dirty="0"/>
              <a:t> </a:t>
            </a:r>
            <a:r>
              <a:rPr lang="pl-PL" dirty="0" err="1"/>
              <a:t>enthält</a:t>
            </a:r>
            <a:r>
              <a:rPr lang="pl-PL" dirty="0"/>
              <a:t>:</a:t>
            </a:r>
          </a:p>
          <a:p>
            <a:endParaRPr lang="pl-PL" b="1" dirty="0"/>
          </a:p>
          <a:p>
            <a:r>
              <a:rPr lang="pl-PL" b="1" dirty="0"/>
              <a:t>5 g </a:t>
            </a:r>
            <a:r>
              <a:rPr lang="pl-PL" b="1" dirty="0" err="1"/>
              <a:t>hydrolysiertes</a:t>
            </a:r>
            <a:r>
              <a:rPr lang="pl-PL" b="1" dirty="0"/>
              <a:t> </a:t>
            </a:r>
            <a:r>
              <a:rPr lang="pl-PL" b="1" dirty="0" err="1"/>
              <a:t>Meereskollagen</a:t>
            </a:r>
            <a:r>
              <a:rPr lang="pl-PL" b="1" dirty="0"/>
              <a:t> pro </a:t>
            </a:r>
            <a:r>
              <a:rPr lang="pl-PL" b="1" dirty="0" err="1"/>
              <a:t>Portion</a:t>
            </a:r>
            <a:r>
              <a:rPr lang="pl-PL" b="1" dirty="0"/>
              <a:t>.</a:t>
            </a:r>
            <a:endParaRPr lang="pl-PL" dirty="0"/>
          </a:p>
          <a:p>
            <a:endParaRPr lang="pl-PL" dirty="0"/>
          </a:p>
          <a:p>
            <a:r>
              <a:rPr lang="pl-PL" dirty="0" err="1"/>
              <a:t>Hydrolyse</a:t>
            </a:r>
            <a:r>
              <a:rPr lang="pl-PL" dirty="0"/>
              <a:t> </a:t>
            </a:r>
            <a:r>
              <a:rPr lang="pl-PL" dirty="0" err="1"/>
              <a:t>ist</a:t>
            </a:r>
            <a:r>
              <a:rPr lang="pl-PL" dirty="0"/>
              <a:t> der </a:t>
            </a:r>
            <a:r>
              <a:rPr lang="pl-PL" dirty="0" err="1"/>
              <a:t>enzymatische</a:t>
            </a:r>
            <a:r>
              <a:rPr lang="pl-PL" dirty="0"/>
              <a:t> </a:t>
            </a:r>
            <a:r>
              <a:rPr lang="pl-PL" dirty="0" err="1"/>
              <a:t>Prozess</a:t>
            </a:r>
            <a:r>
              <a:rPr lang="pl-PL" dirty="0"/>
              <a:t>, </a:t>
            </a:r>
            <a:r>
              <a:rPr lang="pl-PL" dirty="0" err="1"/>
              <a:t>bei</a:t>
            </a:r>
            <a:r>
              <a:rPr lang="pl-PL" dirty="0"/>
              <a:t> </a:t>
            </a:r>
            <a:r>
              <a:rPr lang="pl-PL" dirty="0" err="1"/>
              <a:t>dem</a:t>
            </a:r>
            <a:r>
              <a:rPr lang="pl-PL" dirty="0"/>
              <a:t> </a:t>
            </a:r>
            <a:r>
              <a:rPr lang="pl-PL" dirty="0" err="1"/>
              <a:t>große</a:t>
            </a:r>
            <a:r>
              <a:rPr lang="pl-PL" dirty="0"/>
              <a:t> </a:t>
            </a:r>
            <a:r>
              <a:rPr lang="pl-PL" dirty="0" err="1"/>
              <a:t>Kollagenmoleküle</a:t>
            </a:r>
            <a:r>
              <a:rPr lang="pl-PL" dirty="0"/>
              <a:t> in </a:t>
            </a:r>
            <a:r>
              <a:rPr lang="pl-PL" dirty="0" err="1"/>
              <a:t>kürzere</a:t>
            </a:r>
            <a:r>
              <a:rPr lang="pl-PL" dirty="0"/>
              <a:t> </a:t>
            </a:r>
            <a:r>
              <a:rPr lang="pl-PL" dirty="0" err="1"/>
              <a:t>Peptide</a:t>
            </a:r>
            <a:r>
              <a:rPr lang="pl-PL" dirty="0"/>
              <a:t> </a:t>
            </a:r>
            <a:r>
              <a:rPr lang="pl-PL" dirty="0" err="1"/>
              <a:t>aufgespalten</a:t>
            </a:r>
            <a:r>
              <a:rPr lang="pl-PL" dirty="0"/>
              <a:t> </a:t>
            </a:r>
            <a:r>
              <a:rPr lang="pl-PL" dirty="0" err="1"/>
              <a:t>werden</a:t>
            </a:r>
            <a:r>
              <a:rPr lang="pl-PL" dirty="0"/>
              <a:t>.</a:t>
            </a:r>
          </a:p>
          <a:p>
            <a:endParaRPr lang="pl-PL" dirty="0"/>
          </a:p>
          <a:p>
            <a:r>
              <a:rPr lang="pl-PL" dirty="0" err="1"/>
              <a:t>Dadurch</a:t>
            </a:r>
            <a:r>
              <a:rPr lang="pl-PL" dirty="0"/>
              <a:t>:</a:t>
            </a:r>
          </a:p>
          <a:p>
            <a:r>
              <a:rPr lang="pl-PL" dirty="0"/>
              <a:t>✔ </a:t>
            </a:r>
            <a:r>
              <a:rPr lang="pl-PL" dirty="0" err="1"/>
              <a:t>lösen</a:t>
            </a:r>
            <a:r>
              <a:rPr lang="pl-PL" dirty="0"/>
              <a:t> </a:t>
            </a:r>
            <a:r>
              <a:rPr lang="pl-PL" dirty="0" err="1"/>
              <a:t>sie</a:t>
            </a:r>
            <a:r>
              <a:rPr lang="pl-PL" dirty="0"/>
              <a:t> </a:t>
            </a:r>
            <a:r>
              <a:rPr lang="pl-PL" dirty="0" err="1"/>
              <a:t>sich</a:t>
            </a:r>
            <a:r>
              <a:rPr lang="pl-PL" dirty="0"/>
              <a:t> </a:t>
            </a:r>
            <a:r>
              <a:rPr lang="pl-PL" dirty="0" err="1"/>
              <a:t>leicht</a:t>
            </a:r>
            <a:r>
              <a:rPr lang="pl-PL" dirty="0"/>
              <a:t> in </a:t>
            </a:r>
            <a:r>
              <a:rPr lang="pl-PL" dirty="0" err="1"/>
              <a:t>Wasser</a:t>
            </a:r>
            <a:r>
              <a:rPr lang="pl-PL" dirty="0"/>
              <a:t> </a:t>
            </a:r>
            <a:r>
              <a:rPr lang="pl-PL" dirty="0" err="1"/>
              <a:t>auf</a:t>
            </a:r>
            <a:endParaRPr lang="pl-PL" dirty="0"/>
          </a:p>
          <a:p>
            <a:r>
              <a:rPr lang="pl-PL" dirty="0"/>
              <a:t>✔ </a:t>
            </a:r>
            <a:r>
              <a:rPr lang="pl-PL" dirty="0" err="1"/>
              <a:t>lassen</a:t>
            </a:r>
            <a:r>
              <a:rPr lang="pl-PL" dirty="0"/>
              <a:t> </a:t>
            </a:r>
            <a:r>
              <a:rPr lang="pl-PL" dirty="0" err="1"/>
              <a:t>sie</a:t>
            </a:r>
            <a:r>
              <a:rPr lang="pl-PL" dirty="0"/>
              <a:t> </a:t>
            </a:r>
            <a:r>
              <a:rPr lang="pl-PL" dirty="0" err="1"/>
              <a:t>sich</a:t>
            </a:r>
            <a:r>
              <a:rPr lang="pl-PL" dirty="0"/>
              <a:t> </a:t>
            </a:r>
            <a:r>
              <a:rPr lang="pl-PL" dirty="0" err="1"/>
              <a:t>bequem</a:t>
            </a:r>
            <a:r>
              <a:rPr lang="pl-PL" dirty="0"/>
              <a:t> </a:t>
            </a:r>
            <a:r>
              <a:rPr lang="pl-PL" dirty="0" err="1"/>
              <a:t>als</a:t>
            </a:r>
            <a:r>
              <a:rPr lang="pl-PL" dirty="0"/>
              <a:t> </a:t>
            </a:r>
            <a:r>
              <a:rPr lang="pl-PL" dirty="0" err="1"/>
              <a:t>Getränk</a:t>
            </a:r>
            <a:r>
              <a:rPr lang="pl-PL" dirty="0"/>
              <a:t> </a:t>
            </a:r>
            <a:r>
              <a:rPr lang="pl-PL" dirty="0" err="1"/>
              <a:t>zubereiten</a:t>
            </a:r>
            <a:endParaRPr lang="pl-PL" dirty="0"/>
          </a:p>
          <a:p>
            <a:r>
              <a:rPr lang="pl-PL" dirty="0"/>
              <a:t>✔ </a:t>
            </a:r>
            <a:r>
              <a:rPr lang="pl-PL" dirty="0" err="1"/>
              <a:t>sind</a:t>
            </a:r>
            <a:r>
              <a:rPr lang="pl-PL" dirty="0"/>
              <a:t> </a:t>
            </a:r>
            <a:r>
              <a:rPr lang="pl-PL" dirty="0" err="1"/>
              <a:t>sie</a:t>
            </a:r>
            <a:r>
              <a:rPr lang="pl-PL" dirty="0"/>
              <a:t> </a:t>
            </a:r>
            <a:r>
              <a:rPr lang="pl-PL" dirty="0" err="1"/>
              <a:t>eine</a:t>
            </a:r>
            <a:r>
              <a:rPr lang="pl-PL" dirty="0"/>
              <a:t> </a:t>
            </a:r>
            <a:r>
              <a:rPr lang="pl-PL" dirty="0" err="1"/>
              <a:t>häufig</a:t>
            </a:r>
            <a:r>
              <a:rPr lang="pl-PL" dirty="0"/>
              <a:t> </a:t>
            </a:r>
            <a:r>
              <a:rPr lang="pl-PL" dirty="0" err="1"/>
              <a:t>verwendete</a:t>
            </a:r>
            <a:r>
              <a:rPr lang="pl-PL" dirty="0"/>
              <a:t> Form von </a:t>
            </a:r>
            <a:r>
              <a:rPr lang="pl-PL" dirty="0" err="1"/>
              <a:t>Kollagen</a:t>
            </a:r>
            <a:r>
              <a:rPr lang="pl-PL" dirty="0"/>
              <a:t> in </a:t>
            </a:r>
            <a:r>
              <a:rPr lang="pl-PL" dirty="0" err="1"/>
              <a:t>Nahrungsergänzungsmitteln</a:t>
            </a:r>
            <a:r>
              <a:rPr lang="pl-PL" dirty="0"/>
              <a:t>.</a:t>
            </a:r>
          </a:p>
        </p:txBody>
      </p:sp>
      <p:sp>
        <p:nvSpPr>
          <p:cNvPr id="5" name="Tytuł 4">
            <a:extLst>
              <a:ext uri="{FF2B5EF4-FFF2-40B4-BE49-F238E27FC236}">
                <a16:creationId xmlns:a16="http://schemas.microsoft.com/office/drawing/2014/main" id="{590B0BF0-D5CC-3D9C-15BE-B35BEAA1B149}"/>
              </a:ext>
            </a:extLst>
          </p:cNvPr>
          <p:cNvSpPr>
            <a:spLocks noGrp="1"/>
          </p:cNvSpPr>
          <p:nvPr>
            <p:ph type="title"/>
          </p:nvPr>
        </p:nvSpPr>
        <p:spPr>
          <a:xfrm>
            <a:off x="1270532" y="573960"/>
            <a:ext cx="10994571" cy="640080"/>
          </a:xfrm>
        </p:spPr>
        <p:txBody>
          <a:bodyPr>
            <a:normAutofit fontScale="90000"/>
          </a:bodyPr>
          <a:lstStyle/>
          <a:p>
            <a:r>
              <a:rPr lang="de-DE" dirty="0"/>
              <a:t>Warum wurde hydrolysiertes Kollagen gewählt?</a:t>
            </a:r>
            <a:endParaRPr lang="pl-PL" dirty="0"/>
          </a:p>
        </p:txBody>
      </p:sp>
    </p:spTree>
    <p:extLst>
      <p:ext uri="{BB962C8B-B14F-4D97-AF65-F5344CB8AC3E}">
        <p14:creationId xmlns:p14="http://schemas.microsoft.com/office/powerpoint/2010/main" val="141631079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F0CC34-6F55-E8C7-0C80-2ABEFE0E24B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4D76642-887E-100C-E27D-564ED79B95F4}"/>
              </a:ext>
            </a:extLst>
          </p:cNvPr>
          <p:cNvSpPr>
            <a:spLocks noGrp="1"/>
          </p:cNvSpPr>
          <p:nvPr>
            <p:ph type="body" idx="1"/>
          </p:nvPr>
        </p:nvSpPr>
        <p:spPr>
          <a:xfrm>
            <a:off x="1270532" y="1307255"/>
            <a:ext cx="10424160" cy="4937760"/>
          </a:xfrm>
        </p:spPr>
        <p:txBody>
          <a:bodyPr>
            <a:normAutofit fontScale="92500"/>
          </a:bodyPr>
          <a:lstStyle/>
          <a:p>
            <a:r>
              <a:rPr lang="pl-PL" dirty="0"/>
              <a:t>Marine </a:t>
            </a:r>
            <a:r>
              <a:rPr lang="pl-PL" dirty="0" err="1"/>
              <a:t>Glo</a:t>
            </a:r>
            <a:r>
              <a:rPr lang="pl-PL" dirty="0"/>
              <a:t>™ </a:t>
            </a:r>
            <a:r>
              <a:rPr lang="pl-PL" dirty="0" err="1"/>
              <a:t>ist</a:t>
            </a:r>
            <a:r>
              <a:rPr lang="pl-PL" dirty="0"/>
              <a:t> </a:t>
            </a:r>
            <a:r>
              <a:rPr lang="pl-PL" dirty="0" err="1"/>
              <a:t>eine</a:t>
            </a:r>
            <a:r>
              <a:rPr lang="pl-PL" dirty="0"/>
              <a:t> </a:t>
            </a:r>
            <a:r>
              <a:rPr lang="pl-PL" dirty="0" err="1"/>
              <a:t>sorgfältig</a:t>
            </a:r>
            <a:r>
              <a:rPr lang="pl-PL" dirty="0"/>
              <a:t> </a:t>
            </a:r>
            <a:r>
              <a:rPr lang="pl-PL" dirty="0" err="1"/>
              <a:t>entwickelte</a:t>
            </a:r>
            <a:r>
              <a:rPr lang="pl-PL" dirty="0"/>
              <a:t> </a:t>
            </a:r>
            <a:r>
              <a:rPr lang="pl-PL" dirty="0" err="1"/>
              <a:t>Kombination</a:t>
            </a:r>
            <a:r>
              <a:rPr lang="pl-PL" dirty="0"/>
              <a:t> </a:t>
            </a:r>
            <a:r>
              <a:rPr lang="pl-PL" dirty="0" err="1"/>
              <a:t>sich</a:t>
            </a:r>
            <a:r>
              <a:rPr lang="pl-PL" dirty="0"/>
              <a:t> </a:t>
            </a:r>
            <a:r>
              <a:rPr lang="pl-PL" dirty="0" err="1"/>
              <a:t>ergänzender</a:t>
            </a:r>
            <a:r>
              <a:rPr lang="pl-PL" dirty="0"/>
              <a:t> </a:t>
            </a:r>
            <a:r>
              <a:rPr lang="pl-PL" dirty="0" err="1"/>
              <a:t>Inhaltsstoffe</a:t>
            </a:r>
            <a:r>
              <a:rPr lang="pl-PL" dirty="0"/>
              <a:t>.</a:t>
            </a:r>
          </a:p>
          <a:p>
            <a:endParaRPr lang="pl-PL" dirty="0"/>
          </a:p>
          <a:p>
            <a:r>
              <a:rPr lang="pl-PL" dirty="0" err="1"/>
              <a:t>Jeder</a:t>
            </a:r>
            <a:r>
              <a:rPr lang="pl-PL" dirty="0"/>
              <a:t> </a:t>
            </a:r>
            <a:r>
              <a:rPr lang="pl-PL" dirty="0" err="1"/>
              <a:t>Beutel</a:t>
            </a:r>
            <a:r>
              <a:rPr lang="pl-PL" dirty="0"/>
              <a:t> </a:t>
            </a:r>
            <a:r>
              <a:rPr lang="pl-PL" dirty="0" err="1"/>
              <a:t>enthält</a:t>
            </a:r>
            <a:r>
              <a:rPr lang="pl-PL" dirty="0"/>
              <a:t>:</a:t>
            </a:r>
          </a:p>
          <a:p>
            <a:r>
              <a:rPr lang="pl-PL" dirty="0"/>
              <a:t>• </a:t>
            </a:r>
            <a:r>
              <a:rPr lang="pl-PL" b="1" dirty="0"/>
              <a:t>5 g </a:t>
            </a:r>
            <a:r>
              <a:rPr lang="pl-PL" b="1" dirty="0" err="1"/>
              <a:t>hydrolysiertes</a:t>
            </a:r>
            <a:r>
              <a:rPr lang="pl-PL" b="1" dirty="0"/>
              <a:t> </a:t>
            </a:r>
            <a:r>
              <a:rPr lang="pl-PL" b="1" dirty="0" err="1"/>
              <a:t>Meereskollagen</a:t>
            </a:r>
            <a:endParaRPr lang="pl-PL" dirty="0"/>
          </a:p>
          <a:p>
            <a:r>
              <a:rPr lang="pl-PL" dirty="0"/>
              <a:t>• </a:t>
            </a:r>
            <a:r>
              <a:rPr lang="pl-PL" b="1" dirty="0"/>
              <a:t>10 mg </a:t>
            </a:r>
            <a:r>
              <a:rPr lang="pl-PL" b="1" dirty="0" err="1"/>
              <a:t>Markenlutein</a:t>
            </a:r>
            <a:r>
              <a:rPr lang="pl-PL" b="1" dirty="0"/>
              <a:t> </a:t>
            </a:r>
            <a:r>
              <a:rPr lang="pl-PL" b="1" dirty="0" err="1"/>
              <a:t>FloraGLO</a:t>
            </a:r>
            <a:r>
              <a:rPr lang="pl-PL" b="1" dirty="0"/>
              <a:t>®</a:t>
            </a:r>
            <a:endParaRPr lang="pl-PL" dirty="0"/>
          </a:p>
          <a:p>
            <a:r>
              <a:rPr lang="pl-PL" dirty="0"/>
              <a:t>• </a:t>
            </a:r>
            <a:r>
              <a:rPr lang="pl-PL" b="1" dirty="0"/>
              <a:t>25 mg </a:t>
            </a:r>
            <a:r>
              <a:rPr lang="pl-PL" b="1" dirty="0" err="1"/>
              <a:t>Vitamin</a:t>
            </a:r>
            <a:r>
              <a:rPr lang="pl-PL" b="1" dirty="0"/>
              <a:t> C</a:t>
            </a:r>
            <a:endParaRPr lang="pl-PL" dirty="0"/>
          </a:p>
          <a:p>
            <a:r>
              <a:rPr lang="pl-PL" dirty="0"/>
              <a:t>• </a:t>
            </a:r>
            <a:r>
              <a:rPr lang="pl-PL" b="1" dirty="0"/>
              <a:t>16 mg </a:t>
            </a:r>
            <a:r>
              <a:rPr lang="pl-PL" b="1" dirty="0" err="1"/>
              <a:t>Niacin</a:t>
            </a:r>
            <a:endParaRPr lang="pl-PL" dirty="0"/>
          </a:p>
          <a:p>
            <a:r>
              <a:rPr lang="pl-PL" dirty="0"/>
              <a:t>• </a:t>
            </a:r>
            <a:r>
              <a:rPr lang="pl-PL" b="1" dirty="0"/>
              <a:t>300 µg </a:t>
            </a:r>
            <a:r>
              <a:rPr lang="pl-PL" b="1" dirty="0" err="1"/>
              <a:t>Biotin</a:t>
            </a:r>
            <a:endParaRPr lang="pl-PL" dirty="0"/>
          </a:p>
          <a:p>
            <a:endParaRPr lang="pl-PL" dirty="0"/>
          </a:p>
          <a:p>
            <a:r>
              <a:rPr lang="pl-PL" dirty="0" err="1"/>
              <a:t>Eine</a:t>
            </a:r>
            <a:r>
              <a:rPr lang="pl-PL" dirty="0"/>
              <a:t> </a:t>
            </a:r>
            <a:r>
              <a:rPr lang="pl-PL" dirty="0" err="1"/>
              <a:t>Kombination</a:t>
            </a:r>
            <a:r>
              <a:rPr lang="pl-PL" dirty="0"/>
              <a:t> </a:t>
            </a:r>
            <a:r>
              <a:rPr lang="pl-PL" dirty="0" err="1"/>
              <a:t>aus</a:t>
            </a:r>
            <a:r>
              <a:rPr lang="pl-PL" dirty="0"/>
              <a:t> </a:t>
            </a:r>
            <a:r>
              <a:rPr lang="pl-PL" dirty="0" err="1"/>
              <a:t>Nährstoffen</a:t>
            </a:r>
            <a:r>
              <a:rPr lang="pl-PL" dirty="0"/>
              <a:t> </a:t>
            </a:r>
            <a:r>
              <a:rPr lang="pl-PL" dirty="0" err="1"/>
              <a:t>und</a:t>
            </a:r>
            <a:r>
              <a:rPr lang="pl-PL" dirty="0"/>
              <a:t> </a:t>
            </a:r>
            <a:r>
              <a:rPr lang="pl-PL" dirty="0" err="1"/>
              <a:t>hochwertigen</a:t>
            </a:r>
            <a:r>
              <a:rPr lang="pl-PL" dirty="0"/>
              <a:t> </a:t>
            </a:r>
            <a:r>
              <a:rPr lang="pl-PL" dirty="0" err="1"/>
              <a:t>Inhaltsstoffen</a:t>
            </a:r>
            <a:r>
              <a:rPr lang="pl-PL" dirty="0"/>
              <a:t> in </a:t>
            </a:r>
            <a:r>
              <a:rPr lang="pl-PL" dirty="0" err="1"/>
              <a:t>einer</a:t>
            </a:r>
            <a:r>
              <a:rPr lang="pl-PL" dirty="0"/>
              <a:t> </a:t>
            </a:r>
            <a:r>
              <a:rPr lang="pl-PL" dirty="0" err="1"/>
              <a:t>praktischen</a:t>
            </a:r>
            <a:r>
              <a:rPr lang="pl-PL" dirty="0"/>
              <a:t> Form </a:t>
            </a:r>
            <a:r>
              <a:rPr lang="pl-PL" dirty="0" err="1"/>
              <a:t>für</a:t>
            </a:r>
            <a:r>
              <a:rPr lang="pl-PL" dirty="0"/>
              <a:t> </a:t>
            </a:r>
            <a:r>
              <a:rPr lang="pl-PL" dirty="0" err="1"/>
              <a:t>ein</a:t>
            </a:r>
            <a:r>
              <a:rPr lang="pl-PL" dirty="0"/>
              <a:t> </a:t>
            </a:r>
            <a:r>
              <a:rPr lang="pl-PL" dirty="0" err="1"/>
              <a:t>Getränk</a:t>
            </a:r>
            <a:r>
              <a:rPr lang="pl-PL" dirty="0"/>
              <a:t> </a:t>
            </a:r>
            <a:r>
              <a:rPr lang="pl-PL" dirty="0" err="1"/>
              <a:t>zur</a:t>
            </a:r>
            <a:r>
              <a:rPr lang="pl-PL" dirty="0"/>
              <a:t> </a:t>
            </a:r>
            <a:r>
              <a:rPr lang="pl-PL" dirty="0" err="1"/>
              <a:t>täglichen</a:t>
            </a:r>
            <a:r>
              <a:rPr lang="pl-PL" dirty="0"/>
              <a:t> </a:t>
            </a:r>
            <a:r>
              <a:rPr lang="pl-PL" dirty="0" err="1"/>
              <a:t>Anwendung</a:t>
            </a:r>
            <a:r>
              <a:rPr lang="pl-PL" dirty="0"/>
              <a:t>.</a:t>
            </a:r>
          </a:p>
        </p:txBody>
      </p:sp>
      <p:sp>
        <p:nvSpPr>
          <p:cNvPr id="5" name="Tytuł 4">
            <a:extLst>
              <a:ext uri="{FF2B5EF4-FFF2-40B4-BE49-F238E27FC236}">
                <a16:creationId xmlns:a16="http://schemas.microsoft.com/office/drawing/2014/main" id="{FEF39B1D-78FF-CB65-97BB-B602A59101DC}"/>
              </a:ext>
            </a:extLst>
          </p:cNvPr>
          <p:cNvSpPr>
            <a:spLocks noGrp="1"/>
          </p:cNvSpPr>
          <p:nvPr>
            <p:ph type="title"/>
          </p:nvPr>
        </p:nvSpPr>
        <p:spPr/>
        <p:txBody>
          <a:bodyPr>
            <a:normAutofit/>
          </a:bodyPr>
          <a:lstStyle/>
          <a:p>
            <a:r>
              <a:rPr lang="de-DE" dirty="0"/>
              <a:t>Marine Glo – mehr als nur Kollagen</a:t>
            </a:r>
            <a:endParaRPr lang="pl-PL" dirty="0"/>
          </a:p>
        </p:txBody>
      </p:sp>
      <p:pic>
        <p:nvPicPr>
          <p:cNvPr id="4" name="Obraz 3" descr="The image shows a vibrant, tropical scene with a large, juicy peach, green palm fronds, and a bright, eco-friendly glucose-free glucosamine capsule, emphasizing a natural and refreshing health product.&#10;&#10;Zawartość wygenerowana przez AI może być niepoprawna.">
            <a:extLst>
              <a:ext uri="{FF2B5EF4-FFF2-40B4-BE49-F238E27FC236}">
                <a16:creationId xmlns:a16="http://schemas.microsoft.com/office/drawing/2014/main" id="{49C3FCAF-9D3C-FB26-9E94-C67CCD619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8314" y="2035629"/>
            <a:ext cx="2454730" cy="2454730"/>
          </a:xfrm>
          <a:prstGeom prst="rect">
            <a:avLst/>
          </a:prstGeom>
        </p:spPr>
      </p:pic>
    </p:spTree>
    <p:extLst>
      <p:ext uri="{BB962C8B-B14F-4D97-AF65-F5344CB8AC3E}">
        <p14:creationId xmlns:p14="http://schemas.microsoft.com/office/powerpoint/2010/main" val="363719283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45EAB-C2EC-73F2-CDC6-D37D6DBCA268}"/>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628E1C1-2C43-E18A-B365-53DE1757611A}"/>
              </a:ext>
            </a:extLst>
          </p:cNvPr>
          <p:cNvSpPr>
            <a:spLocks noGrp="1"/>
          </p:cNvSpPr>
          <p:nvPr>
            <p:ph type="body" idx="1"/>
          </p:nvPr>
        </p:nvSpPr>
        <p:spPr>
          <a:xfrm>
            <a:off x="1270532" y="1307255"/>
            <a:ext cx="10424160" cy="5202402"/>
          </a:xfrm>
        </p:spPr>
        <p:txBody>
          <a:bodyPr>
            <a:normAutofit/>
          </a:bodyPr>
          <a:lstStyle/>
          <a:p>
            <a:endParaRPr lang="pl-PL" dirty="0"/>
          </a:p>
          <a:p>
            <a:r>
              <a:rPr lang="pl-PL" dirty="0"/>
              <a:t>Marine </a:t>
            </a:r>
            <a:r>
              <a:rPr lang="pl-PL" dirty="0" err="1"/>
              <a:t>Glo</a:t>
            </a:r>
            <a:r>
              <a:rPr lang="pl-PL" dirty="0"/>
              <a:t> </a:t>
            </a:r>
            <a:r>
              <a:rPr lang="pl-PL" dirty="0" err="1"/>
              <a:t>ist</a:t>
            </a:r>
            <a:r>
              <a:rPr lang="pl-PL" dirty="0"/>
              <a:t> </a:t>
            </a:r>
            <a:r>
              <a:rPr lang="pl-PL" dirty="0" err="1"/>
              <a:t>mehr</a:t>
            </a:r>
            <a:r>
              <a:rPr lang="pl-PL" dirty="0"/>
              <a:t> </a:t>
            </a:r>
            <a:r>
              <a:rPr lang="pl-PL" dirty="0" err="1"/>
              <a:t>als</a:t>
            </a:r>
            <a:r>
              <a:rPr lang="pl-PL" dirty="0"/>
              <a:t> nur </a:t>
            </a:r>
            <a:r>
              <a:rPr lang="pl-PL" dirty="0" err="1"/>
              <a:t>Kollagen</a:t>
            </a:r>
            <a:r>
              <a:rPr lang="pl-PL" dirty="0"/>
              <a:t>.</a:t>
            </a:r>
          </a:p>
          <a:p>
            <a:endParaRPr lang="pl-PL" dirty="0"/>
          </a:p>
          <a:p>
            <a:r>
              <a:rPr lang="pl-PL" dirty="0"/>
              <a:t>Es </a:t>
            </a:r>
            <a:r>
              <a:rPr lang="pl-PL" dirty="0" err="1"/>
              <a:t>kombiniert</a:t>
            </a:r>
            <a:r>
              <a:rPr lang="pl-PL" dirty="0"/>
              <a:t>:</a:t>
            </a:r>
          </a:p>
          <a:p>
            <a:r>
              <a:rPr lang="pl-PL" dirty="0"/>
              <a:t>• </a:t>
            </a:r>
            <a:r>
              <a:rPr lang="pl-PL" dirty="0" err="1"/>
              <a:t>Kollagenpeptide</a:t>
            </a:r>
            <a:br>
              <a:rPr lang="pl-PL" dirty="0"/>
            </a:br>
            <a:r>
              <a:rPr lang="pl-PL" dirty="0"/>
              <a:t>• </a:t>
            </a:r>
            <a:r>
              <a:rPr lang="pl-PL" dirty="0" err="1"/>
              <a:t>Vitamin</a:t>
            </a:r>
            <a:r>
              <a:rPr lang="pl-PL" dirty="0"/>
              <a:t> C</a:t>
            </a:r>
            <a:br>
              <a:rPr lang="pl-PL" dirty="0"/>
            </a:br>
            <a:r>
              <a:rPr lang="pl-PL" dirty="0"/>
              <a:t>• </a:t>
            </a:r>
            <a:r>
              <a:rPr lang="pl-PL" dirty="0" err="1"/>
              <a:t>Biotin</a:t>
            </a:r>
            <a:br>
              <a:rPr lang="pl-PL" dirty="0"/>
            </a:br>
            <a:r>
              <a:rPr lang="pl-PL" dirty="0"/>
              <a:t>• </a:t>
            </a:r>
            <a:r>
              <a:rPr lang="pl-PL" dirty="0" err="1"/>
              <a:t>Niacin</a:t>
            </a:r>
            <a:br>
              <a:rPr lang="pl-PL" dirty="0"/>
            </a:br>
            <a:r>
              <a:rPr lang="pl-PL" dirty="0"/>
              <a:t>• </a:t>
            </a:r>
            <a:r>
              <a:rPr lang="pl-PL" dirty="0" err="1"/>
              <a:t>FloraGLO</a:t>
            </a:r>
            <a:r>
              <a:rPr lang="pl-PL" dirty="0"/>
              <a:t>® Lutein</a:t>
            </a:r>
          </a:p>
          <a:p>
            <a:endParaRPr lang="pl-PL" dirty="0"/>
          </a:p>
          <a:p>
            <a:r>
              <a:rPr lang="pl-PL" dirty="0" err="1"/>
              <a:t>Jeder</a:t>
            </a:r>
            <a:r>
              <a:rPr lang="pl-PL" dirty="0"/>
              <a:t> </a:t>
            </a:r>
            <a:r>
              <a:rPr lang="pl-PL" dirty="0" err="1"/>
              <a:t>Inhaltsstoff</a:t>
            </a:r>
            <a:r>
              <a:rPr lang="pl-PL" dirty="0"/>
              <a:t> </a:t>
            </a:r>
            <a:r>
              <a:rPr lang="pl-PL" dirty="0" err="1"/>
              <a:t>erfüllt</a:t>
            </a:r>
            <a:r>
              <a:rPr lang="pl-PL" dirty="0"/>
              <a:t> </a:t>
            </a:r>
            <a:r>
              <a:rPr lang="pl-PL" dirty="0" err="1"/>
              <a:t>eine</a:t>
            </a:r>
            <a:r>
              <a:rPr lang="pl-PL" dirty="0"/>
              <a:t> </a:t>
            </a:r>
            <a:r>
              <a:rPr lang="pl-PL" dirty="0" err="1"/>
              <a:t>unterschiedliche</a:t>
            </a:r>
            <a:r>
              <a:rPr lang="pl-PL" dirty="0"/>
              <a:t> </a:t>
            </a:r>
            <a:r>
              <a:rPr lang="pl-PL" dirty="0" err="1"/>
              <a:t>Funktion</a:t>
            </a:r>
            <a:r>
              <a:rPr lang="pl-PL" dirty="0"/>
              <a:t> </a:t>
            </a:r>
            <a:r>
              <a:rPr lang="pl-PL" dirty="0" err="1"/>
              <a:t>und</a:t>
            </a:r>
            <a:r>
              <a:rPr lang="pl-PL" dirty="0"/>
              <a:t> </a:t>
            </a:r>
            <a:r>
              <a:rPr lang="pl-PL" dirty="0" err="1"/>
              <a:t>ermöglicht</a:t>
            </a:r>
            <a:r>
              <a:rPr lang="pl-PL" dirty="0"/>
              <a:t> es </a:t>
            </a:r>
            <a:r>
              <a:rPr lang="pl-PL" dirty="0" err="1"/>
              <a:t>dem</a:t>
            </a:r>
            <a:r>
              <a:rPr lang="pl-PL" dirty="0"/>
              <a:t> Produkt, den </a:t>
            </a:r>
            <a:r>
              <a:rPr lang="pl-PL" dirty="0" err="1"/>
              <a:t>Körper</a:t>
            </a:r>
            <a:r>
              <a:rPr lang="pl-PL" dirty="0"/>
              <a:t> </a:t>
            </a:r>
            <a:r>
              <a:rPr lang="pl-PL" b="1" dirty="0" err="1"/>
              <a:t>auf</a:t>
            </a:r>
            <a:r>
              <a:rPr lang="pl-PL" b="1" dirty="0"/>
              <a:t> </a:t>
            </a:r>
            <a:r>
              <a:rPr lang="pl-PL" b="1" dirty="0" err="1"/>
              <a:t>vielfältige</a:t>
            </a:r>
            <a:r>
              <a:rPr lang="pl-PL" b="1" dirty="0"/>
              <a:t> </a:t>
            </a:r>
            <a:r>
              <a:rPr lang="pl-PL" b="1" dirty="0" err="1"/>
              <a:t>Weise</a:t>
            </a:r>
            <a:r>
              <a:rPr lang="pl-PL" b="1" dirty="0"/>
              <a:t> </a:t>
            </a:r>
            <a:r>
              <a:rPr lang="pl-PL" b="1" dirty="0" err="1"/>
              <a:t>zu</a:t>
            </a:r>
            <a:r>
              <a:rPr lang="pl-PL" b="1" dirty="0"/>
              <a:t> </a:t>
            </a:r>
            <a:r>
              <a:rPr lang="pl-PL" b="1" dirty="0" err="1"/>
              <a:t>unterstützen</a:t>
            </a:r>
            <a:r>
              <a:rPr lang="pl-PL" dirty="0"/>
              <a:t>.</a:t>
            </a:r>
          </a:p>
        </p:txBody>
      </p:sp>
      <p:sp>
        <p:nvSpPr>
          <p:cNvPr id="5" name="Tytuł 4">
            <a:extLst>
              <a:ext uri="{FF2B5EF4-FFF2-40B4-BE49-F238E27FC236}">
                <a16:creationId xmlns:a16="http://schemas.microsoft.com/office/drawing/2014/main" id="{AD27752A-0CF0-AD5D-6F95-57CD001DBB93}"/>
              </a:ext>
            </a:extLst>
          </p:cNvPr>
          <p:cNvSpPr>
            <a:spLocks noGrp="1"/>
          </p:cNvSpPr>
          <p:nvPr>
            <p:ph type="title"/>
          </p:nvPr>
        </p:nvSpPr>
        <p:spPr/>
        <p:txBody>
          <a:bodyPr>
            <a:normAutofit/>
          </a:bodyPr>
          <a:lstStyle/>
          <a:p>
            <a:r>
              <a:rPr lang="pl-PL" dirty="0" err="1"/>
              <a:t>Warum</a:t>
            </a:r>
            <a:r>
              <a:rPr lang="pl-PL" dirty="0"/>
              <a:t> </a:t>
            </a:r>
            <a:r>
              <a:rPr lang="pl-PL" dirty="0" err="1"/>
              <a:t>diese</a:t>
            </a:r>
            <a:r>
              <a:rPr lang="pl-PL" dirty="0"/>
              <a:t> </a:t>
            </a:r>
            <a:r>
              <a:rPr lang="pl-PL" dirty="0" err="1"/>
              <a:t>Zutaten</a:t>
            </a:r>
            <a:r>
              <a:rPr lang="pl-PL" dirty="0"/>
              <a:t> </a:t>
            </a:r>
            <a:r>
              <a:rPr lang="pl-PL" dirty="0" err="1"/>
              <a:t>kombinieren</a:t>
            </a:r>
            <a:r>
              <a:rPr lang="pl-PL" dirty="0"/>
              <a:t>?</a:t>
            </a:r>
          </a:p>
        </p:txBody>
      </p:sp>
      <p:pic>
        <p:nvPicPr>
          <p:cNvPr id="4" name="Obraz 3" descr="The person is holding a bright orange tube, possibly a toothpaste, surrounded by green foliage.&#10;&#10;Zawartość wygenerowana przez AI może być niepoprawna.">
            <a:extLst>
              <a:ext uri="{FF2B5EF4-FFF2-40B4-BE49-F238E27FC236}">
                <a16:creationId xmlns:a16="http://schemas.microsoft.com/office/drawing/2014/main" id="{3F1EBE65-CAC7-1443-1547-DD209784DD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281" y="1307255"/>
            <a:ext cx="4029690" cy="4029690"/>
          </a:xfrm>
          <a:prstGeom prst="rect">
            <a:avLst/>
          </a:prstGeom>
        </p:spPr>
      </p:pic>
    </p:spTree>
    <p:extLst>
      <p:ext uri="{BB962C8B-B14F-4D97-AF65-F5344CB8AC3E}">
        <p14:creationId xmlns:p14="http://schemas.microsoft.com/office/powerpoint/2010/main" val="316677958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4CE57A-5CEB-C2A1-4AE1-0C5F0A4350FE}"/>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C06975FB-059D-E663-0FB8-3EE6D0258A26}"/>
              </a:ext>
            </a:extLst>
          </p:cNvPr>
          <p:cNvSpPr>
            <a:spLocks noGrp="1"/>
          </p:cNvSpPr>
          <p:nvPr>
            <p:ph type="body" idx="1"/>
          </p:nvPr>
        </p:nvSpPr>
        <p:spPr>
          <a:xfrm>
            <a:off x="1270532" y="1307255"/>
            <a:ext cx="10424160" cy="4937760"/>
          </a:xfrm>
        </p:spPr>
        <p:txBody>
          <a:bodyPr/>
          <a:lstStyle/>
          <a:p>
            <a:endParaRPr lang="pl-PL" dirty="0"/>
          </a:p>
          <a:p>
            <a:r>
              <a:rPr lang="pl-PL" dirty="0"/>
              <a:t>✔ 5 g </a:t>
            </a:r>
            <a:r>
              <a:rPr lang="pl-PL" dirty="0" err="1"/>
              <a:t>Meereskollagen</a:t>
            </a:r>
            <a:endParaRPr lang="pl-PL" dirty="0"/>
          </a:p>
          <a:p>
            <a:r>
              <a:rPr lang="pl-PL" dirty="0"/>
              <a:t>✔ nur 25 kcal</a:t>
            </a:r>
          </a:p>
          <a:p>
            <a:r>
              <a:rPr lang="pl-PL" dirty="0"/>
              <a:t>✔ </a:t>
            </a:r>
            <a:r>
              <a:rPr lang="pl-PL" dirty="0" err="1"/>
              <a:t>zuckerfrei</a:t>
            </a:r>
            <a:endParaRPr lang="pl-PL" dirty="0"/>
          </a:p>
          <a:p>
            <a:r>
              <a:rPr lang="pl-PL" dirty="0"/>
              <a:t>✔ </a:t>
            </a:r>
            <a:r>
              <a:rPr lang="pl-PL" dirty="0" err="1"/>
              <a:t>glutenfrei</a:t>
            </a:r>
            <a:endParaRPr lang="pl-PL" dirty="0"/>
          </a:p>
          <a:p>
            <a:r>
              <a:rPr lang="pl-PL" dirty="0"/>
              <a:t>✔ </a:t>
            </a:r>
            <a:r>
              <a:rPr lang="pl-PL" dirty="0" err="1"/>
              <a:t>ohne</a:t>
            </a:r>
            <a:r>
              <a:rPr lang="pl-PL" dirty="0"/>
              <a:t> </a:t>
            </a:r>
            <a:r>
              <a:rPr lang="pl-PL" dirty="0" err="1"/>
              <a:t>künstliche</a:t>
            </a:r>
            <a:r>
              <a:rPr lang="pl-PL" dirty="0"/>
              <a:t> </a:t>
            </a:r>
            <a:r>
              <a:rPr lang="pl-PL" dirty="0" err="1"/>
              <a:t>Aromen</a:t>
            </a:r>
            <a:endParaRPr lang="pl-PL" dirty="0"/>
          </a:p>
          <a:p>
            <a:r>
              <a:rPr lang="pl-PL" dirty="0"/>
              <a:t>✔ </a:t>
            </a:r>
            <a:r>
              <a:rPr lang="pl-PL" dirty="0" err="1"/>
              <a:t>ohne</a:t>
            </a:r>
            <a:r>
              <a:rPr lang="pl-PL" dirty="0"/>
              <a:t> </a:t>
            </a:r>
            <a:r>
              <a:rPr lang="pl-PL" dirty="0" err="1"/>
              <a:t>künstliche</a:t>
            </a:r>
            <a:r>
              <a:rPr lang="pl-PL" dirty="0"/>
              <a:t> </a:t>
            </a:r>
            <a:r>
              <a:rPr lang="pl-PL" dirty="0" err="1"/>
              <a:t>Farbstoffe</a:t>
            </a:r>
            <a:endParaRPr lang="pl-PL" dirty="0"/>
          </a:p>
          <a:p>
            <a:r>
              <a:rPr lang="pl-PL" dirty="0"/>
              <a:t>✔ </a:t>
            </a:r>
            <a:r>
              <a:rPr lang="pl-PL" dirty="0" err="1"/>
              <a:t>praktische</a:t>
            </a:r>
            <a:r>
              <a:rPr lang="pl-PL" dirty="0"/>
              <a:t> </a:t>
            </a:r>
            <a:r>
              <a:rPr lang="pl-PL" dirty="0" err="1"/>
              <a:t>Portionsbeutel</a:t>
            </a:r>
            <a:r>
              <a:rPr lang="pl-PL" dirty="0"/>
              <a:t> </a:t>
            </a:r>
            <a:r>
              <a:rPr lang="pl-PL" dirty="0" err="1"/>
              <a:t>zur</a:t>
            </a:r>
            <a:r>
              <a:rPr lang="pl-PL" dirty="0"/>
              <a:t> </a:t>
            </a:r>
            <a:r>
              <a:rPr lang="pl-PL" dirty="0" err="1"/>
              <a:t>Zubereitung</a:t>
            </a:r>
            <a:r>
              <a:rPr lang="pl-PL" dirty="0"/>
              <a:t> </a:t>
            </a:r>
            <a:r>
              <a:rPr lang="pl-PL" dirty="0" err="1"/>
              <a:t>eines</a:t>
            </a:r>
            <a:r>
              <a:rPr lang="pl-PL" dirty="0"/>
              <a:t> </a:t>
            </a:r>
            <a:r>
              <a:rPr lang="pl-PL" dirty="0" err="1"/>
              <a:t>Getränks</a:t>
            </a:r>
            <a:endParaRPr lang="pl-PL" dirty="0"/>
          </a:p>
          <a:p>
            <a:r>
              <a:rPr lang="pl-PL" dirty="0"/>
              <a:t>✔ </a:t>
            </a:r>
            <a:r>
              <a:rPr lang="pl-PL" dirty="0" err="1"/>
              <a:t>tropischer</a:t>
            </a:r>
            <a:r>
              <a:rPr lang="pl-PL" dirty="0"/>
              <a:t> </a:t>
            </a:r>
            <a:r>
              <a:rPr lang="pl-PL" dirty="0" err="1"/>
              <a:t>Geschmack</a:t>
            </a:r>
            <a:endParaRPr lang="pl-PL" dirty="0"/>
          </a:p>
          <a:p>
            <a:endParaRPr lang="pl-PL" dirty="0"/>
          </a:p>
        </p:txBody>
      </p:sp>
      <p:sp>
        <p:nvSpPr>
          <p:cNvPr id="5" name="Tytuł 4">
            <a:extLst>
              <a:ext uri="{FF2B5EF4-FFF2-40B4-BE49-F238E27FC236}">
                <a16:creationId xmlns:a16="http://schemas.microsoft.com/office/drawing/2014/main" id="{1BFAF203-8D1A-6FBE-23CF-6EEC924CFC22}"/>
              </a:ext>
            </a:extLst>
          </p:cNvPr>
          <p:cNvSpPr>
            <a:spLocks noGrp="1"/>
          </p:cNvSpPr>
          <p:nvPr>
            <p:ph type="title"/>
          </p:nvPr>
        </p:nvSpPr>
        <p:spPr/>
        <p:txBody>
          <a:bodyPr/>
          <a:lstStyle/>
          <a:p>
            <a:r>
              <a:rPr lang="de-DE" dirty="0"/>
              <a:t>Was macht Marine Glo besonders?</a:t>
            </a:r>
            <a:endParaRPr lang="pl-PL" dirty="0"/>
          </a:p>
        </p:txBody>
      </p:sp>
      <p:pic>
        <p:nvPicPr>
          <p:cNvPr id="4" name="Obraz 3" descr="NATURES OY SUNSHINEￂﾮ&#10;&#10;Zawartość wygenerowana przez AI może być niepoprawna.">
            <a:extLst>
              <a:ext uri="{FF2B5EF4-FFF2-40B4-BE49-F238E27FC236}">
                <a16:creationId xmlns:a16="http://schemas.microsoft.com/office/drawing/2014/main" id="{007AF374-422D-448C-DDB5-C4CB0878C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3014" y="1399744"/>
            <a:ext cx="3858986" cy="5458255"/>
          </a:xfrm>
          <a:prstGeom prst="rect">
            <a:avLst/>
          </a:prstGeom>
        </p:spPr>
      </p:pic>
    </p:spTree>
    <p:extLst>
      <p:ext uri="{BB962C8B-B14F-4D97-AF65-F5344CB8AC3E}">
        <p14:creationId xmlns:p14="http://schemas.microsoft.com/office/powerpoint/2010/main" val="3551218115"/>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283B6-8E46-40AF-5E5D-95C09B2A3C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DA4764-326B-4E43-1529-3D06A1919DF8}"/>
              </a:ext>
            </a:extLst>
          </p:cNvPr>
          <p:cNvSpPr>
            <a:spLocks noGrp="1"/>
          </p:cNvSpPr>
          <p:nvPr>
            <p:ph type="body" idx="1"/>
          </p:nvPr>
        </p:nvSpPr>
        <p:spPr>
          <a:xfrm>
            <a:off x="1270532" y="1307255"/>
            <a:ext cx="10424160" cy="5240502"/>
          </a:xfrm>
        </p:spPr>
        <p:txBody>
          <a:bodyPr>
            <a:normAutofit/>
          </a:bodyPr>
          <a:lstStyle/>
          <a:p>
            <a:r>
              <a:rPr lang="pl-PL" sz="1800" dirty="0" err="1"/>
              <a:t>Kollagen</a:t>
            </a:r>
            <a:r>
              <a:rPr lang="pl-PL" sz="1800" dirty="0"/>
              <a:t> </a:t>
            </a:r>
            <a:r>
              <a:rPr lang="pl-PL" sz="1800" dirty="0" err="1"/>
              <a:t>wirkt</a:t>
            </a:r>
            <a:r>
              <a:rPr lang="pl-PL" sz="1800" dirty="0"/>
              <a:t> </a:t>
            </a:r>
            <a:r>
              <a:rPr lang="pl-PL" sz="1800" dirty="0" err="1"/>
              <a:t>nicht</a:t>
            </a:r>
            <a:r>
              <a:rPr lang="pl-PL" sz="1800" dirty="0"/>
              <a:t> </a:t>
            </a:r>
            <a:r>
              <a:rPr lang="pl-PL" sz="1800" dirty="0" err="1"/>
              <a:t>allein</a:t>
            </a:r>
            <a:r>
              <a:rPr lang="pl-PL" sz="1800" dirty="0"/>
              <a:t>.</a:t>
            </a:r>
          </a:p>
          <a:p>
            <a:r>
              <a:rPr lang="pl-PL" sz="1800" dirty="0" err="1"/>
              <a:t>Für</a:t>
            </a:r>
            <a:r>
              <a:rPr lang="pl-PL" sz="1800" dirty="0"/>
              <a:t> </a:t>
            </a:r>
            <a:r>
              <a:rPr lang="pl-PL" sz="1800" dirty="0" err="1"/>
              <a:t>eine</a:t>
            </a:r>
            <a:r>
              <a:rPr lang="pl-PL" sz="1800" dirty="0"/>
              <a:t> </a:t>
            </a:r>
            <a:r>
              <a:rPr lang="pl-PL" sz="1800" dirty="0" err="1"/>
              <a:t>normale</a:t>
            </a:r>
            <a:r>
              <a:rPr lang="pl-PL" sz="1800" dirty="0"/>
              <a:t> </a:t>
            </a:r>
            <a:r>
              <a:rPr lang="pl-PL" sz="1800" dirty="0" err="1"/>
              <a:t>Kollagenbildung</a:t>
            </a:r>
            <a:r>
              <a:rPr lang="pl-PL" sz="1800" dirty="0"/>
              <a:t> </a:t>
            </a:r>
            <a:r>
              <a:rPr lang="pl-PL" sz="1800" dirty="0" err="1"/>
              <a:t>benötigt</a:t>
            </a:r>
            <a:r>
              <a:rPr lang="pl-PL" sz="1800" dirty="0"/>
              <a:t> der </a:t>
            </a:r>
            <a:r>
              <a:rPr lang="pl-PL" sz="1800" dirty="0" err="1"/>
              <a:t>Körper</a:t>
            </a:r>
            <a:r>
              <a:rPr lang="pl-PL" sz="1800" dirty="0"/>
              <a:t> </a:t>
            </a:r>
            <a:r>
              <a:rPr lang="pl-PL" sz="1800" dirty="0" err="1"/>
              <a:t>unter</a:t>
            </a:r>
            <a:r>
              <a:rPr lang="pl-PL" sz="1800" dirty="0"/>
              <a:t> </a:t>
            </a:r>
            <a:r>
              <a:rPr lang="pl-PL" sz="1800" dirty="0" err="1"/>
              <a:t>anderem</a:t>
            </a:r>
            <a:r>
              <a:rPr lang="pl-PL" sz="1800" dirty="0"/>
              <a:t> </a:t>
            </a:r>
            <a:r>
              <a:rPr lang="pl-PL" sz="1800" b="1" dirty="0" err="1"/>
              <a:t>Vitamin</a:t>
            </a:r>
            <a:r>
              <a:rPr lang="pl-PL" sz="1800" b="1" dirty="0"/>
              <a:t> C</a:t>
            </a:r>
            <a:r>
              <a:rPr lang="pl-PL" sz="1800" dirty="0"/>
              <a:t>.</a:t>
            </a:r>
          </a:p>
          <a:p>
            <a:r>
              <a:rPr lang="pl-PL" sz="1800" dirty="0" err="1"/>
              <a:t>Aus</a:t>
            </a:r>
            <a:r>
              <a:rPr lang="pl-PL" sz="1800" dirty="0"/>
              <a:t> </a:t>
            </a:r>
            <a:r>
              <a:rPr lang="pl-PL" sz="1800" dirty="0" err="1"/>
              <a:t>diesem</a:t>
            </a:r>
            <a:r>
              <a:rPr lang="pl-PL" sz="1800" dirty="0"/>
              <a:t> </a:t>
            </a:r>
            <a:r>
              <a:rPr lang="pl-PL" sz="1800" dirty="0" err="1"/>
              <a:t>Grund</a:t>
            </a:r>
            <a:r>
              <a:rPr lang="pl-PL" sz="1800" dirty="0"/>
              <a:t> </a:t>
            </a:r>
            <a:r>
              <a:rPr lang="pl-PL" sz="1800" dirty="0" err="1"/>
              <a:t>wurde</a:t>
            </a:r>
            <a:r>
              <a:rPr lang="pl-PL" sz="1800" dirty="0"/>
              <a:t> </a:t>
            </a:r>
            <a:r>
              <a:rPr lang="pl-PL" sz="1800" dirty="0" err="1"/>
              <a:t>Vitamin</a:t>
            </a:r>
            <a:r>
              <a:rPr lang="pl-PL" sz="1800" dirty="0"/>
              <a:t> C </a:t>
            </a:r>
            <a:r>
              <a:rPr lang="pl-PL" sz="1800" dirty="0" err="1"/>
              <a:t>zu</a:t>
            </a:r>
            <a:r>
              <a:rPr lang="pl-PL" sz="1800" dirty="0"/>
              <a:t> Marine </a:t>
            </a:r>
            <a:r>
              <a:rPr lang="pl-PL" sz="1800" dirty="0" err="1"/>
              <a:t>Glo</a:t>
            </a:r>
            <a:r>
              <a:rPr lang="pl-PL" sz="1800" dirty="0"/>
              <a:t> </a:t>
            </a:r>
            <a:r>
              <a:rPr lang="pl-PL" sz="1800" dirty="0" err="1"/>
              <a:t>hinzugefügt</a:t>
            </a:r>
            <a:r>
              <a:rPr lang="pl-PL" sz="1800" dirty="0"/>
              <a:t>.</a:t>
            </a:r>
          </a:p>
          <a:p>
            <a:endParaRPr lang="pl-PL" sz="1800" b="1" dirty="0"/>
          </a:p>
          <a:p>
            <a:r>
              <a:rPr lang="pl-PL" sz="1800" b="1" dirty="0" err="1"/>
              <a:t>Vitamin</a:t>
            </a:r>
            <a:r>
              <a:rPr lang="pl-PL" sz="1800" b="1" dirty="0"/>
              <a:t> C:</a:t>
            </a:r>
            <a:endParaRPr lang="pl-PL" sz="1800" dirty="0"/>
          </a:p>
          <a:p>
            <a:r>
              <a:rPr lang="pl-PL" sz="1800" dirty="0"/>
              <a:t>✔ </a:t>
            </a:r>
            <a:r>
              <a:rPr lang="pl-PL" sz="1800" dirty="0" err="1"/>
              <a:t>trägt</a:t>
            </a:r>
            <a:r>
              <a:rPr lang="pl-PL" sz="1800" dirty="0"/>
              <a:t> </a:t>
            </a:r>
            <a:r>
              <a:rPr lang="pl-PL" sz="1800" dirty="0" err="1"/>
              <a:t>zu</a:t>
            </a:r>
            <a:r>
              <a:rPr lang="pl-PL" sz="1800" dirty="0"/>
              <a:t> </a:t>
            </a:r>
            <a:r>
              <a:rPr lang="pl-PL" sz="1800" dirty="0" err="1"/>
              <a:t>einer</a:t>
            </a:r>
            <a:r>
              <a:rPr lang="pl-PL" sz="1800" dirty="0"/>
              <a:t> </a:t>
            </a:r>
            <a:r>
              <a:rPr lang="pl-PL" sz="1800" dirty="0" err="1"/>
              <a:t>normalen</a:t>
            </a:r>
            <a:r>
              <a:rPr lang="pl-PL" sz="1800" dirty="0"/>
              <a:t> </a:t>
            </a:r>
            <a:r>
              <a:rPr lang="pl-PL" sz="1800" dirty="0" err="1"/>
              <a:t>Kollagenbildung</a:t>
            </a:r>
            <a:r>
              <a:rPr lang="pl-PL" sz="1800" dirty="0"/>
              <a:t> </a:t>
            </a:r>
            <a:r>
              <a:rPr lang="pl-PL" sz="1800" dirty="0" err="1"/>
              <a:t>für</a:t>
            </a:r>
            <a:r>
              <a:rPr lang="pl-PL" sz="1800" dirty="0"/>
              <a:t> </a:t>
            </a:r>
            <a:r>
              <a:rPr lang="pl-PL" sz="1800" dirty="0" err="1"/>
              <a:t>eine</a:t>
            </a:r>
            <a:r>
              <a:rPr lang="pl-PL" sz="1800" dirty="0"/>
              <a:t> </a:t>
            </a:r>
            <a:r>
              <a:rPr lang="pl-PL" sz="1800" dirty="0" err="1"/>
              <a:t>normale</a:t>
            </a:r>
            <a:r>
              <a:rPr lang="pl-PL" sz="1800" dirty="0"/>
              <a:t> </a:t>
            </a:r>
            <a:r>
              <a:rPr lang="pl-PL" sz="1800" dirty="0" err="1"/>
              <a:t>Funktion</a:t>
            </a:r>
            <a:r>
              <a:rPr lang="pl-PL" sz="1800" dirty="0"/>
              <a:t> von </a:t>
            </a:r>
            <a:r>
              <a:rPr lang="pl-PL" sz="1800" dirty="0" err="1"/>
              <a:t>Haut</a:t>
            </a:r>
            <a:r>
              <a:rPr lang="pl-PL" sz="1800" dirty="0"/>
              <a:t>, </a:t>
            </a:r>
            <a:r>
              <a:rPr lang="pl-PL" sz="1800" dirty="0" err="1"/>
              <a:t>Knochen</a:t>
            </a:r>
            <a:r>
              <a:rPr lang="pl-PL" sz="1800" dirty="0"/>
              <a:t>, </a:t>
            </a:r>
            <a:r>
              <a:rPr lang="pl-PL" sz="1800" dirty="0" err="1"/>
              <a:t>Knorpel</a:t>
            </a:r>
            <a:r>
              <a:rPr lang="pl-PL" sz="1800" dirty="0"/>
              <a:t>, </a:t>
            </a:r>
            <a:r>
              <a:rPr lang="pl-PL" sz="1800" dirty="0" err="1"/>
              <a:t>Blutgefäßen</a:t>
            </a:r>
            <a:r>
              <a:rPr lang="pl-PL" sz="1800" dirty="0"/>
              <a:t>, </a:t>
            </a:r>
            <a:r>
              <a:rPr lang="pl-PL" sz="1800" dirty="0" err="1"/>
              <a:t>Zahnfleisch</a:t>
            </a:r>
            <a:r>
              <a:rPr lang="pl-PL" sz="1800" dirty="0"/>
              <a:t> </a:t>
            </a:r>
            <a:r>
              <a:rPr lang="pl-PL" sz="1800" dirty="0" err="1"/>
              <a:t>und</a:t>
            </a:r>
            <a:r>
              <a:rPr lang="pl-PL" sz="1800" dirty="0"/>
              <a:t> </a:t>
            </a:r>
            <a:r>
              <a:rPr lang="pl-PL" sz="1800" dirty="0" err="1"/>
              <a:t>Zähnen</a:t>
            </a:r>
            <a:r>
              <a:rPr lang="pl-PL" sz="1800" dirty="0"/>
              <a:t> </a:t>
            </a:r>
            <a:r>
              <a:rPr lang="pl-PL" sz="1800" dirty="0" err="1"/>
              <a:t>bei</a:t>
            </a:r>
            <a:endParaRPr lang="pl-PL" sz="1800" dirty="0"/>
          </a:p>
        </p:txBody>
      </p:sp>
      <p:sp>
        <p:nvSpPr>
          <p:cNvPr id="5" name="Tytuł 4">
            <a:extLst>
              <a:ext uri="{FF2B5EF4-FFF2-40B4-BE49-F238E27FC236}">
                <a16:creationId xmlns:a16="http://schemas.microsoft.com/office/drawing/2014/main" id="{AC0DA3D8-BC51-DCCA-4B98-C2FFC60A624A}"/>
              </a:ext>
            </a:extLst>
          </p:cNvPr>
          <p:cNvSpPr>
            <a:spLocks noGrp="1"/>
          </p:cNvSpPr>
          <p:nvPr>
            <p:ph type="title"/>
          </p:nvPr>
        </p:nvSpPr>
        <p:spPr/>
        <p:txBody>
          <a:bodyPr>
            <a:normAutofit/>
          </a:bodyPr>
          <a:lstStyle/>
          <a:p>
            <a:r>
              <a:rPr lang="de-DE" dirty="0"/>
              <a:t>Vitamin C – warum ist es so wichtig?</a:t>
            </a:r>
            <a:endParaRPr lang="pl-PL" dirty="0"/>
          </a:p>
        </p:txBody>
      </p:sp>
      <p:pic>
        <p:nvPicPr>
          <p:cNvPr id="4" name="Obraz 3" descr="VITAMIN&#10;&#10;Zawartość wygenerowana przez AI może być niepoprawna.">
            <a:extLst>
              <a:ext uri="{FF2B5EF4-FFF2-40B4-BE49-F238E27FC236}">
                <a16:creationId xmlns:a16="http://schemas.microsoft.com/office/drawing/2014/main" id="{C79116C7-A59C-6C4A-01E9-EBB58B66E7C2}"/>
              </a:ext>
            </a:extLst>
          </p:cNvPr>
          <p:cNvPicPr>
            <a:picLocks noChangeAspect="1"/>
          </p:cNvPicPr>
          <p:nvPr/>
        </p:nvPicPr>
        <p:blipFill>
          <a:blip r:embed="rId2"/>
          <a:stretch>
            <a:fillRect/>
          </a:stretch>
        </p:blipFill>
        <p:spPr>
          <a:xfrm>
            <a:off x="4811486" y="3965437"/>
            <a:ext cx="2380062" cy="2582320"/>
          </a:xfrm>
          <a:prstGeom prst="rect">
            <a:avLst/>
          </a:prstGeom>
        </p:spPr>
      </p:pic>
    </p:spTree>
    <p:extLst>
      <p:ext uri="{BB962C8B-B14F-4D97-AF65-F5344CB8AC3E}">
        <p14:creationId xmlns:p14="http://schemas.microsoft.com/office/powerpoint/2010/main" val="165637220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E3D61-B8FF-B69C-A53D-71F4B6AD2B1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1AF2EF5-948D-CFF0-7C36-C67DE9D5CA2D}"/>
              </a:ext>
            </a:extLst>
          </p:cNvPr>
          <p:cNvSpPr>
            <a:spLocks noGrp="1"/>
          </p:cNvSpPr>
          <p:nvPr>
            <p:ph type="body" idx="1"/>
          </p:nvPr>
        </p:nvSpPr>
        <p:spPr>
          <a:xfrm>
            <a:off x="1368504" y="1346280"/>
            <a:ext cx="10424160" cy="4937760"/>
          </a:xfrm>
        </p:spPr>
        <p:txBody>
          <a:bodyPr/>
          <a:lstStyle/>
          <a:p>
            <a:r>
              <a:rPr lang="pl-PL" dirty="0" err="1"/>
              <a:t>Vitamin</a:t>
            </a:r>
            <a:r>
              <a:rPr lang="pl-PL" dirty="0"/>
              <a:t> C </a:t>
            </a:r>
            <a:r>
              <a:rPr lang="pl-PL" dirty="0" err="1"/>
              <a:t>trägt</a:t>
            </a:r>
            <a:r>
              <a:rPr lang="pl-PL" dirty="0"/>
              <a:t> </a:t>
            </a:r>
            <a:r>
              <a:rPr lang="pl-PL" dirty="0" err="1"/>
              <a:t>außerdem</a:t>
            </a:r>
            <a:r>
              <a:rPr lang="pl-PL" dirty="0"/>
              <a:t> </a:t>
            </a:r>
            <a:r>
              <a:rPr lang="pl-PL" dirty="0" err="1"/>
              <a:t>dazu</a:t>
            </a:r>
            <a:r>
              <a:rPr lang="pl-PL" dirty="0"/>
              <a:t> </a:t>
            </a:r>
            <a:r>
              <a:rPr lang="pl-PL" dirty="0" err="1"/>
              <a:t>bei</a:t>
            </a:r>
            <a:r>
              <a:rPr lang="pl-PL" dirty="0"/>
              <a:t>:</a:t>
            </a:r>
          </a:p>
          <a:p>
            <a:r>
              <a:rPr lang="pl-PL" dirty="0"/>
              <a:t>✔ </a:t>
            </a:r>
            <a:r>
              <a:rPr lang="pl-PL" dirty="0" err="1"/>
              <a:t>die</a:t>
            </a:r>
            <a:r>
              <a:rPr lang="pl-PL" dirty="0"/>
              <a:t> </a:t>
            </a:r>
            <a:r>
              <a:rPr lang="pl-PL" dirty="0" err="1"/>
              <a:t>Zellen</a:t>
            </a:r>
            <a:r>
              <a:rPr lang="pl-PL" dirty="0"/>
              <a:t> </a:t>
            </a:r>
            <a:r>
              <a:rPr lang="pl-PL" dirty="0" err="1"/>
              <a:t>vor</a:t>
            </a:r>
            <a:r>
              <a:rPr lang="pl-PL" dirty="0"/>
              <a:t> </a:t>
            </a:r>
            <a:r>
              <a:rPr lang="pl-PL" dirty="0" err="1"/>
              <a:t>oxidativem</a:t>
            </a:r>
            <a:r>
              <a:rPr lang="pl-PL" dirty="0"/>
              <a:t> </a:t>
            </a:r>
            <a:r>
              <a:rPr lang="pl-PL" dirty="0" err="1"/>
              <a:t>Stress</a:t>
            </a:r>
            <a:r>
              <a:rPr lang="pl-PL" dirty="0"/>
              <a:t> </a:t>
            </a:r>
            <a:r>
              <a:rPr lang="pl-PL" dirty="0" err="1"/>
              <a:t>zu</a:t>
            </a:r>
            <a:r>
              <a:rPr lang="pl-PL" dirty="0"/>
              <a:t> </a:t>
            </a:r>
            <a:r>
              <a:rPr lang="pl-PL" dirty="0" err="1"/>
              <a:t>schützen</a:t>
            </a:r>
            <a:endParaRPr lang="pl-PL" dirty="0"/>
          </a:p>
          <a:p>
            <a:r>
              <a:rPr lang="pl-PL" dirty="0"/>
              <a:t>✔ </a:t>
            </a:r>
            <a:r>
              <a:rPr lang="pl-PL" dirty="0" err="1"/>
              <a:t>zu</a:t>
            </a:r>
            <a:r>
              <a:rPr lang="pl-PL" dirty="0"/>
              <a:t> </a:t>
            </a:r>
            <a:r>
              <a:rPr lang="pl-PL" dirty="0" err="1"/>
              <a:t>einer</a:t>
            </a:r>
            <a:r>
              <a:rPr lang="pl-PL" dirty="0"/>
              <a:t> </a:t>
            </a:r>
            <a:r>
              <a:rPr lang="pl-PL" dirty="0" err="1"/>
              <a:t>normalen</a:t>
            </a:r>
            <a:r>
              <a:rPr lang="pl-PL" dirty="0"/>
              <a:t> </a:t>
            </a:r>
            <a:r>
              <a:rPr lang="pl-PL" dirty="0" err="1"/>
              <a:t>Funktion</a:t>
            </a:r>
            <a:r>
              <a:rPr lang="pl-PL" dirty="0"/>
              <a:t> des </a:t>
            </a:r>
            <a:r>
              <a:rPr lang="pl-PL" dirty="0" err="1"/>
              <a:t>Immunsystems</a:t>
            </a:r>
            <a:r>
              <a:rPr lang="pl-PL" dirty="0"/>
              <a:t> </a:t>
            </a:r>
            <a:r>
              <a:rPr lang="pl-PL" dirty="0" err="1"/>
              <a:t>beizutragen</a:t>
            </a:r>
            <a:endParaRPr lang="pl-PL" dirty="0"/>
          </a:p>
          <a:p>
            <a:r>
              <a:rPr lang="pl-PL" dirty="0"/>
              <a:t>✔ </a:t>
            </a:r>
            <a:r>
              <a:rPr lang="pl-PL" dirty="0" err="1"/>
              <a:t>Müdigkeit</a:t>
            </a:r>
            <a:r>
              <a:rPr lang="pl-PL" dirty="0"/>
              <a:t> </a:t>
            </a:r>
            <a:r>
              <a:rPr lang="pl-PL" dirty="0" err="1"/>
              <a:t>und</a:t>
            </a:r>
            <a:r>
              <a:rPr lang="pl-PL" dirty="0"/>
              <a:t> </a:t>
            </a:r>
            <a:r>
              <a:rPr lang="pl-PL" dirty="0" err="1"/>
              <a:t>Ermüdung</a:t>
            </a:r>
            <a:r>
              <a:rPr lang="pl-PL" dirty="0"/>
              <a:t> </a:t>
            </a:r>
            <a:r>
              <a:rPr lang="pl-PL" dirty="0" err="1"/>
              <a:t>zu</a:t>
            </a:r>
            <a:r>
              <a:rPr lang="pl-PL" dirty="0"/>
              <a:t> </a:t>
            </a:r>
            <a:r>
              <a:rPr lang="pl-PL" dirty="0" err="1"/>
              <a:t>verringern</a:t>
            </a:r>
            <a:endParaRPr lang="pl-PL" dirty="0"/>
          </a:p>
          <a:p>
            <a:r>
              <a:rPr lang="pl-PL" dirty="0"/>
              <a:t>✔ </a:t>
            </a:r>
            <a:r>
              <a:rPr lang="pl-PL" dirty="0" err="1"/>
              <a:t>die</a:t>
            </a:r>
            <a:r>
              <a:rPr lang="pl-PL" dirty="0"/>
              <a:t> </a:t>
            </a:r>
            <a:r>
              <a:rPr lang="pl-PL" dirty="0" err="1"/>
              <a:t>Eisenaufnahme</a:t>
            </a:r>
            <a:r>
              <a:rPr lang="pl-PL" dirty="0"/>
              <a:t> </a:t>
            </a:r>
            <a:r>
              <a:rPr lang="pl-PL" dirty="0" err="1"/>
              <a:t>zu</a:t>
            </a:r>
            <a:r>
              <a:rPr lang="pl-PL" dirty="0"/>
              <a:t> </a:t>
            </a:r>
            <a:r>
              <a:rPr lang="pl-PL" dirty="0" err="1"/>
              <a:t>erhöhen</a:t>
            </a:r>
            <a:endParaRPr lang="pl-PL" dirty="0"/>
          </a:p>
          <a:p>
            <a:r>
              <a:rPr lang="pl-PL" dirty="0"/>
              <a:t>✔ </a:t>
            </a:r>
            <a:r>
              <a:rPr lang="pl-PL" dirty="0" err="1"/>
              <a:t>zu</a:t>
            </a:r>
            <a:r>
              <a:rPr lang="pl-PL" dirty="0"/>
              <a:t> </a:t>
            </a:r>
            <a:r>
              <a:rPr lang="pl-PL" dirty="0" err="1"/>
              <a:t>einem</a:t>
            </a:r>
            <a:r>
              <a:rPr lang="pl-PL" dirty="0"/>
              <a:t> </a:t>
            </a:r>
            <a:r>
              <a:rPr lang="pl-PL" dirty="0" err="1"/>
              <a:t>normalen</a:t>
            </a:r>
            <a:r>
              <a:rPr lang="pl-PL" dirty="0"/>
              <a:t> </a:t>
            </a:r>
            <a:r>
              <a:rPr lang="pl-PL" dirty="0" err="1"/>
              <a:t>Energiestoffwechsel</a:t>
            </a:r>
            <a:r>
              <a:rPr lang="pl-PL" dirty="0"/>
              <a:t> </a:t>
            </a:r>
            <a:r>
              <a:rPr lang="pl-PL" dirty="0" err="1"/>
              <a:t>beizutragen</a:t>
            </a:r>
            <a:endParaRPr lang="pl-PL" dirty="0"/>
          </a:p>
        </p:txBody>
      </p:sp>
      <p:sp>
        <p:nvSpPr>
          <p:cNvPr id="5" name="Tytuł 4">
            <a:extLst>
              <a:ext uri="{FF2B5EF4-FFF2-40B4-BE49-F238E27FC236}">
                <a16:creationId xmlns:a16="http://schemas.microsoft.com/office/drawing/2014/main" id="{46F8043A-8677-8659-0EA4-45CBE194D65E}"/>
              </a:ext>
            </a:extLst>
          </p:cNvPr>
          <p:cNvSpPr>
            <a:spLocks noGrp="1"/>
          </p:cNvSpPr>
          <p:nvPr>
            <p:ph type="title"/>
          </p:nvPr>
        </p:nvSpPr>
        <p:spPr/>
        <p:txBody>
          <a:bodyPr>
            <a:normAutofit fontScale="90000"/>
          </a:bodyPr>
          <a:lstStyle/>
          <a:p>
            <a:r>
              <a:rPr lang="de-DE" dirty="0"/>
              <a:t>Vitamin C – viel mehr als nur Kollagen</a:t>
            </a:r>
            <a:endParaRPr lang="pl-PL" dirty="0"/>
          </a:p>
        </p:txBody>
      </p:sp>
      <p:sp>
        <p:nvSpPr>
          <p:cNvPr id="4" name="pole tekstowe 3">
            <a:extLst>
              <a:ext uri="{FF2B5EF4-FFF2-40B4-BE49-F238E27FC236}">
                <a16:creationId xmlns:a16="http://schemas.microsoft.com/office/drawing/2014/main" id="{B0D06151-3C03-31A1-C0F4-57FF6162D496}"/>
              </a:ext>
            </a:extLst>
          </p:cNvPr>
          <p:cNvSpPr txBox="1"/>
          <p:nvPr/>
        </p:nvSpPr>
        <p:spPr>
          <a:xfrm>
            <a:off x="8665027" y="4612026"/>
            <a:ext cx="3287485"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err="1"/>
              <a:t>Wussten</a:t>
            </a:r>
            <a:r>
              <a:rPr lang="pl-PL" sz="1600" b="1" dirty="0"/>
              <a:t> </a:t>
            </a:r>
            <a:r>
              <a:rPr lang="pl-PL" sz="1600" b="1" dirty="0" err="1"/>
              <a:t>Sie</a:t>
            </a:r>
            <a:r>
              <a:rPr lang="pl-PL" sz="1600" b="1" dirty="0"/>
              <a:t>, </a:t>
            </a:r>
            <a:r>
              <a:rPr lang="pl-PL" sz="1600" b="1" dirty="0" err="1"/>
              <a:t>dass</a:t>
            </a:r>
            <a:r>
              <a:rPr lang="pl-PL" sz="1600" b="1" dirty="0"/>
              <a:t> …?</a:t>
            </a:r>
          </a:p>
          <a:p>
            <a:endParaRPr lang="pl-PL" sz="1600" dirty="0"/>
          </a:p>
          <a:p>
            <a:r>
              <a:rPr lang="pl-PL" sz="1600" dirty="0"/>
              <a:t>Marine </a:t>
            </a:r>
            <a:r>
              <a:rPr lang="pl-PL" sz="1600" dirty="0" err="1"/>
              <a:t>Glo</a:t>
            </a:r>
            <a:r>
              <a:rPr lang="pl-PL" sz="1600" dirty="0"/>
              <a:t> </a:t>
            </a:r>
            <a:r>
              <a:rPr lang="pl-PL" sz="1600" dirty="0" err="1"/>
              <a:t>enthält</a:t>
            </a:r>
            <a:r>
              <a:rPr lang="pl-PL" sz="1600" dirty="0"/>
              <a:t> </a:t>
            </a:r>
            <a:r>
              <a:rPr lang="pl-PL" sz="1600" b="1" dirty="0"/>
              <a:t>25 mg </a:t>
            </a:r>
            <a:r>
              <a:rPr lang="pl-PL" sz="1600" b="1" dirty="0" err="1"/>
              <a:t>Vitamin</a:t>
            </a:r>
            <a:r>
              <a:rPr lang="pl-PL" sz="1600" b="1" dirty="0"/>
              <a:t> C</a:t>
            </a:r>
            <a:r>
              <a:rPr lang="pl-PL" sz="1600" dirty="0"/>
              <a:t>, was </a:t>
            </a:r>
            <a:r>
              <a:rPr lang="pl-PL" sz="1600" dirty="0" err="1"/>
              <a:t>etwa</a:t>
            </a:r>
            <a:r>
              <a:rPr lang="pl-PL" sz="1600" dirty="0"/>
              <a:t> </a:t>
            </a:r>
            <a:r>
              <a:rPr lang="pl-PL" sz="1600" b="1" dirty="0"/>
              <a:t>31 % der </a:t>
            </a:r>
            <a:r>
              <a:rPr lang="pl-PL" sz="1600" b="1" dirty="0" err="1"/>
              <a:t>Referenzmenge</a:t>
            </a:r>
            <a:r>
              <a:rPr lang="pl-PL" sz="1600" dirty="0"/>
              <a:t> in </a:t>
            </a:r>
            <a:r>
              <a:rPr lang="pl-PL" sz="1600" dirty="0" err="1"/>
              <a:t>einem</a:t>
            </a:r>
            <a:r>
              <a:rPr lang="pl-PL" sz="1600" dirty="0"/>
              <a:t> </a:t>
            </a:r>
            <a:r>
              <a:rPr lang="pl-PL" sz="1600" dirty="0" err="1"/>
              <a:t>Beutel</a:t>
            </a:r>
            <a:r>
              <a:rPr lang="pl-PL" sz="1600" dirty="0"/>
              <a:t> </a:t>
            </a:r>
            <a:r>
              <a:rPr lang="pl-PL" sz="1600" dirty="0" err="1"/>
              <a:t>entspricht</a:t>
            </a:r>
            <a:r>
              <a:rPr lang="pl-PL" sz="1600" dirty="0"/>
              <a:t>.</a:t>
            </a:r>
          </a:p>
        </p:txBody>
      </p:sp>
      <p:pic>
        <p:nvPicPr>
          <p:cNvPr id="7" name="Obraz 6" descr="C&#10;&#10;Zawartość wygenerowana przez AI może być niepoprawna.">
            <a:extLst>
              <a:ext uri="{FF2B5EF4-FFF2-40B4-BE49-F238E27FC236}">
                <a16:creationId xmlns:a16="http://schemas.microsoft.com/office/drawing/2014/main" id="{051FCAA6-D05D-E93C-A6F3-FAFD13FA2C92}"/>
              </a:ext>
            </a:extLst>
          </p:cNvPr>
          <p:cNvPicPr>
            <a:picLocks noChangeAspect="1"/>
          </p:cNvPicPr>
          <p:nvPr/>
        </p:nvPicPr>
        <p:blipFill>
          <a:blip r:embed="rId2"/>
          <a:stretch>
            <a:fillRect/>
          </a:stretch>
        </p:blipFill>
        <p:spPr>
          <a:xfrm>
            <a:off x="4114799" y="4151754"/>
            <a:ext cx="2590801" cy="2477645"/>
          </a:xfrm>
          <a:prstGeom prst="rect">
            <a:avLst/>
          </a:prstGeom>
        </p:spPr>
      </p:pic>
    </p:spTree>
    <p:extLst>
      <p:ext uri="{BB962C8B-B14F-4D97-AF65-F5344CB8AC3E}">
        <p14:creationId xmlns:p14="http://schemas.microsoft.com/office/powerpoint/2010/main" val="304756981"/>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580B8-EFEF-E375-B182-5CD754ABDD4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7021B5C-41AB-E004-BBE3-55312EBAF4B3}"/>
              </a:ext>
            </a:extLst>
          </p:cNvPr>
          <p:cNvSpPr>
            <a:spLocks noGrp="1"/>
          </p:cNvSpPr>
          <p:nvPr>
            <p:ph type="body" idx="1"/>
          </p:nvPr>
        </p:nvSpPr>
        <p:spPr>
          <a:xfrm>
            <a:off x="1270532" y="1307255"/>
            <a:ext cx="10424160" cy="4937760"/>
          </a:xfrm>
        </p:spPr>
        <p:txBody>
          <a:bodyPr>
            <a:normAutofit lnSpcReduction="10000"/>
          </a:bodyPr>
          <a:lstStyle/>
          <a:p>
            <a:r>
              <a:rPr lang="pl-PL" dirty="0" err="1"/>
              <a:t>Biotin</a:t>
            </a:r>
            <a:r>
              <a:rPr lang="pl-PL" dirty="0"/>
              <a:t> </a:t>
            </a:r>
            <a:r>
              <a:rPr lang="pl-PL" dirty="0" err="1"/>
              <a:t>gehört</a:t>
            </a:r>
            <a:r>
              <a:rPr lang="pl-PL" dirty="0"/>
              <a:t> </a:t>
            </a:r>
            <a:r>
              <a:rPr lang="pl-PL" dirty="0" err="1"/>
              <a:t>zur</a:t>
            </a:r>
            <a:r>
              <a:rPr lang="pl-PL" dirty="0"/>
              <a:t> </a:t>
            </a:r>
            <a:r>
              <a:rPr lang="pl-PL" dirty="0" err="1"/>
              <a:t>Gruppe</a:t>
            </a:r>
            <a:r>
              <a:rPr lang="pl-PL" dirty="0"/>
              <a:t> der B-</a:t>
            </a:r>
            <a:r>
              <a:rPr lang="pl-PL" dirty="0" err="1"/>
              <a:t>Vitamine</a:t>
            </a:r>
            <a:r>
              <a:rPr lang="pl-PL" dirty="0"/>
              <a:t>.</a:t>
            </a:r>
          </a:p>
          <a:p>
            <a:endParaRPr lang="pl-PL" dirty="0"/>
          </a:p>
          <a:p>
            <a:r>
              <a:rPr lang="pl-PL" dirty="0"/>
              <a:t>Es </a:t>
            </a:r>
            <a:r>
              <a:rPr lang="pl-PL" dirty="0" err="1"/>
              <a:t>ist</a:t>
            </a:r>
            <a:r>
              <a:rPr lang="pl-PL" dirty="0"/>
              <a:t> </a:t>
            </a:r>
            <a:r>
              <a:rPr lang="pl-PL" dirty="0" err="1"/>
              <a:t>Bestandteil</a:t>
            </a:r>
            <a:r>
              <a:rPr lang="pl-PL" dirty="0"/>
              <a:t> </a:t>
            </a:r>
            <a:r>
              <a:rPr lang="pl-PL" dirty="0" err="1"/>
              <a:t>vieler</a:t>
            </a:r>
            <a:r>
              <a:rPr lang="pl-PL" dirty="0"/>
              <a:t> </a:t>
            </a:r>
            <a:r>
              <a:rPr lang="pl-PL" dirty="0" err="1"/>
              <a:t>Enzyme</a:t>
            </a:r>
            <a:r>
              <a:rPr lang="pl-PL" dirty="0"/>
              <a:t>, </a:t>
            </a:r>
            <a:r>
              <a:rPr lang="pl-PL" dirty="0" err="1"/>
              <a:t>die</a:t>
            </a:r>
            <a:r>
              <a:rPr lang="pl-PL" dirty="0"/>
              <a:t> </a:t>
            </a:r>
            <a:r>
              <a:rPr lang="pl-PL" dirty="0" err="1"/>
              <a:t>an</a:t>
            </a:r>
            <a:r>
              <a:rPr lang="pl-PL" dirty="0"/>
              <a:t> </a:t>
            </a:r>
            <a:r>
              <a:rPr lang="pl-PL" dirty="0" err="1"/>
              <a:t>Stoffwechselprozessen</a:t>
            </a:r>
            <a:r>
              <a:rPr lang="pl-PL" dirty="0"/>
              <a:t> </a:t>
            </a:r>
            <a:r>
              <a:rPr lang="pl-PL" dirty="0" err="1"/>
              <a:t>beteiligt</a:t>
            </a:r>
            <a:r>
              <a:rPr lang="pl-PL" dirty="0"/>
              <a:t> </a:t>
            </a:r>
            <a:r>
              <a:rPr lang="pl-PL" dirty="0" err="1"/>
              <a:t>sind</a:t>
            </a:r>
            <a:r>
              <a:rPr lang="pl-PL" dirty="0"/>
              <a:t>.</a:t>
            </a:r>
          </a:p>
          <a:p>
            <a:endParaRPr lang="pl-PL" dirty="0"/>
          </a:p>
          <a:p>
            <a:r>
              <a:rPr lang="pl-PL" b="1" dirty="0" err="1"/>
              <a:t>Biotin</a:t>
            </a:r>
            <a:r>
              <a:rPr lang="pl-PL" b="1" dirty="0"/>
              <a:t> </a:t>
            </a:r>
            <a:r>
              <a:rPr lang="pl-PL" b="1" dirty="0" err="1"/>
              <a:t>trägt</a:t>
            </a:r>
            <a:r>
              <a:rPr lang="pl-PL" b="1" dirty="0"/>
              <a:t> </a:t>
            </a:r>
            <a:r>
              <a:rPr lang="pl-PL" b="1" dirty="0" err="1"/>
              <a:t>dazu</a:t>
            </a:r>
            <a:r>
              <a:rPr lang="pl-PL" b="1" dirty="0"/>
              <a:t> </a:t>
            </a:r>
            <a:r>
              <a:rPr lang="pl-PL" b="1" dirty="0" err="1"/>
              <a:t>bei</a:t>
            </a:r>
            <a:r>
              <a:rPr lang="pl-PL" b="1" dirty="0"/>
              <a:t>:</a:t>
            </a:r>
            <a:endParaRPr lang="pl-PL" dirty="0"/>
          </a:p>
          <a:p>
            <a:r>
              <a:rPr lang="pl-PL" dirty="0"/>
              <a:t>✔ </a:t>
            </a:r>
            <a:r>
              <a:rPr lang="pl-PL" dirty="0" err="1"/>
              <a:t>eine</a:t>
            </a:r>
            <a:r>
              <a:rPr lang="pl-PL" dirty="0"/>
              <a:t> </a:t>
            </a:r>
            <a:r>
              <a:rPr lang="pl-PL" dirty="0" err="1"/>
              <a:t>gesunde</a:t>
            </a:r>
            <a:r>
              <a:rPr lang="pl-PL" dirty="0"/>
              <a:t> </a:t>
            </a:r>
            <a:r>
              <a:rPr lang="pl-PL" dirty="0" err="1"/>
              <a:t>Haut</a:t>
            </a:r>
            <a:r>
              <a:rPr lang="pl-PL" dirty="0"/>
              <a:t> </a:t>
            </a:r>
            <a:r>
              <a:rPr lang="pl-PL" dirty="0" err="1"/>
              <a:t>zu</a:t>
            </a:r>
            <a:r>
              <a:rPr lang="pl-PL" dirty="0"/>
              <a:t> </a:t>
            </a:r>
            <a:r>
              <a:rPr lang="pl-PL" dirty="0" err="1"/>
              <a:t>erhalten</a:t>
            </a:r>
            <a:endParaRPr lang="pl-PL" dirty="0"/>
          </a:p>
          <a:p>
            <a:r>
              <a:rPr lang="pl-PL" dirty="0"/>
              <a:t>✔ </a:t>
            </a:r>
            <a:r>
              <a:rPr lang="pl-PL" dirty="0" err="1"/>
              <a:t>gesunde</a:t>
            </a:r>
            <a:r>
              <a:rPr lang="pl-PL" dirty="0"/>
              <a:t> </a:t>
            </a:r>
            <a:r>
              <a:rPr lang="pl-PL" dirty="0" err="1"/>
              <a:t>Haare</a:t>
            </a:r>
            <a:r>
              <a:rPr lang="pl-PL" dirty="0"/>
              <a:t> </a:t>
            </a:r>
            <a:r>
              <a:rPr lang="pl-PL" dirty="0" err="1"/>
              <a:t>zu</a:t>
            </a:r>
            <a:r>
              <a:rPr lang="pl-PL" dirty="0"/>
              <a:t> </a:t>
            </a:r>
            <a:r>
              <a:rPr lang="pl-PL" dirty="0" err="1"/>
              <a:t>erhalten</a:t>
            </a:r>
            <a:endParaRPr lang="pl-PL" dirty="0"/>
          </a:p>
          <a:p>
            <a:r>
              <a:rPr lang="pl-PL" dirty="0"/>
              <a:t>✔ </a:t>
            </a:r>
            <a:r>
              <a:rPr lang="pl-PL" dirty="0" err="1"/>
              <a:t>normale</a:t>
            </a:r>
            <a:r>
              <a:rPr lang="pl-PL" dirty="0"/>
              <a:t> </a:t>
            </a:r>
            <a:r>
              <a:rPr lang="pl-PL" dirty="0" err="1"/>
              <a:t>Schleimhäute</a:t>
            </a:r>
            <a:r>
              <a:rPr lang="pl-PL" dirty="0"/>
              <a:t> </a:t>
            </a:r>
            <a:r>
              <a:rPr lang="pl-PL" dirty="0" err="1"/>
              <a:t>zu</a:t>
            </a:r>
            <a:r>
              <a:rPr lang="pl-PL" dirty="0"/>
              <a:t> </a:t>
            </a:r>
            <a:r>
              <a:rPr lang="pl-PL" dirty="0" err="1"/>
              <a:t>erhalten</a:t>
            </a:r>
            <a:endParaRPr lang="pl-PL" dirty="0"/>
          </a:p>
          <a:p>
            <a:r>
              <a:rPr lang="pl-PL" dirty="0"/>
              <a:t>✔ </a:t>
            </a:r>
            <a:r>
              <a:rPr lang="pl-PL" dirty="0" err="1"/>
              <a:t>zu</a:t>
            </a:r>
            <a:r>
              <a:rPr lang="pl-PL" dirty="0"/>
              <a:t> </a:t>
            </a:r>
            <a:r>
              <a:rPr lang="pl-PL" dirty="0" err="1"/>
              <a:t>einer</a:t>
            </a:r>
            <a:r>
              <a:rPr lang="pl-PL" dirty="0"/>
              <a:t> </a:t>
            </a:r>
            <a:r>
              <a:rPr lang="pl-PL" dirty="0" err="1"/>
              <a:t>normalen</a:t>
            </a:r>
            <a:r>
              <a:rPr lang="pl-PL" dirty="0"/>
              <a:t> </a:t>
            </a:r>
            <a:r>
              <a:rPr lang="pl-PL" dirty="0" err="1"/>
              <a:t>Funktion</a:t>
            </a:r>
            <a:r>
              <a:rPr lang="pl-PL" dirty="0"/>
              <a:t> des </a:t>
            </a:r>
            <a:r>
              <a:rPr lang="pl-PL" dirty="0" err="1"/>
              <a:t>Nervensystems</a:t>
            </a:r>
            <a:r>
              <a:rPr lang="pl-PL" dirty="0"/>
              <a:t> </a:t>
            </a:r>
            <a:r>
              <a:rPr lang="pl-PL" dirty="0" err="1"/>
              <a:t>beizutragen</a:t>
            </a:r>
            <a:endParaRPr lang="pl-PL" dirty="0"/>
          </a:p>
          <a:p>
            <a:r>
              <a:rPr lang="pl-PL" dirty="0"/>
              <a:t>✔ </a:t>
            </a:r>
            <a:r>
              <a:rPr lang="pl-PL" dirty="0" err="1"/>
              <a:t>zu</a:t>
            </a:r>
            <a:r>
              <a:rPr lang="pl-PL" dirty="0"/>
              <a:t> </a:t>
            </a:r>
            <a:r>
              <a:rPr lang="pl-PL" dirty="0" err="1"/>
              <a:t>einem</a:t>
            </a:r>
            <a:r>
              <a:rPr lang="pl-PL" dirty="0"/>
              <a:t> </a:t>
            </a:r>
            <a:r>
              <a:rPr lang="pl-PL" dirty="0" err="1"/>
              <a:t>normalen</a:t>
            </a:r>
            <a:r>
              <a:rPr lang="pl-PL" dirty="0"/>
              <a:t> </a:t>
            </a:r>
            <a:r>
              <a:rPr lang="pl-PL" dirty="0" err="1"/>
              <a:t>Makronährstoff-Stoffwechsel</a:t>
            </a:r>
            <a:r>
              <a:rPr lang="pl-PL" dirty="0"/>
              <a:t> </a:t>
            </a:r>
            <a:r>
              <a:rPr lang="pl-PL" dirty="0" err="1"/>
              <a:t>beizutragen</a:t>
            </a:r>
            <a:endParaRPr lang="pl-PL" dirty="0"/>
          </a:p>
          <a:p>
            <a:r>
              <a:rPr lang="pl-PL" dirty="0"/>
              <a:t>✔ </a:t>
            </a:r>
            <a:r>
              <a:rPr lang="pl-PL" dirty="0" err="1"/>
              <a:t>eine</a:t>
            </a:r>
            <a:r>
              <a:rPr lang="pl-PL" dirty="0"/>
              <a:t> </a:t>
            </a:r>
            <a:r>
              <a:rPr lang="pl-PL" dirty="0" err="1"/>
              <a:t>normale</a:t>
            </a:r>
            <a:r>
              <a:rPr lang="pl-PL" dirty="0"/>
              <a:t> </a:t>
            </a:r>
            <a:r>
              <a:rPr lang="pl-PL" dirty="0" err="1"/>
              <a:t>psychische</a:t>
            </a:r>
            <a:r>
              <a:rPr lang="pl-PL" dirty="0"/>
              <a:t> </a:t>
            </a:r>
            <a:r>
              <a:rPr lang="pl-PL" dirty="0" err="1"/>
              <a:t>Funktion</a:t>
            </a:r>
            <a:r>
              <a:rPr lang="pl-PL" dirty="0"/>
              <a:t> </a:t>
            </a:r>
            <a:r>
              <a:rPr lang="pl-PL" dirty="0" err="1"/>
              <a:t>zu</a:t>
            </a:r>
            <a:r>
              <a:rPr lang="pl-PL" dirty="0"/>
              <a:t> </a:t>
            </a:r>
            <a:r>
              <a:rPr lang="pl-PL" dirty="0" err="1"/>
              <a:t>erhalten</a:t>
            </a:r>
            <a:endParaRPr lang="pl-PL" dirty="0"/>
          </a:p>
        </p:txBody>
      </p:sp>
      <p:sp>
        <p:nvSpPr>
          <p:cNvPr id="5" name="Tytuł 4">
            <a:extLst>
              <a:ext uri="{FF2B5EF4-FFF2-40B4-BE49-F238E27FC236}">
                <a16:creationId xmlns:a16="http://schemas.microsoft.com/office/drawing/2014/main" id="{C3ADF152-F72A-F858-F6ED-F12CA49B3EF4}"/>
              </a:ext>
            </a:extLst>
          </p:cNvPr>
          <p:cNvSpPr>
            <a:spLocks noGrp="1"/>
          </p:cNvSpPr>
          <p:nvPr>
            <p:ph type="title"/>
          </p:nvPr>
        </p:nvSpPr>
        <p:spPr/>
        <p:txBody>
          <a:bodyPr/>
          <a:lstStyle/>
          <a:p>
            <a:r>
              <a:rPr lang="de-DE" dirty="0"/>
              <a:t>Biotin – das Vitamin für schöne Haut</a:t>
            </a:r>
            <a:endParaRPr lang="pl-PL" dirty="0"/>
          </a:p>
        </p:txBody>
      </p:sp>
      <p:sp>
        <p:nvSpPr>
          <p:cNvPr id="4" name="pole tekstowe 3">
            <a:extLst>
              <a:ext uri="{FF2B5EF4-FFF2-40B4-BE49-F238E27FC236}">
                <a16:creationId xmlns:a16="http://schemas.microsoft.com/office/drawing/2014/main" id="{B1322A03-9290-5011-BCAA-F15F3A85C93F}"/>
              </a:ext>
            </a:extLst>
          </p:cNvPr>
          <p:cNvSpPr txBox="1"/>
          <p:nvPr/>
        </p:nvSpPr>
        <p:spPr>
          <a:xfrm>
            <a:off x="8403772" y="2641711"/>
            <a:ext cx="3488870" cy="132343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err="1"/>
              <a:t>Wussten</a:t>
            </a:r>
            <a:r>
              <a:rPr lang="pl-PL" sz="1600" b="1" dirty="0"/>
              <a:t> </a:t>
            </a:r>
            <a:r>
              <a:rPr lang="pl-PL" sz="1600" b="1" dirty="0" err="1"/>
              <a:t>Sie</a:t>
            </a:r>
            <a:r>
              <a:rPr lang="pl-PL" sz="1600" b="1" dirty="0"/>
              <a:t>, </a:t>
            </a:r>
            <a:r>
              <a:rPr lang="pl-PL" sz="1600" b="1" dirty="0" err="1"/>
              <a:t>dass</a:t>
            </a:r>
            <a:r>
              <a:rPr lang="pl-PL" sz="1600" b="1" dirty="0"/>
              <a:t> …?</a:t>
            </a:r>
          </a:p>
          <a:p>
            <a:endParaRPr lang="pl-PL" sz="1600" dirty="0"/>
          </a:p>
          <a:p>
            <a:r>
              <a:rPr lang="pl-PL" sz="1600" dirty="0"/>
              <a:t>Marine </a:t>
            </a:r>
            <a:r>
              <a:rPr lang="pl-PL" sz="1600" dirty="0" err="1"/>
              <a:t>Glo</a:t>
            </a:r>
            <a:r>
              <a:rPr lang="pl-PL" sz="1600" dirty="0"/>
              <a:t> </a:t>
            </a:r>
            <a:r>
              <a:rPr lang="pl-PL" sz="1600" dirty="0" err="1"/>
              <a:t>enthält</a:t>
            </a:r>
            <a:r>
              <a:rPr lang="pl-PL" sz="1600" dirty="0"/>
              <a:t> </a:t>
            </a:r>
            <a:r>
              <a:rPr lang="pl-PL" sz="1600" b="1" dirty="0"/>
              <a:t>300 µg </a:t>
            </a:r>
            <a:r>
              <a:rPr lang="pl-PL" sz="1600" b="1" dirty="0" err="1"/>
              <a:t>Biotin</a:t>
            </a:r>
            <a:r>
              <a:rPr lang="pl-PL" sz="1600" dirty="0"/>
              <a:t>, was </a:t>
            </a:r>
            <a:r>
              <a:rPr lang="pl-PL" sz="1600" b="1" dirty="0"/>
              <a:t>600 % der </a:t>
            </a:r>
            <a:r>
              <a:rPr lang="pl-PL" sz="1600" b="1" dirty="0" err="1"/>
              <a:t>Referenzmenge</a:t>
            </a:r>
            <a:r>
              <a:rPr lang="pl-PL" sz="1600" b="1" dirty="0"/>
              <a:t> (RI)</a:t>
            </a:r>
            <a:r>
              <a:rPr lang="pl-PL" sz="1600" dirty="0"/>
              <a:t> </a:t>
            </a:r>
            <a:r>
              <a:rPr lang="pl-PL" sz="1600" dirty="0" err="1"/>
              <a:t>entspricht</a:t>
            </a:r>
            <a:r>
              <a:rPr lang="pl-PL" sz="1600" dirty="0"/>
              <a:t>.</a:t>
            </a:r>
          </a:p>
        </p:txBody>
      </p:sp>
      <p:pic>
        <p:nvPicPr>
          <p:cNvPr id="7" name="Obraz 6" descr="The image depicts a spherical, gold-colored biotin molecule.&#10;&#10;Zawartość wygenerowana przez AI może być niepoprawna.">
            <a:extLst>
              <a:ext uri="{FF2B5EF4-FFF2-40B4-BE49-F238E27FC236}">
                <a16:creationId xmlns:a16="http://schemas.microsoft.com/office/drawing/2014/main" id="{10B7B62A-DFCB-D5DB-ACBF-D98A06873D82}"/>
              </a:ext>
            </a:extLst>
          </p:cNvPr>
          <p:cNvPicPr>
            <a:picLocks noChangeAspect="1"/>
          </p:cNvPicPr>
          <p:nvPr/>
        </p:nvPicPr>
        <p:blipFill>
          <a:blip r:embed="rId3"/>
          <a:stretch>
            <a:fillRect/>
          </a:stretch>
        </p:blipFill>
        <p:spPr>
          <a:xfrm>
            <a:off x="10246689" y="5053385"/>
            <a:ext cx="1775577" cy="1730828"/>
          </a:xfrm>
          <a:prstGeom prst="rect">
            <a:avLst/>
          </a:prstGeom>
        </p:spPr>
      </p:pic>
    </p:spTree>
    <p:extLst>
      <p:ext uri="{BB962C8B-B14F-4D97-AF65-F5344CB8AC3E}">
        <p14:creationId xmlns:p14="http://schemas.microsoft.com/office/powerpoint/2010/main" val="3128583634"/>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E5F17-359C-C19C-DA1E-6CDFB3F63491}"/>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120ED9E-2B54-3F36-E915-9F624ED71981}"/>
              </a:ext>
            </a:extLst>
          </p:cNvPr>
          <p:cNvSpPr>
            <a:spLocks noGrp="1"/>
          </p:cNvSpPr>
          <p:nvPr>
            <p:ph type="body" idx="1"/>
          </p:nvPr>
        </p:nvSpPr>
        <p:spPr>
          <a:xfrm>
            <a:off x="1270532" y="1307255"/>
            <a:ext cx="10424160" cy="4937760"/>
          </a:xfrm>
        </p:spPr>
        <p:txBody>
          <a:bodyPr>
            <a:normAutofit/>
          </a:bodyPr>
          <a:lstStyle/>
          <a:p>
            <a:r>
              <a:rPr lang="pl-PL" dirty="0" err="1"/>
              <a:t>Niacin</a:t>
            </a:r>
            <a:r>
              <a:rPr lang="pl-PL" dirty="0"/>
              <a:t> (</a:t>
            </a:r>
            <a:r>
              <a:rPr lang="pl-PL" dirty="0" err="1"/>
              <a:t>Vitamin</a:t>
            </a:r>
            <a:r>
              <a:rPr lang="pl-PL" dirty="0"/>
              <a:t> B3) </a:t>
            </a:r>
            <a:r>
              <a:rPr lang="pl-PL" dirty="0" err="1"/>
              <a:t>ist</a:t>
            </a:r>
            <a:r>
              <a:rPr lang="pl-PL" dirty="0"/>
              <a:t> </a:t>
            </a:r>
            <a:r>
              <a:rPr lang="pl-PL" dirty="0" err="1"/>
              <a:t>an</a:t>
            </a:r>
            <a:r>
              <a:rPr lang="pl-PL" dirty="0"/>
              <a:t> </a:t>
            </a:r>
            <a:r>
              <a:rPr lang="pl-PL" dirty="0" err="1"/>
              <a:t>Hunderten</a:t>
            </a:r>
            <a:r>
              <a:rPr lang="pl-PL" dirty="0"/>
              <a:t> von </a:t>
            </a:r>
            <a:r>
              <a:rPr lang="pl-PL" dirty="0" err="1"/>
              <a:t>Stoffwechselreaktionen</a:t>
            </a:r>
            <a:r>
              <a:rPr lang="pl-PL" dirty="0"/>
              <a:t> </a:t>
            </a:r>
            <a:r>
              <a:rPr lang="pl-PL" dirty="0" err="1"/>
              <a:t>beteiligt</a:t>
            </a:r>
            <a:r>
              <a:rPr lang="pl-PL" dirty="0"/>
              <a:t>, </a:t>
            </a:r>
            <a:r>
              <a:rPr lang="pl-PL" dirty="0" err="1"/>
              <a:t>die</a:t>
            </a:r>
            <a:r>
              <a:rPr lang="pl-PL" dirty="0"/>
              <a:t> </a:t>
            </a:r>
            <a:r>
              <a:rPr lang="pl-PL" dirty="0" err="1"/>
              <a:t>täglich</a:t>
            </a:r>
            <a:r>
              <a:rPr lang="pl-PL" dirty="0"/>
              <a:t> im </a:t>
            </a:r>
            <a:r>
              <a:rPr lang="pl-PL" dirty="0" err="1"/>
              <a:t>Körper</a:t>
            </a:r>
            <a:r>
              <a:rPr lang="pl-PL" dirty="0"/>
              <a:t> </a:t>
            </a:r>
            <a:r>
              <a:rPr lang="pl-PL" dirty="0" err="1"/>
              <a:t>stattfinden</a:t>
            </a:r>
            <a:r>
              <a:rPr lang="pl-PL" dirty="0"/>
              <a:t>.</a:t>
            </a:r>
          </a:p>
          <a:p>
            <a:endParaRPr lang="pl-PL" b="1" dirty="0"/>
          </a:p>
          <a:p>
            <a:r>
              <a:rPr lang="pl-PL" b="1" dirty="0" err="1"/>
              <a:t>Niacin</a:t>
            </a:r>
            <a:r>
              <a:rPr lang="pl-PL" b="1" dirty="0"/>
              <a:t> </a:t>
            </a:r>
            <a:r>
              <a:rPr lang="pl-PL" b="1" dirty="0" err="1"/>
              <a:t>trägt</a:t>
            </a:r>
            <a:r>
              <a:rPr lang="pl-PL" b="1" dirty="0"/>
              <a:t> </a:t>
            </a:r>
            <a:r>
              <a:rPr lang="pl-PL" b="1" dirty="0" err="1"/>
              <a:t>dazu</a:t>
            </a:r>
            <a:r>
              <a:rPr lang="pl-PL" b="1" dirty="0"/>
              <a:t> </a:t>
            </a:r>
            <a:r>
              <a:rPr lang="pl-PL" b="1" dirty="0" err="1"/>
              <a:t>bei</a:t>
            </a:r>
            <a:r>
              <a:rPr lang="pl-PL" b="1" dirty="0"/>
              <a:t>:</a:t>
            </a:r>
            <a:endParaRPr lang="pl-PL" dirty="0"/>
          </a:p>
          <a:p>
            <a:r>
              <a:rPr lang="pl-PL" dirty="0"/>
              <a:t>✔ </a:t>
            </a:r>
            <a:r>
              <a:rPr lang="pl-PL" dirty="0" err="1"/>
              <a:t>eine</a:t>
            </a:r>
            <a:r>
              <a:rPr lang="pl-PL" dirty="0"/>
              <a:t> </a:t>
            </a:r>
            <a:r>
              <a:rPr lang="pl-PL" dirty="0" err="1"/>
              <a:t>gesunde</a:t>
            </a:r>
            <a:r>
              <a:rPr lang="pl-PL" dirty="0"/>
              <a:t> </a:t>
            </a:r>
            <a:r>
              <a:rPr lang="pl-PL" dirty="0" err="1"/>
              <a:t>Haut</a:t>
            </a:r>
            <a:r>
              <a:rPr lang="pl-PL" dirty="0"/>
              <a:t> </a:t>
            </a:r>
            <a:r>
              <a:rPr lang="pl-PL" dirty="0" err="1"/>
              <a:t>zu</a:t>
            </a:r>
            <a:r>
              <a:rPr lang="pl-PL" dirty="0"/>
              <a:t> </a:t>
            </a:r>
            <a:r>
              <a:rPr lang="pl-PL" dirty="0" err="1"/>
              <a:t>erhalten</a:t>
            </a:r>
            <a:endParaRPr lang="pl-PL" dirty="0"/>
          </a:p>
          <a:p>
            <a:r>
              <a:rPr lang="pl-PL" dirty="0"/>
              <a:t>✔ </a:t>
            </a:r>
            <a:r>
              <a:rPr lang="pl-PL" dirty="0" err="1"/>
              <a:t>Müdigkeit</a:t>
            </a:r>
            <a:r>
              <a:rPr lang="pl-PL" dirty="0"/>
              <a:t> </a:t>
            </a:r>
            <a:r>
              <a:rPr lang="pl-PL" dirty="0" err="1"/>
              <a:t>und</a:t>
            </a:r>
            <a:r>
              <a:rPr lang="pl-PL" dirty="0"/>
              <a:t> </a:t>
            </a:r>
            <a:r>
              <a:rPr lang="pl-PL" dirty="0" err="1"/>
              <a:t>Ermüdung</a:t>
            </a:r>
            <a:r>
              <a:rPr lang="pl-PL" dirty="0"/>
              <a:t> </a:t>
            </a:r>
            <a:r>
              <a:rPr lang="pl-PL" dirty="0" err="1"/>
              <a:t>zu</a:t>
            </a:r>
            <a:r>
              <a:rPr lang="pl-PL" dirty="0"/>
              <a:t> </a:t>
            </a:r>
            <a:r>
              <a:rPr lang="pl-PL" dirty="0" err="1"/>
              <a:t>verringern</a:t>
            </a:r>
            <a:endParaRPr lang="pl-PL" dirty="0"/>
          </a:p>
          <a:p>
            <a:r>
              <a:rPr lang="pl-PL" dirty="0"/>
              <a:t>✔ </a:t>
            </a:r>
            <a:r>
              <a:rPr lang="pl-PL" dirty="0" err="1"/>
              <a:t>zu</a:t>
            </a:r>
            <a:r>
              <a:rPr lang="pl-PL" dirty="0"/>
              <a:t> </a:t>
            </a:r>
            <a:r>
              <a:rPr lang="pl-PL" dirty="0" err="1"/>
              <a:t>einem</a:t>
            </a:r>
            <a:r>
              <a:rPr lang="pl-PL" dirty="0"/>
              <a:t> </a:t>
            </a:r>
            <a:r>
              <a:rPr lang="pl-PL" dirty="0" err="1"/>
              <a:t>normalen</a:t>
            </a:r>
            <a:r>
              <a:rPr lang="pl-PL" dirty="0"/>
              <a:t> </a:t>
            </a:r>
            <a:r>
              <a:rPr lang="pl-PL" dirty="0" err="1"/>
              <a:t>Energiestoffwechsel</a:t>
            </a:r>
            <a:r>
              <a:rPr lang="pl-PL" dirty="0"/>
              <a:t> </a:t>
            </a:r>
            <a:r>
              <a:rPr lang="pl-PL" dirty="0" err="1"/>
              <a:t>beizutragen</a:t>
            </a:r>
            <a:endParaRPr lang="pl-PL" dirty="0"/>
          </a:p>
          <a:p>
            <a:r>
              <a:rPr lang="pl-PL" dirty="0"/>
              <a:t>✔ </a:t>
            </a:r>
            <a:r>
              <a:rPr lang="pl-PL" dirty="0" err="1"/>
              <a:t>zu</a:t>
            </a:r>
            <a:r>
              <a:rPr lang="pl-PL" dirty="0"/>
              <a:t> </a:t>
            </a:r>
            <a:r>
              <a:rPr lang="pl-PL" dirty="0" err="1"/>
              <a:t>einer</a:t>
            </a:r>
            <a:r>
              <a:rPr lang="pl-PL" dirty="0"/>
              <a:t> </a:t>
            </a:r>
            <a:r>
              <a:rPr lang="pl-PL" dirty="0" err="1"/>
              <a:t>normalen</a:t>
            </a:r>
            <a:r>
              <a:rPr lang="pl-PL" dirty="0"/>
              <a:t> </a:t>
            </a:r>
            <a:r>
              <a:rPr lang="pl-PL" dirty="0" err="1"/>
              <a:t>Funktion</a:t>
            </a:r>
            <a:r>
              <a:rPr lang="pl-PL" dirty="0"/>
              <a:t> des </a:t>
            </a:r>
            <a:r>
              <a:rPr lang="pl-PL" dirty="0" err="1"/>
              <a:t>Nervensystems</a:t>
            </a:r>
            <a:r>
              <a:rPr lang="pl-PL" dirty="0"/>
              <a:t> </a:t>
            </a:r>
            <a:r>
              <a:rPr lang="pl-PL" dirty="0" err="1"/>
              <a:t>beizutragen</a:t>
            </a:r>
            <a:endParaRPr lang="pl-PL" dirty="0"/>
          </a:p>
          <a:p>
            <a:r>
              <a:rPr lang="pl-PL" dirty="0"/>
              <a:t>✔ </a:t>
            </a:r>
            <a:r>
              <a:rPr lang="pl-PL" dirty="0" err="1"/>
              <a:t>eine</a:t>
            </a:r>
            <a:r>
              <a:rPr lang="pl-PL" dirty="0"/>
              <a:t> </a:t>
            </a:r>
            <a:r>
              <a:rPr lang="pl-PL" dirty="0" err="1"/>
              <a:t>normale</a:t>
            </a:r>
            <a:r>
              <a:rPr lang="pl-PL" dirty="0"/>
              <a:t> </a:t>
            </a:r>
            <a:r>
              <a:rPr lang="pl-PL" dirty="0" err="1"/>
              <a:t>psychische</a:t>
            </a:r>
            <a:r>
              <a:rPr lang="pl-PL" dirty="0"/>
              <a:t> </a:t>
            </a:r>
            <a:r>
              <a:rPr lang="pl-PL" dirty="0" err="1"/>
              <a:t>Funktion</a:t>
            </a:r>
            <a:r>
              <a:rPr lang="pl-PL" dirty="0"/>
              <a:t> </a:t>
            </a:r>
            <a:r>
              <a:rPr lang="pl-PL" dirty="0" err="1"/>
              <a:t>zu</a:t>
            </a:r>
            <a:r>
              <a:rPr lang="pl-PL" dirty="0"/>
              <a:t> </a:t>
            </a:r>
            <a:r>
              <a:rPr lang="pl-PL" dirty="0" err="1"/>
              <a:t>erhalten</a:t>
            </a:r>
            <a:endParaRPr lang="pl-PL" dirty="0"/>
          </a:p>
          <a:p>
            <a:r>
              <a:rPr lang="pl-PL" dirty="0"/>
              <a:t>✔ </a:t>
            </a:r>
            <a:r>
              <a:rPr lang="pl-PL" dirty="0" err="1"/>
              <a:t>zu</a:t>
            </a:r>
            <a:r>
              <a:rPr lang="pl-PL" dirty="0"/>
              <a:t> </a:t>
            </a:r>
            <a:r>
              <a:rPr lang="pl-PL" dirty="0" err="1"/>
              <a:t>einem</a:t>
            </a:r>
            <a:r>
              <a:rPr lang="pl-PL" dirty="0"/>
              <a:t> </a:t>
            </a:r>
            <a:r>
              <a:rPr lang="pl-PL" dirty="0" err="1"/>
              <a:t>normalen</a:t>
            </a:r>
            <a:r>
              <a:rPr lang="pl-PL" dirty="0"/>
              <a:t> </a:t>
            </a:r>
            <a:r>
              <a:rPr lang="pl-PL" dirty="0" err="1"/>
              <a:t>Energiestoffwechsel</a:t>
            </a:r>
            <a:r>
              <a:rPr lang="pl-PL" dirty="0"/>
              <a:t> </a:t>
            </a:r>
            <a:r>
              <a:rPr lang="pl-PL" dirty="0" err="1"/>
              <a:t>beizutragen</a:t>
            </a:r>
            <a:endParaRPr lang="pl-PL" dirty="0"/>
          </a:p>
          <a:p>
            <a:endParaRPr lang="pl-PL" dirty="0"/>
          </a:p>
        </p:txBody>
      </p:sp>
      <p:sp>
        <p:nvSpPr>
          <p:cNvPr id="5" name="Tytuł 4">
            <a:extLst>
              <a:ext uri="{FF2B5EF4-FFF2-40B4-BE49-F238E27FC236}">
                <a16:creationId xmlns:a16="http://schemas.microsoft.com/office/drawing/2014/main" id="{D0075B40-7C40-8579-B8E7-CC67501F24C5}"/>
              </a:ext>
            </a:extLst>
          </p:cNvPr>
          <p:cNvSpPr>
            <a:spLocks noGrp="1"/>
          </p:cNvSpPr>
          <p:nvPr>
            <p:ph type="title"/>
          </p:nvPr>
        </p:nvSpPr>
        <p:spPr/>
        <p:txBody>
          <a:bodyPr/>
          <a:lstStyle/>
          <a:p>
            <a:r>
              <a:rPr lang="de-DE" dirty="0"/>
              <a:t>Niacin – Energie und gesunde Haut</a:t>
            </a:r>
            <a:endParaRPr lang="pl-PL" dirty="0"/>
          </a:p>
        </p:txBody>
      </p:sp>
      <p:sp>
        <p:nvSpPr>
          <p:cNvPr id="4" name="pole tekstowe 3">
            <a:extLst>
              <a:ext uri="{FF2B5EF4-FFF2-40B4-BE49-F238E27FC236}">
                <a16:creationId xmlns:a16="http://schemas.microsoft.com/office/drawing/2014/main" id="{A6397ABB-B4CD-E8AB-2C8E-91137BEA6D93}"/>
              </a:ext>
            </a:extLst>
          </p:cNvPr>
          <p:cNvSpPr txBox="1"/>
          <p:nvPr/>
        </p:nvSpPr>
        <p:spPr>
          <a:xfrm>
            <a:off x="8724899" y="5667939"/>
            <a:ext cx="3287485"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pl-PL" sz="1600" b="1" dirty="0" err="1"/>
              <a:t>Wussten</a:t>
            </a:r>
            <a:r>
              <a:rPr lang="pl-PL" sz="1600" b="1" dirty="0"/>
              <a:t> </a:t>
            </a:r>
            <a:r>
              <a:rPr lang="pl-PL" sz="1600" b="1" dirty="0" err="1"/>
              <a:t>Sie</a:t>
            </a:r>
            <a:r>
              <a:rPr lang="pl-PL" sz="1600" b="1" dirty="0"/>
              <a:t>, </a:t>
            </a:r>
            <a:r>
              <a:rPr lang="pl-PL" sz="1600" b="1" dirty="0" err="1"/>
              <a:t>dass</a:t>
            </a:r>
            <a:r>
              <a:rPr lang="pl-PL" sz="1600" b="1" dirty="0"/>
              <a:t> …?</a:t>
            </a:r>
            <a:endParaRPr lang="pl-PL" sz="1600" dirty="0"/>
          </a:p>
          <a:p>
            <a:r>
              <a:rPr lang="pl-PL" sz="1600" dirty="0"/>
              <a:t>Marine </a:t>
            </a:r>
            <a:r>
              <a:rPr lang="pl-PL" sz="1600" dirty="0" err="1"/>
              <a:t>Glo</a:t>
            </a:r>
            <a:r>
              <a:rPr lang="pl-PL" sz="1600" dirty="0"/>
              <a:t> </a:t>
            </a:r>
            <a:r>
              <a:rPr lang="pl-PL" sz="1600" dirty="0" err="1"/>
              <a:t>enthält</a:t>
            </a:r>
            <a:r>
              <a:rPr lang="pl-PL" sz="1600" dirty="0"/>
              <a:t> </a:t>
            </a:r>
            <a:r>
              <a:rPr lang="pl-PL" sz="1600" b="1" dirty="0"/>
              <a:t>100 % der </a:t>
            </a:r>
            <a:r>
              <a:rPr lang="pl-PL" sz="1600" b="1" dirty="0" err="1"/>
              <a:t>Referenzmenge</a:t>
            </a:r>
            <a:r>
              <a:rPr lang="pl-PL" sz="1600" b="1" dirty="0"/>
              <a:t> (RWS) </a:t>
            </a:r>
            <a:r>
              <a:rPr lang="pl-PL" sz="1600" b="1" dirty="0" err="1"/>
              <a:t>an</a:t>
            </a:r>
            <a:r>
              <a:rPr lang="pl-PL" sz="1600" b="1" dirty="0"/>
              <a:t> </a:t>
            </a:r>
            <a:r>
              <a:rPr lang="pl-PL" sz="1600" b="1" dirty="0" err="1"/>
              <a:t>Niacin</a:t>
            </a:r>
            <a:r>
              <a:rPr lang="pl-PL" sz="1600" dirty="0"/>
              <a:t>.</a:t>
            </a:r>
          </a:p>
        </p:txBody>
      </p:sp>
      <p:pic>
        <p:nvPicPr>
          <p:cNvPr id="7" name="Obraz 6" descr="Niacin&#10;&#10;Zawartość wygenerowana przez AI może być niepoprawna.">
            <a:extLst>
              <a:ext uri="{FF2B5EF4-FFF2-40B4-BE49-F238E27FC236}">
                <a16:creationId xmlns:a16="http://schemas.microsoft.com/office/drawing/2014/main" id="{A3B05ED9-8AFA-ED56-E143-235049BE7383}"/>
              </a:ext>
            </a:extLst>
          </p:cNvPr>
          <p:cNvPicPr>
            <a:picLocks noChangeAspect="1"/>
          </p:cNvPicPr>
          <p:nvPr/>
        </p:nvPicPr>
        <p:blipFill>
          <a:blip r:embed="rId3"/>
          <a:stretch>
            <a:fillRect/>
          </a:stretch>
        </p:blipFill>
        <p:spPr>
          <a:xfrm>
            <a:off x="9687523" y="1745949"/>
            <a:ext cx="2166015" cy="2215243"/>
          </a:xfrm>
          <a:prstGeom prst="rect">
            <a:avLst/>
          </a:prstGeom>
        </p:spPr>
      </p:pic>
    </p:spTree>
    <p:extLst>
      <p:ext uri="{BB962C8B-B14F-4D97-AF65-F5344CB8AC3E}">
        <p14:creationId xmlns:p14="http://schemas.microsoft.com/office/powerpoint/2010/main" val="2637817675"/>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0466F-EF34-AACF-99CA-362DF4EAEC8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C0072C7-40D5-1A61-BA04-F21D4D116487}"/>
              </a:ext>
            </a:extLst>
          </p:cNvPr>
          <p:cNvSpPr>
            <a:spLocks noGrp="1"/>
          </p:cNvSpPr>
          <p:nvPr>
            <p:ph type="body" idx="1"/>
          </p:nvPr>
        </p:nvSpPr>
        <p:spPr>
          <a:xfrm>
            <a:off x="1270532" y="1307255"/>
            <a:ext cx="10424160" cy="4937760"/>
          </a:xfrm>
        </p:spPr>
        <p:txBody>
          <a:bodyPr/>
          <a:lstStyle/>
          <a:p>
            <a:r>
              <a:rPr lang="pl-PL" dirty="0" err="1"/>
              <a:t>Nicht</a:t>
            </a:r>
            <a:r>
              <a:rPr lang="pl-PL" dirty="0"/>
              <a:t> </a:t>
            </a:r>
            <a:r>
              <a:rPr lang="pl-PL" dirty="0" err="1"/>
              <a:t>jedes</a:t>
            </a:r>
            <a:r>
              <a:rPr lang="pl-PL" dirty="0"/>
              <a:t> Lutein </a:t>
            </a:r>
            <a:r>
              <a:rPr lang="pl-PL" dirty="0" err="1"/>
              <a:t>ist</a:t>
            </a:r>
            <a:r>
              <a:rPr lang="pl-PL" dirty="0"/>
              <a:t> </a:t>
            </a:r>
            <a:r>
              <a:rPr lang="pl-PL" dirty="0" err="1"/>
              <a:t>gleich</a:t>
            </a:r>
            <a:r>
              <a:rPr lang="pl-PL" dirty="0"/>
              <a:t>.</a:t>
            </a:r>
          </a:p>
          <a:p>
            <a:endParaRPr lang="pl-PL" dirty="0"/>
          </a:p>
          <a:p>
            <a:r>
              <a:rPr lang="pl-PL" dirty="0"/>
              <a:t>Marine </a:t>
            </a:r>
            <a:r>
              <a:rPr lang="pl-PL" dirty="0" err="1"/>
              <a:t>Glo</a:t>
            </a:r>
            <a:r>
              <a:rPr lang="pl-PL" dirty="0"/>
              <a:t> </a:t>
            </a:r>
            <a:r>
              <a:rPr lang="pl-PL" dirty="0" err="1"/>
              <a:t>enthält</a:t>
            </a:r>
            <a:r>
              <a:rPr lang="pl-PL" dirty="0"/>
              <a:t> </a:t>
            </a:r>
            <a:r>
              <a:rPr lang="pl-PL" b="1" dirty="0" err="1"/>
              <a:t>FloraGLO</a:t>
            </a:r>
            <a:r>
              <a:rPr lang="pl-PL" b="1" dirty="0"/>
              <a:t>®</a:t>
            </a:r>
            <a:r>
              <a:rPr lang="pl-PL" dirty="0"/>
              <a:t>, </a:t>
            </a:r>
            <a:r>
              <a:rPr lang="pl-PL" dirty="0" err="1"/>
              <a:t>eine</a:t>
            </a:r>
            <a:r>
              <a:rPr lang="pl-PL" dirty="0"/>
              <a:t> der </a:t>
            </a:r>
            <a:r>
              <a:rPr lang="pl-PL" dirty="0" err="1"/>
              <a:t>bekanntesten</a:t>
            </a:r>
            <a:r>
              <a:rPr lang="pl-PL" dirty="0"/>
              <a:t> </a:t>
            </a:r>
            <a:r>
              <a:rPr lang="pl-PL" dirty="0" err="1"/>
              <a:t>und</a:t>
            </a:r>
            <a:r>
              <a:rPr lang="pl-PL" dirty="0"/>
              <a:t> </a:t>
            </a:r>
            <a:r>
              <a:rPr lang="pl-PL" dirty="0" err="1"/>
              <a:t>am</a:t>
            </a:r>
            <a:r>
              <a:rPr lang="pl-PL" dirty="0"/>
              <a:t> </a:t>
            </a:r>
            <a:r>
              <a:rPr lang="pl-PL" dirty="0" err="1"/>
              <a:t>besten</a:t>
            </a:r>
            <a:r>
              <a:rPr lang="pl-PL" dirty="0"/>
              <a:t> </a:t>
            </a:r>
            <a:r>
              <a:rPr lang="pl-PL" dirty="0" err="1"/>
              <a:t>erforschten</a:t>
            </a:r>
            <a:r>
              <a:rPr lang="pl-PL" dirty="0"/>
              <a:t> Lutein-</a:t>
            </a:r>
            <a:r>
              <a:rPr lang="pl-PL" dirty="0" err="1"/>
              <a:t>Marken</a:t>
            </a:r>
            <a:r>
              <a:rPr lang="pl-PL" dirty="0"/>
              <a:t> der </a:t>
            </a:r>
            <a:r>
              <a:rPr lang="pl-PL" dirty="0" err="1"/>
              <a:t>Welt</a:t>
            </a:r>
            <a:r>
              <a:rPr lang="pl-PL" dirty="0"/>
              <a:t>.</a:t>
            </a:r>
          </a:p>
          <a:p>
            <a:endParaRPr lang="pl-PL" dirty="0"/>
          </a:p>
          <a:p>
            <a:r>
              <a:rPr lang="pl-PL" dirty="0" err="1"/>
              <a:t>FloraGLO</a:t>
            </a:r>
            <a:r>
              <a:rPr lang="pl-PL" dirty="0"/>
              <a:t>® </a:t>
            </a:r>
            <a:r>
              <a:rPr lang="pl-PL" dirty="0" err="1"/>
              <a:t>ist</a:t>
            </a:r>
            <a:r>
              <a:rPr lang="pl-PL" dirty="0"/>
              <a:t> </a:t>
            </a:r>
            <a:r>
              <a:rPr lang="pl-PL" dirty="0" err="1"/>
              <a:t>eine</a:t>
            </a:r>
            <a:r>
              <a:rPr lang="pl-PL" dirty="0"/>
              <a:t> </a:t>
            </a:r>
            <a:r>
              <a:rPr lang="pl-PL" dirty="0" err="1"/>
              <a:t>eingetragene</a:t>
            </a:r>
            <a:r>
              <a:rPr lang="pl-PL" dirty="0"/>
              <a:t> </a:t>
            </a:r>
            <a:r>
              <a:rPr lang="pl-PL" dirty="0" err="1"/>
              <a:t>Marke</a:t>
            </a:r>
            <a:r>
              <a:rPr lang="pl-PL" dirty="0"/>
              <a:t> von </a:t>
            </a:r>
            <a:r>
              <a:rPr lang="pl-PL" dirty="0" err="1"/>
              <a:t>Kemin</a:t>
            </a:r>
            <a:r>
              <a:rPr lang="pl-PL" dirty="0"/>
              <a:t> </a:t>
            </a:r>
            <a:r>
              <a:rPr lang="pl-PL" dirty="0" err="1"/>
              <a:t>Industries</a:t>
            </a:r>
            <a:r>
              <a:rPr lang="pl-PL" dirty="0"/>
              <a:t>.</a:t>
            </a:r>
          </a:p>
          <a:p>
            <a:endParaRPr lang="pl-PL" dirty="0"/>
          </a:p>
        </p:txBody>
      </p:sp>
      <p:sp>
        <p:nvSpPr>
          <p:cNvPr id="5" name="Tytuł 4">
            <a:extLst>
              <a:ext uri="{FF2B5EF4-FFF2-40B4-BE49-F238E27FC236}">
                <a16:creationId xmlns:a16="http://schemas.microsoft.com/office/drawing/2014/main" id="{8A91979E-A6BF-93E7-4FB7-38D7099455D1}"/>
              </a:ext>
            </a:extLst>
          </p:cNvPr>
          <p:cNvSpPr>
            <a:spLocks noGrp="1"/>
          </p:cNvSpPr>
          <p:nvPr>
            <p:ph type="title"/>
          </p:nvPr>
        </p:nvSpPr>
        <p:spPr>
          <a:xfrm>
            <a:off x="1270532" y="573960"/>
            <a:ext cx="10551354" cy="640080"/>
          </a:xfrm>
        </p:spPr>
        <p:txBody>
          <a:bodyPr>
            <a:normAutofit fontScale="90000"/>
          </a:bodyPr>
          <a:lstStyle/>
          <a:p>
            <a:r>
              <a:rPr lang="de-DE" dirty="0" err="1"/>
              <a:t>FloraGLO</a:t>
            </a:r>
            <a:r>
              <a:rPr lang="de-DE" dirty="0"/>
              <a:t>® – warum gerade dieses Lutein?</a:t>
            </a:r>
            <a:endParaRPr lang="pl-PL" dirty="0"/>
          </a:p>
        </p:txBody>
      </p:sp>
      <p:pic>
        <p:nvPicPr>
          <p:cNvPr id="2" name="Obraz 1" descr="FloraGLO® Lutein 5% CWS/S-TG min. 5% Lutein - K.-W. Pfannenschmidt Gm">
            <a:extLst>
              <a:ext uri="{FF2B5EF4-FFF2-40B4-BE49-F238E27FC236}">
                <a16:creationId xmlns:a16="http://schemas.microsoft.com/office/drawing/2014/main" id="{80B93CCF-CE92-E97D-4198-FB46DBAC0053}"/>
              </a:ext>
            </a:extLst>
          </p:cNvPr>
          <p:cNvPicPr>
            <a:picLocks noChangeAspect="1"/>
          </p:cNvPicPr>
          <p:nvPr/>
        </p:nvPicPr>
        <p:blipFill>
          <a:blip r:embed="rId3"/>
          <a:stretch>
            <a:fillRect/>
          </a:stretch>
        </p:blipFill>
        <p:spPr>
          <a:xfrm>
            <a:off x="4566557" y="4359207"/>
            <a:ext cx="3649436" cy="2290603"/>
          </a:xfrm>
          <a:prstGeom prst="rect">
            <a:avLst/>
          </a:prstGeom>
        </p:spPr>
      </p:pic>
    </p:spTree>
    <p:extLst>
      <p:ext uri="{BB962C8B-B14F-4D97-AF65-F5344CB8AC3E}">
        <p14:creationId xmlns:p14="http://schemas.microsoft.com/office/powerpoint/2010/main" val="1368998175"/>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C698C-647C-6B1C-F264-441657FD97CF}"/>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FE06291F-DF93-E90A-E5EB-F612160E64C1}"/>
              </a:ext>
            </a:extLst>
          </p:cNvPr>
          <p:cNvSpPr>
            <a:spLocks noGrp="1"/>
          </p:cNvSpPr>
          <p:nvPr>
            <p:ph type="body" idx="1"/>
          </p:nvPr>
        </p:nvSpPr>
        <p:spPr>
          <a:xfrm>
            <a:off x="1270532" y="1888671"/>
            <a:ext cx="10424160" cy="4356344"/>
          </a:xfrm>
        </p:spPr>
        <p:txBody>
          <a:bodyPr>
            <a:normAutofit fontScale="92500" lnSpcReduction="20000"/>
          </a:bodyPr>
          <a:lstStyle/>
          <a:p>
            <a:r>
              <a:rPr lang="pl-PL" dirty="0"/>
              <a:t>Marine </a:t>
            </a:r>
            <a:r>
              <a:rPr lang="pl-PL" dirty="0" err="1"/>
              <a:t>Glo</a:t>
            </a:r>
            <a:r>
              <a:rPr lang="pl-PL" dirty="0"/>
              <a:t> </a:t>
            </a:r>
            <a:r>
              <a:rPr lang="pl-PL" dirty="0" err="1"/>
              <a:t>enthält</a:t>
            </a:r>
            <a:r>
              <a:rPr lang="pl-PL" dirty="0"/>
              <a:t> </a:t>
            </a:r>
            <a:r>
              <a:rPr lang="pl-PL" b="1" dirty="0"/>
              <a:t>10 mg </a:t>
            </a:r>
            <a:r>
              <a:rPr lang="pl-PL" b="1" dirty="0" err="1"/>
              <a:t>FloraGLO</a:t>
            </a:r>
            <a:r>
              <a:rPr lang="pl-PL" b="1" dirty="0"/>
              <a:t>® Lutein</a:t>
            </a:r>
            <a:r>
              <a:rPr lang="pl-PL" dirty="0"/>
              <a:t>.</a:t>
            </a:r>
          </a:p>
          <a:p>
            <a:endParaRPr lang="pl-PL" dirty="0"/>
          </a:p>
          <a:p>
            <a:r>
              <a:rPr lang="pl-PL" dirty="0" err="1"/>
              <a:t>FloraGLO</a:t>
            </a:r>
            <a:r>
              <a:rPr lang="pl-PL" dirty="0"/>
              <a:t>® </a:t>
            </a:r>
            <a:r>
              <a:rPr lang="pl-PL" dirty="0" err="1"/>
              <a:t>ist</a:t>
            </a:r>
            <a:r>
              <a:rPr lang="pl-PL" dirty="0"/>
              <a:t> </a:t>
            </a:r>
            <a:r>
              <a:rPr lang="pl-PL" dirty="0" err="1"/>
              <a:t>ein</a:t>
            </a:r>
            <a:r>
              <a:rPr lang="pl-PL" dirty="0"/>
              <a:t> </a:t>
            </a:r>
            <a:r>
              <a:rPr lang="pl-PL" dirty="0" err="1"/>
              <a:t>patentierter</a:t>
            </a:r>
            <a:r>
              <a:rPr lang="pl-PL" dirty="0"/>
              <a:t> </a:t>
            </a:r>
            <a:r>
              <a:rPr lang="pl-PL" dirty="0" err="1"/>
              <a:t>Inhaltsstoff</a:t>
            </a:r>
            <a:r>
              <a:rPr lang="pl-PL" dirty="0"/>
              <a:t> von </a:t>
            </a:r>
            <a:r>
              <a:rPr lang="pl-PL" b="1" dirty="0" err="1"/>
              <a:t>Kemin</a:t>
            </a:r>
            <a:r>
              <a:rPr lang="pl-PL" b="1" dirty="0"/>
              <a:t> </a:t>
            </a:r>
            <a:r>
              <a:rPr lang="pl-PL" b="1" dirty="0" err="1"/>
              <a:t>Industries</a:t>
            </a:r>
            <a:r>
              <a:rPr lang="pl-PL" dirty="0"/>
              <a:t>, der </a:t>
            </a:r>
            <a:r>
              <a:rPr lang="pl-PL" dirty="0" err="1"/>
              <a:t>seit</a:t>
            </a:r>
            <a:r>
              <a:rPr lang="pl-PL" dirty="0"/>
              <a:t> </a:t>
            </a:r>
            <a:r>
              <a:rPr lang="pl-PL" dirty="0" err="1"/>
              <a:t>vielen</a:t>
            </a:r>
            <a:r>
              <a:rPr lang="pl-PL" dirty="0"/>
              <a:t> </a:t>
            </a:r>
            <a:r>
              <a:rPr lang="pl-PL" dirty="0" err="1"/>
              <a:t>Jahren</a:t>
            </a:r>
            <a:r>
              <a:rPr lang="pl-PL" dirty="0"/>
              <a:t> </a:t>
            </a:r>
            <a:r>
              <a:rPr lang="pl-PL" dirty="0" err="1"/>
              <a:t>Gegenstand</a:t>
            </a:r>
            <a:r>
              <a:rPr lang="pl-PL" dirty="0"/>
              <a:t> </a:t>
            </a:r>
            <a:r>
              <a:rPr lang="pl-PL" dirty="0" err="1"/>
              <a:t>wissenschaftlicher</a:t>
            </a:r>
            <a:r>
              <a:rPr lang="pl-PL" dirty="0"/>
              <a:t> </a:t>
            </a:r>
            <a:r>
              <a:rPr lang="pl-PL" dirty="0" err="1"/>
              <a:t>Untersuchungen</a:t>
            </a:r>
            <a:r>
              <a:rPr lang="pl-PL" dirty="0"/>
              <a:t> </a:t>
            </a:r>
            <a:r>
              <a:rPr lang="pl-PL" dirty="0" err="1"/>
              <a:t>zu</a:t>
            </a:r>
            <a:r>
              <a:rPr lang="pl-PL" dirty="0"/>
              <a:t> Lutein </a:t>
            </a:r>
            <a:r>
              <a:rPr lang="pl-PL" dirty="0" err="1"/>
              <a:t>ist</a:t>
            </a:r>
            <a:r>
              <a:rPr lang="pl-PL" dirty="0"/>
              <a:t>.</a:t>
            </a:r>
          </a:p>
          <a:p>
            <a:endParaRPr lang="pl-PL" b="1" dirty="0"/>
          </a:p>
          <a:p>
            <a:r>
              <a:rPr lang="pl-PL" b="1" dirty="0" err="1"/>
              <a:t>Nicht</a:t>
            </a:r>
            <a:r>
              <a:rPr lang="pl-PL" b="1" dirty="0"/>
              <a:t> </a:t>
            </a:r>
            <a:r>
              <a:rPr lang="pl-PL" b="1" dirty="0" err="1"/>
              <a:t>jedes</a:t>
            </a:r>
            <a:r>
              <a:rPr lang="pl-PL" b="1" dirty="0"/>
              <a:t> </a:t>
            </a:r>
            <a:r>
              <a:rPr lang="pl-PL" b="1" dirty="0" err="1"/>
              <a:t>auf</a:t>
            </a:r>
            <a:r>
              <a:rPr lang="pl-PL" b="1" dirty="0"/>
              <a:t> </a:t>
            </a:r>
            <a:r>
              <a:rPr lang="pl-PL" b="1" dirty="0" err="1"/>
              <a:t>dem</a:t>
            </a:r>
            <a:r>
              <a:rPr lang="pl-PL" b="1" dirty="0"/>
              <a:t> </a:t>
            </a:r>
            <a:r>
              <a:rPr lang="pl-PL" b="1" dirty="0" err="1"/>
              <a:t>Markt</a:t>
            </a:r>
            <a:r>
              <a:rPr lang="pl-PL" b="1" dirty="0"/>
              <a:t> </a:t>
            </a:r>
            <a:r>
              <a:rPr lang="pl-PL" b="1" dirty="0" err="1"/>
              <a:t>erhältliche</a:t>
            </a:r>
            <a:r>
              <a:rPr lang="pl-PL" b="1" dirty="0"/>
              <a:t> Lutein </a:t>
            </a:r>
            <a:r>
              <a:rPr lang="pl-PL" b="1" dirty="0" err="1"/>
              <a:t>ist</a:t>
            </a:r>
            <a:r>
              <a:rPr lang="pl-PL" b="1" dirty="0"/>
              <a:t> </a:t>
            </a:r>
            <a:r>
              <a:rPr lang="pl-PL" b="1" dirty="0" err="1"/>
              <a:t>gleich</a:t>
            </a:r>
            <a:r>
              <a:rPr lang="pl-PL" b="1" dirty="0"/>
              <a:t>.</a:t>
            </a:r>
            <a:endParaRPr lang="pl-PL" dirty="0"/>
          </a:p>
          <a:p>
            <a:endParaRPr lang="pl-PL" dirty="0"/>
          </a:p>
          <a:p>
            <a:r>
              <a:rPr lang="pl-PL" dirty="0" err="1"/>
              <a:t>FloraGLO</a:t>
            </a:r>
            <a:r>
              <a:rPr lang="pl-PL" dirty="0"/>
              <a:t>® </a:t>
            </a:r>
            <a:r>
              <a:rPr lang="pl-PL" dirty="0" err="1"/>
              <a:t>steht</a:t>
            </a:r>
            <a:r>
              <a:rPr lang="pl-PL" dirty="0"/>
              <a:t> </a:t>
            </a:r>
            <a:r>
              <a:rPr lang="pl-PL" dirty="0" err="1"/>
              <a:t>für</a:t>
            </a:r>
            <a:r>
              <a:rPr lang="pl-PL" dirty="0"/>
              <a:t>:</a:t>
            </a:r>
          </a:p>
          <a:p>
            <a:r>
              <a:rPr lang="pl-PL" dirty="0"/>
              <a:t>✔ </a:t>
            </a:r>
            <a:r>
              <a:rPr lang="pl-PL" dirty="0" err="1"/>
              <a:t>standardisierten</a:t>
            </a:r>
            <a:r>
              <a:rPr lang="pl-PL" dirty="0"/>
              <a:t> </a:t>
            </a:r>
            <a:r>
              <a:rPr lang="pl-PL" dirty="0" err="1"/>
              <a:t>Rohstoff</a:t>
            </a:r>
            <a:endParaRPr lang="pl-PL" dirty="0"/>
          </a:p>
          <a:p>
            <a:r>
              <a:rPr lang="pl-PL" dirty="0"/>
              <a:t>✔ </a:t>
            </a:r>
            <a:r>
              <a:rPr lang="pl-PL" dirty="0" err="1"/>
              <a:t>kontrollierte</a:t>
            </a:r>
            <a:r>
              <a:rPr lang="pl-PL" dirty="0"/>
              <a:t> </a:t>
            </a:r>
            <a:r>
              <a:rPr lang="pl-PL" dirty="0" err="1"/>
              <a:t>Qualität</a:t>
            </a:r>
            <a:endParaRPr lang="pl-PL" dirty="0"/>
          </a:p>
          <a:p>
            <a:r>
              <a:rPr lang="pl-PL" dirty="0"/>
              <a:t>✔ </a:t>
            </a:r>
            <a:r>
              <a:rPr lang="pl-PL" dirty="0" err="1"/>
              <a:t>nachvollziehbare</a:t>
            </a:r>
            <a:r>
              <a:rPr lang="pl-PL" dirty="0"/>
              <a:t> </a:t>
            </a:r>
            <a:r>
              <a:rPr lang="pl-PL" dirty="0" err="1"/>
              <a:t>Herkunft</a:t>
            </a:r>
            <a:endParaRPr lang="pl-PL" dirty="0"/>
          </a:p>
        </p:txBody>
      </p:sp>
      <p:sp>
        <p:nvSpPr>
          <p:cNvPr id="5" name="Tytuł 4">
            <a:extLst>
              <a:ext uri="{FF2B5EF4-FFF2-40B4-BE49-F238E27FC236}">
                <a16:creationId xmlns:a16="http://schemas.microsoft.com/office/drawing/2014/main" id="{DC10B1D0-959A-FBAE-4FDC-03A123B10A8B}"/>
              </a:ext>
            </a:extLst>
          </p:cNvPr>
          <p:cNvSpPr>
            <a:spLocks noGrp="1"/>
          </p:cNvSpPr>
          <p:nvPr>
            <p:ph type="title"/>
          </p:nvPr>
        </p:nvSpPr>
        <p:spPr/>
        <p:txBody>
          <a:bodyPr>
            <a:normAutofit fontScale="90000"/>
          </a:bodyPr>
          <a:lstStyle/>
          <a:p>
            <a:r>
              <a:rPr lang="de-DE" dirty="0" err="1"/>
              <a:t>FloraGLO</a:t>
            </a:r>
            <a:r>
              <a:rPr lang="de-DE" dirty="0"/>
              <a:t>® – ein Inhaltsstoff mit eigener Forschungsunterstützung</a:t>
            </a:r>
            <a:endParaRPr lang="pl-PL" dirty="0"/>
          </a:p>
        </p:txBody>
      </p:sp>
    </p:spTree>
    <p:extLst>
      <p:ext uri="{BB962C8B-B14F-4D97-AF65-F5344CB8AC3E}">
        <p14:creationId xmlns:p14="http://schemas.microsoft.com/office/powerpoint/2010/main" val="2686071654"/>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51400-4DA1-68B2-F874-E2FD923B4A2A}"/>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DD385432-D7D0-54AE-303F-98406749B391}"/>
              </a:ext>
            </a:extLst>
          </p:cNvPr>
          <p:cNvSpPr>
            <a:spLocks noGrp="1"/>
          </p:cNvSpPr>
          <p:nvPr>
            <p:ph type="body" idx="1"/>
          </p:nvPr>
        </p:nvSpPr>
        <p:spPr>
          <a:xfrm>
            <a:off x="1270532" y="1307255"/>
            <a:ext cx="10424160" cy="4937760"/>
          </a:xfrm>
        </p:spPr>
        <p:txBody>
          <a:bodyPr/>
          <a:lstStyle/>
          <a:p>
            <a:r>
              <a:rPr lang="pl-PL" dirty="0"/>
              <a:t>Lutein </a:t>
            </a:r>
            <a:r>
              <a:rPr lang="pl-PL" dirty="0" err="1"/>
              <a:t>gehört</a:t>
            </a:r>
            <a:r>
              <a:rPr lang="pl-PL" dirty="0"/>
              <a:t> </a:t>
            </a:r>
            <a:r>
              <a:rPr lang="pl-PL" dirty="0" err="1"/>
              <a:t>zur</a:t>
            </a:r>
            <a:r>
              <a:rPr lang="pl-PL" dirty="0"/>
              <a:t> </a:t>
            </a:r>
            <a:r>
              <a:rPr lang="pl-PL" dirty="0" err="1"/>
              <a:t>Gruppe</a:t>
            </a:r>
            <a:r>
              <a:rPr lang="pl-PL" dirty="0"/>
              <a:t> der </a:t>
            </a:r>
            <a:r>
              <a:rPr lang="pl-PL" b="1" dirty="0" err="1"/>
              <a:t>Carotinoide</a:t>
            </a:r>
            <a:r>
              <a:rPr lang="pl-PL" dirty="0"/>
              <a:t>, </a:t>
            </a:r>
            <a:r>
              <a:rPr lang="pl-PL" dirty="0" err="1"/>
              <a:t>bei</a:t>
            </a:r>
            <a:r>
              <a:rPr lang="pl-PL" dirty="0"/>
              <a:t> </a:t>
            </a:r>
            <a:r>
              <a:rPr lang="pl-PL" dirty="0" err="1"/>
              <a:t>denen</a:t>
            </a:r>
            <a:r>
              <a:rPr lang="pl-PL" dirty="0"/>
              <a:t> es </a:t>
            </a:r>
            <a:r>
              <a:rPr lang="pl-PL" dirty="0" err="1"/>
              <a:t>sich</a:t>
            </a:r>
            <a:r>
              <a:rPr lang="pl-PL" dirty="0"/>
              <a:t> </a:t>
            </a:r>
            <a:r>
              <a:rPr lang="pl-PL" dirty="0" err="1"/>
              <a:t>um</a:t>
            </a:r>
            <a:r>
              <a:rPr lang="pl-PL" dirty="0"/>
              <a:t> </a:t>
            </a:r>
            <a:r>
              <a:rPr lang="pl-PL" dirty="0" err="1"/>
              <a:t>natürliche</a:t>
            </a:r>
            <a:r>
              <a:rPr lang="pl-PL" dirty="0"/>
              <a:t> </a:t>
            </a:r>
            <a:r>
              <a:rPr lang="pl-PL" dirty="0" err="1"/>
              <a:t>Pflanzenfarbstoffe</a:t>
            </a:r>
            <a:r>
              <a:rPr lang="pl-PL" dirty="0"/>
              <a:t> </a:t>
            </a:r>
            <a:r>
              <a:rPr lang="pl-PL" dirty="0" err="1"/>
              <a:t>handelt</a:t>
            </a:r>
            <a:r>
              <a:rPr lang="pl-PL" dirty="0"/>
              <a:t>.</a:t>
            </a:r>
          </a:p>
          <a:p>
            <a:endParaRPr lang="pl-PL" dirty="0"/>
          </a:p>
          <a:p>
            <a:r>
              <a:rPr lang="pl-PL" dirty="0"/>
              <a:t>Es </a:t>
            </a:r>
            <a:r>
              <a:rPr lang="pl-PL" dirty="0" err="1"/>
              <a:t>kommt</a:t>
            </a:r>
            <a:r>
              <a:rPr lang="pl-PL" dirty="0"/>
              <a:t> </a:t>
            </a:r>
            <a:r>
              <a:rPr lang="pl-PL" dirty="0" err="1"/>
              <a:t>unter</a:t>
            </a:r>
            <a:r>
              <a:rPr lang="pl-PL" dirty="0"/>
              <a:t> </a:t>
            </a:r>
            <a:r>
              <a:rPr lang="pl-PL" dirty="0" err="1"/>
              <a:t>anderem</a:t>
            </a:r>
            <a:r>
              <a:rPr lang="pl-PL" dirty="0"/>
              <a:t> </a:t>
            </a:r>
            <a:r>
              <a:rPr lang="pl-PL" dirty="0" err="1"/>
              <a:t>natürlicherweise</a:t>
            </a:r>
            <a:r>
              <a:rPr lang="pl-PL" dirty="0"/>
              <a:t> </a:t>
            </a:r>
            <a:r>
              <a:rPr lang="pl-PL" dirty="0" err="1"/>
              <a:t>vor</a:t>
            </a:r>
            <a:r>
              <a:rPr lang="pl-PL" dirty="0"/>
              <a:t> in:</a:t>
            </a:r>
          </a:p>
          <a:p>
            <a:r>
              <a:rPr lang="pl-PL" dirty="0"/>
              <a:t>🥬 </a:t>
            </a:r>
            <a:r>
              <a:rPr lang="pl-PL" dirty="0" err="1"/>
              <a:t>Grünkohl</a:t>
            </a:r>
            <a:endParaRPr lang="pl-PL" dirty="0"/>
          </a:p>
          <a:p>
            <a:r>
              <a:rPr lang="pl-PL" dirty="0"/>
              <a:t>🥬 </a:t>
            </a:r>
            <a:r>
              <a:rPr lang="pl-PL" dirty="0" err="1"/>
              <a:t>Spinat</a:t>
            </a:r>
            <a:endParaRPr lang="pl-PL" dirty="0"/>
          </a:p>
          <a:p>
            <a:r>
              <a:rPr lang="pl-PL" dirty="0"/>
              <a:t>🥦 </a:t>
            </a:r>
            <a:r>
              <a:rPr lang="pl-PL" dirty="0" err="1"/>
              <a:t>Brokkoli</a:t>
            </a:r>
            <a:endParaRPr lang="pl-PL" dirty="0"/>
          </a:p>
          <a:p>
            <a:r>
              <a:rPr lang="pl-PL" dirty="0"/>
              <a:t>🌼 </a:t>
            </a:r>
            <a:r>
              <a:rPr lang="pl-PL" dirty="0" err="1"/>
              <a:t>Ringelblumenblüten</a:t>
            </a:r>
            <a:endParaRPr lang="pl-PL" dirty="0"/>
          </a:p>
          <a:p>
            <a:endParaRPr lang="pl-PL" dirty="0"/>
          </a:p>
          <a:p>
            <a:r>
              <a:rPr lang="pl-PL" dirty="0" err="1"/>
              <a:t>FloraGLO</a:t>
            </a:r>
            <a:r>
              <a:rPr lang="pl-PL" dirty="0"/>
              <a:t>® </a:t>
            </a:r>
            <a:r>
              <a:rPr lang="pl-PL" dirty="0" err="1"/>
              <a:t>wird</a:t>
            </a:r>
            <a:r>
              <a:rPr lang="pl-PL" dirty="0"/>
              <a:t> </a:t>
            </a:r>
            <a:r>
              <a:rPr lang="pl-PL" dirty="0" err="1"/>
              <a:t>aus</a:t>
            </a:r>
            <a:r>
              <a:rPr lang="pl-PL" dirty="0"/>
              <a:t> </a:t>
            </a:r>
            <a:r>
              <a:rPr lang="pl-PL" dirty="0" err="1"/>
              <a:t>Ringelblumenblüten</a:t>
            </a:r>
            <a:r>
              <a:rPr lang="pl-PL" dirty="0"/>
              <a:t> </a:t>
            </a:r>
            <a:r>
              <a:rPr lang="pl-PL" dirty="0" err="1"/>
              <a:t>gewonnen</a:t>
            </a:r>
            <a:r>
              <a:rPr lang="pl-PL" dirty="0"/>
              <a:t>.</a:t>
            </a:r>
          </a:p>
          <a:p>
            <a:endParaRPr lang="pl-PL" dirty="0"/>
          </a:p>
        </p:txBody>
      </p:sp>
      <p:sp>
        <p:nvSpPr>
          <p:cNvPr id="5" name="Tytuł 4">
            <a:extLst>
              <a:ext uri="{FF2B5EF4-FFF2-40B4-BE49-F238E27FC236}">
                <a16:creationId xmlns:a16="http://schemas.microsoft.com/office/drawing/2014/main" id="{D99211C1-CDA2-9FBE-1EE3-280D62852FEF}"/>
              </a:ext>
            </a:extLst>
          </p:cNvPr>
          <p:cNvSpPr>
            <a:spLocks noGrp="1"/>
          </p:cNvSpPr>
          <p:nvPr>
            <p:ph type="title"/>
          </p:nvPr>
        </p:nvSpPr>
        <p:spPr/>
        <p:txBody>
          <a:bodyPr/>
          <a:lstStyle/>
          <a:p>
            <a:r>
              <a:rPr lang="pl-PL" dirty="0"/>
              <a:t>Was </a:t>
            </a:r>
            <a:r>
              <a:rPr lang="pl-PL" dirty="0" err="1"/>
              <a:t>genau</a:t>
            </a:r>
            <a:r>
              <a:rPr lang="pl-PL" dirty="0"/>
              <a:t> </a:t>
            </a:r>
            <a:r>
              <a:rPr lang="pl-PL" dirty="0" err="1"/>
              <a:t>ist</a:t>
            </a:r>
            <a:r>
              <a:rPr lang="pl-PL" dirty="0"/>
              <a:t> Lutein?</a:t>
            </a:r>
          </a:p>
        </p:txBody>
      </p:sp>
      <p:pic>
        <p:nvPicPr>
          <p:cNvPr id="4" name="Obraz 3" descr="Lutein&#10;&#10;Zawartość wygenerowana przez AI może być niepoprawna.">
            <a:extLst>
              <a:ext uri="{FF2B5EF4-FFF2-40B4-BE49-F238E27FC236}">
                <a16:creationId xmlns:a16="http://schemas.microsoft.com/office/drawing/2014/main" id="{B90EF893-1CDE-7E5C-9831-33ABB534D549}"/>
              </a:ext>
            </a:extLst>
          </p:cNvPr>
          <p:cNvPicPr>
            <a:picLocks noChangeAspect="1"/>
          </p:cNvPicPr>
          <p:nvPr/>
        </p:nvPicPr>
        <p:blipFill>
          <a:blip r:embed="rId2"/>
          <a:stretch>
            <a:fillRect/>
          </a:stretch>
        </p:blipFill>
        <p:spPr>
          <a:xfrm>
            <a:off x="9185722" y="1894113"/>
            <a:ext cx="2410670" cy="2423139"/>
          </a:xfrm>
          <a:prstGeom prst="rect">
            <a:avLst/>
          </a:prstGeom>
        </p:spPr>
      </p:pic>
    </p:spTree>
    <p:extLst>
      <p:ext uri="{BB962C8B-B14F-4D97-AF65-F5344CB8AC3E}">
        <p14:creationId xmlns:p14="http://schemas.microsoft.com/office/powerpoint/2010/main" val="352823411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8D6DE-C9DB-4D96-E62A-A870A526866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A802728B-DD59-D3DA-5216-C5842C120E33}"/>
              </a:ext>
            </a:extLst>
          </p:cNvPr>
          <p:cNvSpPr>
            <a:spLocks noGrp="1"/>
          </p:cNvSpPr>
          <p:nvPr>
            <p:ph type="body" idx="1"/>
          </p:nvPr>
        </p:nvSpPr>
        <p:spPr>
          <a:xfrm>
            <a:off x="1270532" y="1455593"/>
            <a:ext cx="10424160" cy="4937760"/>
          </a:xfrm>
        </p:spPr>
        <p:txBody>
          <a:bodyPr/>
          <a:lstStyle/>
          <a:p>
            <a:r>
              <a:rPr lang="pl-PL" dirty="0"/>
              <a:t>Lutein </a:t>
            </a:r>
            <a:r>
              <a:rPr lang="pl-PL" dirty="0" err="1"/>
              <a:t>reichert</a:t>
            </a:r>
            <a:r>
              <a:rPr lang="pl-PL" dirty="0"/>
              <a:t> </a:t>
            </a:r>
            <a:r>
              <a:rPr lang="pl-PL" dirty="0" err="1"/>
              <a:t>sich</a:t>
            </a:r>
            <a:r>
              <a:rPr lang="pl-PL" dirty="0"/>
              <a:t> </a:t>
            </a:r>
            <a:r>
              <a:rPr lang="pl-PL" dirty="0" err="1"/>
              <a:t>natürlicherweise</a:t>
            </a:r>
            <a:r>
              <a:rPr lang="pl-PL" dirty="0"/>
              <a:t> </a:t>
            </a:r>
            <a:r>
              <a:rPr lang="pl-PL" dirty="0" err="1"/>
              <a:t>vor</a:t>
            </a:r>
            <a:r>
              <a:rPr lang="pl-PL" dirty="0"/>
              <a:t> </a:t>
            </a:r>
            <a:r>
              <a:rPr lang="pl-PL" dirty="0" err="1"/>
              <a:t>allem</a:t>
            </a:r>
            <a:r>
              <a:rPr lang="pl-PL" dirty="0"/>
              <a:t> in </a:t>
            </a:r>
            <a:r>
              <a:rPr lang="pl-PL" dirty="0" err="1"/>
              <a:t>folgenden</a:t>
            </a:r>
            <a:r>
              <a:rPr lang="pl-PL" dirty="0"/>
              <a:t> </a:t>
            </a:r>
            <a:r>
              <a:rPr lang="pl-PL" dirty="0" err="1"/>
              <a:t>Bereichen</a:t>
            </a:r>
            <a:r>
              <a:rPr lang="pl-PL" dirty="0"/>
              <a:t> </a:t>
            </a:r>
            <a:r>
              <a:rPr lang="pl-PL" dirty="0" err="1"/>
              <a:t>an</a:t>
            </a:r>
            <a:r>
              <a:rPr lang="pl-PL" dirty="0"/>
              <a:t>:</a:t>
            </a:r>
          </a:p>
          <a:p>
            <a:r>
              <a:rPr lang="pl-PL" dirty="0"/>
              <a:t>👁 der Makula des </a:t>
            </a:r>
            <a:r>
              <a:rPr lang="pl-PL" dirty="0" err="1"/>
              <a:t>Auges</a:t>
            </a:r>
            <a:endParaRPr lang="pl-PL" dirty="0"/>
          </a:p>
          <a:p>
            <a:r>
              <a:rPr lang="pl-PL" dirty="0"/>
              <a:t>👁 der </a:t>
            </a:r>
            <a:r>
              <a:rPr lang="pl-PL" dirty="0" err="1"/>
              <a:t>Netzhaut</a:t>
            </a:r>
            <a:endParaRPr lang="pl-PL" dirty="0"/>
          </a:p>
          <a:p>
            <a:r>
              <a:rPr lang="pl-PL" dirty="0" err="1"/>
              <a:t>Außerdem</a:t>
            </a:r>
            <a:r>
              <a:rPr lang="pl-PL" dirty="0"/>
              <a:t> </a:t>
            </a:r>
            <a:r>
              <a:rPr lang="pl-PL" dirty="0" err="1"/>
              <a:t>kommt</a:t>
            </a:r>
            <a:r>
              <a:rPr lang="pl-PL" dirty="0"/>
              <a:t> Lutein </a:t>
            </a:r>
            <a:r>
              <a:rPr lang="pl-PL" dirty="0" err="1"/>
              <a:t>auch</a:t>
            </a:r>
            <a:r>
              <a:rPr lang="pl-PL" dirty="0"/>
              <a:t> in der </a:t>
            </a:r>
            <a:r>
              <a:rPr lang="pl-PL" dirty="0" err="1"/>
              <a:t>Haut</a:t>
            </a:r>
            <a:r>
              <a:rPr lang="pl-PL" dirty="0"/>
              <a:t> </a:t>
            </a:r>
            <a:r>
              <a:rPr lang="pl-PL" dirty="0" err="1"/>
              <a:t>vor</a:t>
            </a:r>
            <a:r>
              <a:rPr lang="pl-PL" dirty="0"/>
              <a:t>.</a:t>
            </a:r>
          </a:p>
          <a:p>
            <a:r>
              <a:rPr lang="pl-PL" dirty="0" err="1"/>
              <a:t>Dies</a:t>
            </a:r>
            <a:r>
              <a:rPr lang="pl-PL" dirty="0"/>
              <a:t> </a:t>
            </a:r>
            <a:r>
              <a:rPr lang="pl-PL" dirty="0" err="1"/>
              <a:t>ist</a:t>
            </a:r>
            <a:r>
              <a:rPr lang="pl-PL" dirty="0"/>
              <a:t> </a:t>
            </a:r>
            <a:r>
              <a:rPr lang="pl-PL" dirty="0" err="1"/>
              <a:t>einer</a:t>
            </a:r>
            <a:r>
              <a:rPr lang="pl-PL" dirty="0"/>
              <a:t> der </a:t>
            </a:r>
            <a:r>
              <a:rPr lang="pl-PL" dirty="0" err="1"/>
              <a:t>Gründe</a:t>
            </a:r>
            <a:r>
              <a:rPr lang="pl-PL" dirty="0"/>
              <a:t>, </a:t>
            </a:r>
            <a:r>
              <a:rPr lang="pl-PL" dirty="0" err="1"/>
              <a:t>warum</a:t>
            </a:r>
            <a:r>
              <a:rPr lang="pl-PL" dirty="0"/>
              <a:t> Lutein </a:t>
            </a:r>
            <a:r>
              <a:rPr lang="pl-PL" dirty="0" err="1"/>
              <a:t>seit</a:t>
            </a:r>
            <a:r>
              <a:rPr lang="pl-PL" dirty="0"/>
              <a:t> </a:t>
            </a:r>
            <a:r>
              <a:rPr lang="pl-PL" dirty="0" err="1"/>
              <a:t>vielen</a:t>
            </a:r>
            <a:r>
              <a:rPr lang="pl-PL" dirty="0"/>
              <a:t> </a:t>
            </a:r>
            <a:r>
              <a:rPr lang="pl-PL" dirty="0" err="1"/>
              <a:t>Jahren</a:t>
            </a:r>
            <a:r>
              <a:rPr lang="pl-PL" dirty="0"/>
              <a:t> </a:t>
            </a:r>
            <a:r>
              <a:rPr lang="pl-PL" dirty="0" err="1"/>
              <a:t>Gegenstand</a:t>
            </a:r>
            <a:r>
              <a:rPr lang="pl-PL" dirty="0"/>
              <a:t> </a:t>
            </a:r>
            <a:r>
              <a:rPr lang="pl-PL" dirty="0" err="1"/>
              <a:t>umfangreicher</a:t>
            </a:r>
            <a:r>
              <a:rPr lang="pl-PL" dirty="0"/>
              <a:t> </a:t>
            </a:r>
            <a:r>
              <a:rPr lang="pl-PL" dirty="0" err="1"/>
              <a:t>wissenschaftlicher</a:t>
            </a:r>
            <a:r>
              <a:rPr lang="pl-PL" dirty="0"/>
              <a:t> </a:t>
            </a:r>
            <a:r>
              <a:rPr lang="pl-PL" dirty="0" err="1"/>
              <a:t>Forschung</a:t>
            </a:r>
            <a:r>
              <a:rPr lang="pl-PL" dirty="0"/>
              <a:t> </a:t>
            </a:r>
            <a:r>
              <a:rPr lang="pl-PL" dirty="0" err="1"/>
              <a:t>ist</a:t>
            </a:r>
            <a:r>
              <a:rPr lang="pl-PL" dirty="0"/>
              <a:t>.</a:t>
            </a:r>
          </a:p>
          <a:p>
            <a:endParaRPr lang="pl-PL" dirty="0"/>
          </a:p>
        </p:txBody>
      </p:sp>
      <p:sp>
        <p:nvSpPr>
          <p:cNvPr id="5" name="Tytuł 4">
            <a:extLst>
              <a:ext uri="{FF2B5EF4-FFF2-40B4-BE49-F238E27FC236}">
                <a16:creationId xmlns:a16="http://schemas.microsoft.com/office/drawing/2014/main" id="{384B4C7D-815E-C337-14CE-0AC39BC65B7B}"/>
              </a:ext>
            </a:extLst>
          </p:cNvPr>
          <p:cNvSpPr>
            <a:spLocks noGrp="1"/>
          </p:cNvSpPr>
          <p:nvPr>
            <p:ph type="title"/>
          </p:nvPr>
        </p:nvSpPr>
        <p:spPr/>
        <p:txBody>
          <a:bodyPr>
            <a:normAutofit/>
          </a:bodyPr>
          <a:lstStyle/>
          <a:p>
            <a:r>
              <a:rPr lang="de-DE" dirty="0"/>
              <a:t>Wo im Körper findet man Lutein?</a:t>
            </a:r>
            <a:endParaRPr lang="pl-PL" dirty="0"/>
          </a:p>
        </p:txBody>
      </p:sp>
      <p:pic>
        <p:nvPicPr>
          <p:cNvPr id="4" name="Obraz 3" descr="The image depicts a simplified, stylized representation of a human eye with a highlighted iris.&#10;&#10;Zawartość wygenerowana przez AI może być niepoprawna.">
            <a:extLst>
              <a:ext uri="{FF2B5EF4-FFF2-40B4-BE49-F238E27FC236}">
                <a16:creationId xmlns:a16="http://schemas.microsoft.com/office/drawing/2014/main" id="{708E5854-DF6A-456A-7897-3C91C7069EF4}"/>
              </a:ext>
            </a:extLst>
          </p:cNvPr>
          <p:cNvPicPr>
            <a:picLocks noChangeAspect="1"/>
          </p:cNvPicPr>
          <p:nvPr/>
        </p:nvPicPr>
        <p:blipFill>
          <a:blip r:embed="rId3"/>
          <a:stretch>
            <a:fillRect/>
          </a:stretch>
        </p:blipFill>
        <p:spPr>
          <a:xfrm>
            <a:off x="8175172" y="3862683"/>
            <a:ext cx="3025623" cy="2579742"/>
          </a:xfrm>
          <a:prstGeom prst="rect">
            <a:avLst/>
          </a:prstGeom>
        </p:spPr>
      </p:pic>
    </p:spTree>
    <p:extLst>
      <p:ext uri="{BB962C8B-B14F-4D97-AF65-F5344CB8AC3E}">
        <p14:creationId xmlns:p14="http://schemas.microsoft.com/office/powerpoint/2010/main" val="2230137401"/>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690FD-1B60-820A-5328-871C0909E48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98431A08-D351-36E3-A0B4-2F40C3594212}"/>
              </a:ext>
            </a:extLst>
          </p:cNvPr>
          <p:cNvSpPr>
            <a:spLocks noGrp="1"/>
          </p:cNvSpPr>
          <p:nvPr>
            <p:ph type="body" idx="1"/>
          </p:nvPr>
        </p:nvSpPr>
        <p:spPr>
          <a:xfrm>
            <a:off x="1270532" y="1307255"/>
            <a:ext cx="10424160" cy="4937760"/>
          </a:xfrm>
        </p:spPr>
        <p:txBody>
          <a:bodyPr/>
          <a:lstStyle/>
          <a:p>
            <a:r>
              <a:rPr lang="de-DE" dirty="0"/>
              <a:t>Marine Glo besteht nicht nur aus einer einzigen Zutat. Jede von ihnen hat einen anderen Zweck.</a:t>
            </a:r>
            <a:endParaRPr lang="pl-PL" dirty="0"/>
          </a:p>
        </p:txBody>
      </p:sp>
      <p:sp>
        <p:nvSpPr>
          <p:cNvPr id="5" name="Tytuł 4">
            <a:extLst>
              <a:ext uri="{FF2B5EF4-FFF2-40B4-BE49-F238E27FC236}">
                <a16:creationId xmlns:a16="http://schemas.microsoft.com/office/drawing/2014/main" id="{B751E28F-104A-F067-108D-2AFA51FD1997}"/>
              </a:ext>
            </a:extLst>
          </p:cNvPr>
          <p:cNvSpPr>
            <a:spLocks noGrp="1"/>
          </p:cNvSpPr>
          <p:nvPr>
            <p:ph type="title"/>
          </p:nvPr>
        </p:nvSpPr>
        <p:spPr/>
        <p:txBody>
          <a:bodyPr/>
          <a:lstStyle/>
          <a:p>
            <a:r>
              <a:rPr lang="pl-PL" dirty="0"/>
              <a:t>Synergie der </a:t>
            </a:r>
            <a:r>
              <a:rPr lang="pl-PL" dirty="0" err="1"/>
              <a:t>Inhaltsstoffe</a:t>
            </a:r>
            <a:endParaRPr lang="pl-PL" dirty="0"/>
          </a:p>
        </p:txBody>
      </p:sp>
      <p:graphicFrame>
        <p:nvGraphicFramePr>
          <p:cNvPr id="4" name="Tabela 3">
            <a:extLst>
              <a:ext uri="{FF2B5EF4-FFF2-40B4-BE49-F238E27FC236}">
                <a16:creationId xmlns:a16="http://schemas.microsoft.com/office/drawing/2014/main" id="{2EBFBA88-276B-1980-B9EA-B18C2F9D05AB}"/>
              </a:ext>
            </a:extLst>
          </p:cNvPr>
          <p:cNvGraphicFramePr>
            <a:graphicFrameLocks noGrp="1"/>
          </p:cNvGraphicFramePr>
          <p:nvPr>
            <p:extLst>
              <p:ext uri="{D42A27DB-BD31-4B8C-83A1-F6EECF244321}">
                <p14:modId xmlns:p14="http://schemas.microsoft.com/office/powerpoint/2010/main" val="3459818636"/>
              </p:ext>
            </p:extLst>
          </p:nvPr>
        </p:nvGraphicFramePr>
        <p:xfrm>
          <a:off x="1469571" y="2759234"/>
          <a:ext cx="9797143" cy="3017520"/>
        </p:xfrm>
        <a:graphic>
          <a:graphicData uri="http://schemas.openxmlformats.org/drawingml/2006/table">
            <a:tbl>
              <a:tblPr>
                <a:tableStyleId>{18603FDC-E32A-4AB5-989C-0864C3EAD2B8}</a:tableStyleId>
              </a:tblPr>
              <a:tblGrid>
                <a:gridCol w="2956385">
                  <a:extLst>
                    <a:ext uri="{9D8B030D-6E8A-4147-A177-3AD203B41FA5}">
                      <a16:colId xmlns:a16="http://schemas.microsoft.com/office/drawing/2014/main" val="2736782917"/>
                    </a:ext>
                  </a:extLst>
                </a:gridCol>
                <a:gridCol w="6840758">
                  <a:extLst>
                    <a:ext uri="{9D8B030D-6E8A-4147-A177-3AD203B41FA5}">
                      <a16:colId xmlns:a16="http://schemas.microsoft.com/office/drawing/2014/main" val="962122083"/>
                    </a:ext>
                  </a:extLst>
                </a:gridCol>
              </a:tblGrid>
              <a:tr h="0">
                <a:tc>
                  <a:txBody>
                    <a:bodyPr/>
                    <a:lstStyle/>
                    <a:p>
                      <a:pPr>
                        <a:buNone/>
                      </a:pPr>
                      <a:r>
                        <a:rPr lang="pl-PL" b="1"/>
                        <a:t>Zutat</a:t>
                      </a:r>
                      <a:endParaRPr lang="pl-PL"/>
                    </a:p>
                  </a:txBody>
                  <a:tcPr anchor="ctr"/>
                </a:tc>
                <a:tc>
                  <a:txBody>
                    <a:bodyPr/>
                    <a:lstStyle/>
                    <a:p>
                      <a:pPr>
                        <a:buNone/>
                      </a:pPr>
                      <a:r>
                        <a:rPr lang="pl-PL" b="1"/>
                        <a:t>Funktion</a:t>
                      </a:r>
                      <a:endParaRPr lang="pl-PL"/>
                    </a:p>
                  </a:txBody>
                  <a:tcPr anchor="ctr"/>
                </a:tc>
                <a:extLst>
                  <a:ext uri="{0D108BD9-81ED-4DB2-BD59-A6C34878D82A}">
                    <a16:rowId xmlns:a16="http://schemas.microsoft.com/office/drawing/2014/main" val="1768949164"/>
                  </a:ext>
                </a:extLst>
              </a:tr>
              <a:tr h="0">
                <a:tc>
                  <a:txBody>
                    <a:bodyPr/>
                    <a:lstStyle/>
                    <a:p>
                      <a:pPr>
                        <a:buNone/>
                      </a:pPr>
                      <a:r>
                        <a:rPr lang="pl-PL"/>
                        <a:t>Meereskollagen</a:t>
                      </a:r>
                    </a:p>
                  </a:txBody>
                  <a:tcPr anchor="ctr"/>
                </a:tc>
                <a:tc>
                  <a:txBody>
                    <a:bodyPr/>
                    <a:lstStyle/>
                    <a:p>
                      <a:pPr>
                        <a:buNone/>
                      </a:pPr>
                      <a:r>
                        <a:rPr lang="pl-PL"/>
                        <a:t>Quelle für Kollagenpeptide</a:t>
                      </a:r>
                    </a:p>
                  </a:txBody>
                  <a:tcPr anchor="ctr"/>
                </a:tc>
                <a:extLst>
                  <a:ext uri="{0D108BD9-81ED-4DB2-BD59-A6C34878D82A}">
                    <a16:rowId xmlns:a16="http://schemas.microsoft.com/office/drawing/2014/main" val="1255265225"/>
                  </a:ext>
                </a:extLst>
              </a:tr>
              <a:tr h="0">
                <a:tc>
                  <a:txBody>
                    <a:bodyPr/>
                    <a:lstStyle/>
                    <a:p>
                      <a:pPr>
                        <a:buNone/>
                      </a:pPr>
                      <a:r>
                        <a:rPr lang="pl-PL"/>
                        <a:t>Vitamin C</a:t>
                      </a:r>
                    </a:p>
                  </a:txBody>
                  <a:tcPr anchor="ctr"/>
                </a:tc>
                <a:tc>
                  <a:txBody>
                    <a:bodyPr/>
                    <a:lstStyle/>
                    <a:p>
                      <a:pPr>
                        <a:buNone/>
                      </a:pPr>
                      <a:r>
                        <a:rPr lang="pl-PL"/>
                        <a:t>Trägt zur normalen Kollagenbildung bei</a:t>
                      </a:r>
                    </a:p>
                  </a:txBody>
                  <a:tcPr anchor="ctr"/>
                </a:tc>
                <a:extLst>
                  <a:ext uri="{0D108BD9-81ED-4DB2-BD59-A6C34878D82A}">
                    <a16:rowId xmlns:a16="http://schemas.microsoft.com/office/drawing/2014/main" val="451196071"/>
                  </a:ext>
                </a:extLst>
              </a:tr>
              <a:tr h="0">
                <a:tc>
                  <a:txBody>
                    <a:bodyPr/>
                    <a:lstStyle/>
                    <a:p>
                      <a:pPr>
                        <a:buNone/>
                      </a:pPr>
                      <a:r>
                        <a:rPr lang="pl-PL"/>
                        <a:t>Biotin</a:t>
                      </a:r>
                    </a:p>
                  </a:txBody>
                  <a:tcPr anchor="ctr"/>
                </a:tc>
                <a:tc>
                  <a:txBody>
                    <a:bodyPr/>
                    <a:lstStyle/>
                    <a:p>
                      <a:pPr>
                        <a:buNone/>
                      </a:pPr>
                      <a:r>
                        <a:rPr lang="pl-PL"/>
                        <a:t>Trägt zur Erhaltung einer gesunden Haut und gesunder Haare bei</a:t>
                      </a:r>
                    </a:p>
                  </a:txBody>
                  <a:tcPr anchor="ctr"/>
                </a:tc>
                <a:extLst>
                  <a:ext uri="{0D108BD9-81ED-4DB2-BD59-A6C34878D82A}">
                    <a16:rowId xmlns:a16="http://schemas.microsoft.com/office/drawing/2014/main" val="185862330"/>
                  </a:ext>
                </a:extLst>
              </a:tr>
              <a:tr h="0">
                <a:tc>
                  <a:txBody>
                    <a:bodyPr/>
                    <a:lstStyle/>
                    <a:p>
                      <a:pPr>
                        <a:buNone/>
                      </a:pPr>
                      <a:r>
                        <a:rPr lang="pl-PL"/>
                        <a:t>Niacin</a:t>
                      </a:r>
                    </a:p>
                  </a:txBody>
                  <a:tcPr anchor="ctr"/>
                </a:tc>
                <a:tc>
                  <a:txBody>
                    <a:bodyPr/>
                    <a:lstStyle/>
                    <a:p>
                      <a:pPr>
                        <a:buNone/>
                      </a:pPr>
                      <a:r>
                        <a:rPr lang="pl-PL"/>
                        <a:t>Trägt zur Erhaltung einer gesunden Haut und zu einem normalen Energiestoffwechsel bei</a:t>
                      </a:r>
                    </a:p>
                  </a:txBody>
                  <a:tcPr anchor="ctr"/>
                </a:tc>
                <a:extLst>
                  <a:ext uri="{0D108BD9-81ED-4DB2-BD59-A6C34878D82A}">
                    <a16:rowId xmlns:a16="http://schemas.microsoft.com/office/drawing/2014/main" val="1469415756"/>
                  </a:ext>
                </a:extLst>
              </a:tr>
              <a:tr h="0">
                <a:tc>
                  <a:txBody>
                    <a:bodyPr/>
                    <a:lstStyle/>
                    <a:p>
                      <a:pPr>
                        <a:buNone/>
                      </a:pPr>
                      <a:r>
                        <a:rPr lang="pl-PL"/>
                        <a:t>FloraGLO®</a:t>
                      </a:r>
                    </a:p>
                  </a:txBody>
                  <a:tcPr anchor="ctr"/>
                </a:tc>
                <a:tc>
                  <a:txBody>
                    <a:bodyPr/>
                    <a:lstStyle/>
                    <a:p>
                      <a:pPr>
                        <a:buNone/>
                      </a:pPr>
                      <a:r>
                        <a:rPr lang="pl-PL" dirty="0" err="1"/>
                        <a:t>Markenrohstoff</a:t>
                      </a:r>
                      <a:r>
                        <a:rPr lang="pl-PL" dirty="0"/>
                        <a:t> </a:t>
                      </a:r>
                      <a:r>
                        <a:rPr lang="pl-PL" dirty="0" err="1"/>
                        <a:t>pflanzlichen</a:t>
                      </a:r>
                      <a:r>
                        <a:rPr lang="pl-PL" dirty="0"/>
                        <a:t> </a:t>
                      </a:r>
                      <a:r>
                        <a:rPr lang="pl-PL" dirty="0" err="1"/>
                        <a:t>Ursprungs</a:t>
                      </a:r>
                      <a:r>
                        <a:rPr lang="pl-PL" dirty="0"/>
                        <a:t>, der Lutein </a:t>
                      </a:r>
                      <a:r>
                        <a:rPr lang="pl-PL" dirty="0" err="1"/>
                        <a:t>enthält</a:t>
                      </a:r>
                      <a:endParaRPr lang="pl-PL" dirty="0"/>
                    </a:p>
                  </a:txBody>
                  <a:tcPr anchor="ctr"/>
                </a:tc>
                <a:extLst>
                  <a:ext uri="{0D108BD9-81ED-4DB2-BD59-A6C34878D82A}">
                    <a16:rowId xmlns:a16="http://schemas.microsoft.com/office/drawing/2014/main" val="3524692179"/>
                  </a:ext>
                </a:extLst>
              </a:tr>
            </a:tbl>
          </a:graphicData>
        </a:graphic>
      </p:graphicFrame>
    </p:spTree>
    <p:extLst>
      <p:ext uri="{BB962C8B-B14F-4D97-AF65-F5344CB8AC3E}">
        <p14:creationId xmlns:p14="http://schemas.microsoft.com/office/powerpoint/2010/main" val="6988162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B145F-9B1A-9AFE-B40B-A861B89A0BB4}"/>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88A958C3-D225-6A77-A8F7-E32BD07BCABD}"/>
              </a:ext>
            </a:extLst>
          </p:cNvPr>
          <p:cNvSpPr>
            <a:spLocks noGrp="1"/>
          </p:cNvSpPr>
          <p:nvPr>
            <p:ph type="body" idx="1"/>
          </p:nvPr>
        </p:nvSpPr>
        <p:spPr>
          <a:xfrm>
            <a:off x="1270532" y="1752599"/>
            <a:ext cx="10424160" cy="4492415"/>
          </a:xfrm>
        </p:spPr>
        <p:txBody>
          <a:bodyPr/>
          <a:lstStyle/>
          <a:p>
            <a:r>
              <a:rPr lang="pl-PL" dirty="0" err="1"/>
              <a:t>Kollagen</a:t>
            </a:r>
            <a:r>
              <a:rPr lang="pl-PL" dirty="0"/>
              <a:t> </a:t>
            </a:r>
            <a:r>
              <a:rPr lang="pl-PL" dirty="0" err="1"/>
              <a:t>ist</a:t>
            </a:r>
            <a:r>
              <a:rPr lang="pl-PL" dirty="0"/>
              <a:t> </a:t>
            </a:r>
            <a:r>
              <a:rPr lang="pl-PL" dirty="0" err="1"/>
              <a:t>eines</a:t>
            </a:r>
            <a:r>
              <a:rPr lang="pl-PL" dirty="0"/>
              <a:t> der </a:t>
            </a:r>
            <a:r>
              <a:rPr lang="pl-PL" dirty="0" err="1"/>
              <a:t>am</a:t>
            </a:r>
            <a:r>
              <a:rPr lang="pl-PL" dirty="0"/>
              <a:t> </a:t>
            </a:r>
            <a:r>
              <a:rPr lang="pl-PL" dirty="0" err="1"/>
              <a:t>besten</a:t>
            </a:r>
            <a:r>
              <a:rPr lang="pl-PL" dirty="0"/>
              <a:t> </a:t>
            </a:r>
            <a:r>
              <a:rPr lang="pl-PL" dirty="0" err="1"/>
              <a:t>erforschten</a:t>
            </a:r>
            <a:r>
              <a:rPr lang="pl-PL" dirty="0"/>
              <a:t> </a:t>
            </a:r>
            <a:r>
              <a:rPr lang="pl-PL" dirty="0" err="1"/>
              <a:t>Proteine</a:t>
            </a:r>
            <a:r>
              <a:rPr lang="pl-PL" dirty="0"/>
              <a:t> im </a:t>
            </a:r>
            <a:r>
              <a:rPr lang="pl-PL" dirty="0" err="1"/>
              <a:t>menschlichen</a:t>
            </a:r>
            <a:r>
              <a:rPr lang="pl-PL" dirty="0"/>
              <a:t> </a:t>
            </a:r>
            <a:r>
              <a:rPr lang="pl-PL" dirty="0" err="1"/>
              <a:t>Körper</a:t>
            </a:r>
            <a:r>
              <a:rPr lang="pl-PL" dirty="0"/>
              <a:t>.</a:t>
            </a:r>
          </a:p>
          <a:p>
            <a:endParaRPr lang="pl-PL" dirty="0"/>
          </a:p>
          <a:p>
            <a:r>
              <a:rPr lang="pl-PL" dirty="0" err="1"/>
              <a:t>Seit</a:t>
            </a:r>
            <a:r>
              <a:rPr lang="pl-PL" dirty="0"/>
              <a:t> </a:t>
            </a:r>
            <a:r>
              <a:rPr lang="pl-PL" dirty="0" err="1"/>
              <a:t>vielen</a:t>
            </a:r>
            <a:r>
              <a:rPr lang="pl-PL" dirty="0"/>
              <a:t> </a:t>
            </a:r>
            <a:r>
              <a:rPr lang="pl-PL" dirty="0" err="1"/>
              <a:t>Jahren</a:t>
            </a:r>
            <a:r>
              <a:rPr lang="pl-PL" dirty="0"/>
              <a:t> </a:t>
            </a:r>
            <a:r>
              <a:rPr lang="pl-PL" dirty="0" err="1"/>
              <a:t>konzentriert</a:t>
            </a:r>
            <a:r>
              <a:rPr lang="pl-PL" dirty="0"/>
              <a:t> </a:t>
            </a:r>
            <a:r>
              <a:rPr lang="pl-PL" dirty="0" err="1"/>
              <a:t>sich</a:t>
            </a:r>
            <a:r>
              <a:rPr lang="pl-PL" dirty="0"/>
              <a:t> </a:t>
            </a:r>
            <a:r>
              <a:rPr lang="pl-PL" dirty="0" err="1"/>
              <a:t>die</a:t>
            </a:r>
            <a:r>
              <a:rPr lang="pl-PL" dirty="0"/>
              <a:t> </a:t>
            </a:r>
            <a:r>
              <a:rPr lang="pl-PL" dirty="0" err="1"/>
              <a:t>Forschung</a:t>
            </a:r>
            <a:r>
              <a:rPr lang="pl-PL" dirty="0"/>
              <a:t> </a:t>
            </a:r>
            <a:r>
              <a:rPr lang="pl-PL" dirty="0" err="1"/>
              <a:t>auf</a:t>
            </a:r>
            <a:r>
              <a:rPr lang="pl-PL" dirty="0"/>
              <a:t>:</a:t>
            </a:r>
          </a:p>
          <a:p>
            <a:r>
              <a:rPr lang="pl-PL" dirty="0"/>
              <a:t>• </a:t>
            </a:r>
            <a:r>
              <a:rPr lang="pl-PL" dirty="0" err="1"/>
              <a:t>seine</a:t>
            </a:r>
            <a:r>
              <a:rPr lang="pl-PL" dirty="0"/>
              <a:t> Struktur</a:t>
            </a:r>
          </a:p>
          <a:p>
            <a:r>
              <a:rPr lang="pl-PL" dirty="0"/>
              <a:t>• </a:t>
            </a:r>
            <a:r>
              <a:rPr lang="pl-PL" dirty="0" err="1"/>
              <a:t>seinen</a:t>
            </a:r>
            <a:r>
              <a:rPr lang="pl-PL" dirty="0"/>
              <a:t> </a:t>
            </a:r>
            <a:r>
              <a:rPr lang="pl-PL" dirty="0" err="1"/>
              <a:t>Stoffwechsel</a:t>
            </a:r>
            <a:endParaRPr lang="pl-PL" dirty="0"/>
          </a:p>
          <a:p>
            <a:r>
              <a:rPr lang="pl-PL" dirty="0"/>
              <a:t>• </a:t>
            </a:r>
            <a:r>
              <a:rPr lang="pl-PL" dirty="0" err="1"/>
              <a:t>seine</a:t>
            </a:r>
            <a:r>
              <a:rPr lang="pl-PL" dirty="0"/>
              <a:t> </a:t>
            </a:r>
            <a:r>
              <a:rPr lang="pl-PL" dirty="0" err="1"/>
              <a:t>Rolle</a:t>
            </a:r>
            <a:r>
              <a:rPr lang="pl-PL" dirty="0"/>
              <a:t> im </a:t>
            </a:r>
            <a:r>
              <a:rPr lang="pl-PL" dirty="0" err="1"/>
              <a:t>Bindegewebe</a:t>
            </a:r>
            <a:endParaRPr lang="pl-PL" dirty="0"/>
          </a:p>
          <a:p>
            <a:r>
              <a:rPr lang="pl-PL" dirty="0"/>
              <a:t>• </a:t>
            </a:r>
            <a:r>
              <a:rPr lang="pl-PL" dirty="0" err="1"/>
              <a:t>altersbedingte</a:t>
            </a:r>
            <a:r>
              <a:rPr lang="pl-PL" dirty="0"/>
              <a:t> </a:t>
            </a:r>
            <a:r>
              <a:rPr lang="pl-PL" dirty="0" err="1"/>
              <a:t>Veränderungen</a:t>
            </a:r>
            <a:endParaRPr lang="pl-PL" dirty="0"/>
          </a:p>
          <a:p>
            <a:r>
              <a:rPr lang="pl-PL" dirty="0"/>
              <a:t>• </a:t>
            </a:r>
            <a:r>
              <a:rPr lang="pl-PL" dirty="0" err="1"/>
              <a:t>die</a:t>
            </a:r>
            <a:r>
              <a:rPr lang="pl-PL" dirty="0"/>
              <a:t> </a:t>
            </a:r>
            <a:r>
              <a:rPr lang="pl-PL" dirty="0" err="1"/>
              <a:t>Verwendung</a:t>
            </a:r>
            <a:r>
              <a:rPr lang="pl-PL" dirty="0"/>
              <a:t> von </a:t>
            </a:r>
            <a:r>
              <a:rPr lang="pl-PL" dirty="0" err="1"/>
              <a:t>Kollagenhydrolysaten</a:t>
            </a:r>
            <a:r>
              <a:rPr lang="pl-PL" dirty="0"/>
              <a:t> in der </a:t>
            </a:r>
            <a:r>
              <a:rPr lang="pl-PL" dirty="0" err="1"/>
              <a:t>Ernährung</a:t>
            </a:r>
            <a:r>
              <a:rPr lang="pl-PL" dirty="0"/>
              <a:t>.</a:t>
            </a:r>
          </a:p>
          <a:p>
            <a:endParaRPr lang="pl-PL" dirty="0"/>
          </a:p>
        </p:txBody>
      </p:sp>
      <p:sp>
        <p:nvSpPr>
          <p:cNvPr id="5" name="Tytuł 4">
            <a:extLst>
              <a:ext uri="{FF2B5EF4-FFF2-40B4-BE49-F238E27FC236}">
                <a16:creationId xmlns:a16="http://schemas.microsoft.com/office/drawing/2014/main" id="{EF92D11B-EDAB-7FB5-9573-ED65C4778CAF}"/>
              </a:ext>
            </a:extLst>
          </p:cNvPr>
          <p:cNvSpPr>
            <a:spLocks noGrp="1"/>
          </p:cNvSpPr>
          <p:nvPr>
            <p:ph type="title"/>
          </p:nvPr>
        </p:nvSpPr>
        <p:spPr/>
        <p:txBody>
          <a:bodyPr>
            <a:normAutofit fontScale="90000"/>
          </a:bodyPr>
          <a:lstStyle/>
          <a:p>
            <a:r>
              <a:rPr lang="de-DE" dirty="0"/>
              <a:t>Warum forschen Wissenschaftler so intensiv an Kollagen?</a:t>
            </a:r>
            <a:endParaRPr lang="pl-PL" dirty="0"/>
          </a:p>
        </p:txBody>
      </p:sp>
      <p:pic>
        <p:nvPicPr>
          <p:cNvPr id="4" name="Obraz 3" descr="Collagen&#10;&#10;Zawartość wygenerowana przez AI może być niepoprawna.">
            <a:extLst>
              <a:ext uri="{FF2B5EF4-FFF2-40B4-BE49-F238E27FC236}">
                <a16:creationId xmlns:a16="http://schemas.microsoft.com/office/drawing/2014/main" id="{FCEC4BFB-7731-2DE5-25D8-F5C9F473F19A}"/>
              </a:ext>
            </a:extLst>
          </p:cNvPr>
          <p:cNvPicPr>
            <a:picLocks noChangeAspect="1"/>
          </p:cNvPicPr>
          <p:nvPr/>
        </p:nvPicPr>
        <p:blipFill>
          <a:blip r:embed="rId2"/>
          <a:stretch>
            <a:fillRect/>
          </a:stretch>
        </p:blipFill>
        <p:spPr>
          <a:xfrm>
            <a:off x="9605999" y="2465613"/>
            <a:ext cx="2267864" cy="2166257"/>
          </a:xfrm>
          <a:prstGeom prst="rect">
            <a:avLst/>
          </a:prstGeom>
        </p:spPr>
      </p:pic>
    </p:spTree>
    <p:extLst>
      <p:ext uri="{BB962C8B-B14F-4D97-AF65-F5344CB8AC3E}">
        <p14:creationId xmlns:p14="http://schemas.microsoft.com/office/powerpoint/2010/main" val="3578010558"/>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B1048-7A16-BAB5-5F05-60ED7A81FD90}"/>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BB60B203-A9F7-028D-43F6-B506EB37FFAD}"/>
              </a:ext>
            </a:extLst>
          </p:cNvPr>
          <p:cNvSpPr>
            <a:spLocks noGrp="1"/>
          </p:cNvSpPr>
          <p:nvPr>
            <p:ph type="body" idx="1"/>
          </p:nvPr>
        </p:nvSpPr>
        <p:spPr>
          <a:xfrm>
            <a:off x="1270532" y="1307255"/>
            <a:ext cx="10424160" cy="4937760"/>
          </a:xfrm>
        </p:spPr>
        <p:txBody>
          <a:bodyPr>
            <a:normAutofit fontScale="92500" lnSpcReduction="10000"/>
          </a:bodyPr>
          <a:lstStyle/>
          <a:p>
            <a:r>
              <a:rPr lang="pl-PL" dirty="0" err="1"/>
              <a:t>Kollagenhydrolysat</a:t>
            </a:r>
            <a:r>
              <a:rPr lang="pl-PL" dirty="0"/>
              <a:t> </a:t>
            </a:r>
            <a:r>
              <a:rPr lang="pl-PL" dirty="0" err="1"/>
              <a:t>ist</a:t>
            </a:r>
            <a:r>
              <a:rPr lang="pl-PL" dirty="0"/>
              <a:t> </a:t>
            </a:r>
            <a:r>
              <a:rPr lang="pl-PL" dirty="0" err="1"/>
              <a:t>nicht</a:t>
            </a:r>
            <a:r>
              <a:rPr lang="pl-PL" dirty="0"/>
              <a:t> „</a:t>
            </a:r>
            <a:r>
              <a:rPr lang="pl-PL" dirty="0" err="1"/>
              <a:t>vollständiges</a:t>
            </a:r>
            <a:r>
              <a:rPr lang="pl-PL" dirty="0"/>
              <a:t> </a:t>
            </a:r>
            <a:r>
              <a:rPr lang="pl-PL" dirty="0" err="1"/>
              <a:t>Kollagen</a:t>
            </a:r>
            <a:r>
              <a:rPr lang="pl-PL" dirty="0"/>
              <a:t>“.</a:t>
            </a:r>
          </a:p>
          <a:p>
            <a:endParaRPr lang="pl-PL" dirty="0"/>
          </a:p>
          <a:p>
            <a:r>
              <a:rPr lang="pl-PL" dirty="0" err="1"/>
              <a:t>Während</a:t>
            </a:r>
            <a:r>
              <a:rPr lang="pl-PL" dirty="0"/>
              <a:t> des </a:t>
            </a:r>
            <a:r>
              <a:rPr lang="pl-PL" dirty="0" err="1"/>
              <a:t>Hydrolyseprozesses</a:t>
            </a:r>
            <a:r>
              <a:rPr lang="pl-PL" dirty="0"/>
              <a:t> </a:t>
            </a:r>
            <a:r>
              <a:rPr lang="pl-PL" dirty="0" err="1"/>
              <a:t>werden</a:t>
            </a:r>
            <a:r>
              <a:rPr lang="pl-PL" dirty="0"/>
              <a:t> </a:t>
            </a:r>
            <a:r>
              <a:rPr lang="pl-PL" dirty="0" err="1"/>
              <a:t>lange</a:t>
            </a:r>
            <a:r>
              <a:rPr lang="pl-PL" dirty="0"/>
              <a:t> </a:t>
            </a:r>
            <a:r>
              <a:rPr lang="pl-PL" dirty="0" err="1"/>
              <a:t>Kollagenfasern</a:t>
            </a:r>
            <a:r>
              <a:rPr lang="pl-PL" dirty="0"/>
              <a:t> in </a:t>
            </a:r>
            <a:r>
              <a:rPr lang="pl-PL" dirty="0" err="1"/>
              <a:t>deutlich</a:t>
            </a:r>
            <a:r>
              <a:rPr lang="pl-PL" dirty="0"/>
              <a:t> </a:t>
            </a:r>
            <a:r>
              <a:rPr lang="pl-PL" dirty="0" err="1"/>
              <a:t>kürzere</a:t>
            </a:r>
            <a:r>
              <a:rPr lang="pl-PL" dirty="0"/>
              <a:t> </a:t>
            </a:r>
            <a:r>
              <a:rPr lang="pl-PL" dirty="0" err="1"/>
              <a:t>Fragmente</a:t>
            </a:r>
            <a:r>
              <a:rPr lang="pl-PL" dirty="0"/>
              <a:t>, </a:t>
            </a:r>
            <a:r>
              <a:rPr lang="pl-PL" dirty="0" err="1"/>
              <a:t>sogenannte</a:t>
            </a:r>
            <a:r>
              <a:rPr lang="pl-PL" dirty="0"/>
              <a:t> </a:t>
            </a:r>
            <a:r>
              <a:rPr lang="pl-PL" b="1" dirty="0" err="1"/>
              <a:t>Kollagenpeptide</a:t>
            </a:r>
            <a:r>
              <a:rPr lang="pl-PL" dirty="0"/>
              <a:t>, </a:t>
            </a:r>
            <a:r>
              <a:rPr lang="pl-PL" dirty="0" err="1"/>
              <a:t>aufgespalten</a:t>
            </a:r>
            <a:r>
              <a:rPr lang="pl-PL" dirty="0"/>
              <a:t>.</a:t>
            </a:r>
          </a:p>
          <a:p>
            <a:endParaRPr lang="pl-PL" dirty="0"/>
          </a:p>
          <a:p>
            <a:r>
              <a:rPr lang="pl-PL" dirty="0" err="1"/>
              <a:t>Die</a:t>
            </a:r>
            <a:r>
              <a:rPr lang="pl-PL" dirty="0"/>
              <a:t> </a:t>
            </a:r>
            <a:r>
              <a:rPr lang="pl-PL" dirty="0" err="1"/>
              <a:t>Peptide</a:t>
            </a:r>
            <a:r>
              <a:rPr lang="pl-PL" dirty="0"/>
              <a:t>:</a:t>
            </a:r>
          </a:p>
          <a:p>
            <a:r>
              <a:rPr lang="pl-PL" dirty="0"/>
              <a:t>✔ </a:t>
            </a:r>
            <a:r>
              <a:rPr lang="pl-PL" dirty="0" err="1"/>
              <a:t>lösen</a:t>
            </a:r>
            <a:r>
              <a:rPr lang="pl-PL" dirty="0"/>
              <a:t> </a:t>
            </a:r>
            <a:r>
              <a:rPr lang="pl-PL" dirty="0" err="1"/>
              <a:t>sich</a:t>
            </a:r>
            <a:r>
              <a:rPr lang="pl-PL" dirty="0"/>
              <a:t> </a:t>
            </a:r>
            <a:r>
              <a:rPr lang="pl-PL" dirty="0" err="1"/>
              <a:t>leicht</a:t>
            </a:r>
            <a:r>
              <a:rPr lang="pl-PL" dirty="0"/>
              <a:t> in </a:t>
            </a:r>
            <a:r>
              <a:rPr lang="pl-PL" dirty="0" err="1"/>
              <a:t>Wasser</a:t>
            </a:r>
            <a:r>
              <a:rPr lang="pl-PL" dirty="0"/>
              <a:t> </a:t>
            </a:r>
            <a:r>
              <a:rPr lang="pl-PL" dirty="0" err="1"/>
              <a:t>auf</a:t>
            </a:r>
            <a:endParaRPr lang="pl-PL" dirty="0"/>
          </a:p>
          <a:p>
            <a:r>
              <a:rPr lang="pl-PL" dirty="0"/>
              <a:t>✔ </a:t>
            </a:r>
            <a:r>
              <a:rPr lang="pl-PL" dirty="0" err="1"/>
              <a:t>haben</a:t>
            </a:r>
            <a:r>
              <a:rPr lang="pl-PL" dirty="0"/>
              <a:t> </a:t>
            </a:r>
            <a:r>
              <a:rPr lang="pl-PL" dirty="0" err="1"/>
              <a:t>einen</a:t>
            </a:r>
            <a:r>
              <a:rPr lang="pl-PL" dirty="0"/>
              <a:t> </a:t>
            </a:r>
            <a:r>
              <a:rPr lang="pl-PL" dirty="0" err="1"/>
              <a:t>neutralen</a:t>
            </a:r>
            <a:r>
              <a:rPr lang="pl-PL" dirty="0"/>
              <a:t> </a:t>
            </a:r>
            <a:r>
              <a:rPr lang="pl-PL" dirty="0" err="1"/>
              <a:t>Geschmack</a:t>
            </a:r>
            <a:endParaRPr lang="pl-PL" dirty="0"/>
          </a:p>
          <a:p>
            <a:r>
              <a:rPr lang="pl-PL" dirty="0"/>
              <a:t>✔ </a:t>
            </a:r>
            <a:r>
              <a:rPr lang="pl-PL" dirty="0" err="1"/>
              <a:t>sind</a:t>
            </a:r>
            <a:r>
              <a:rPr lang="pl-PL" dirty="0"/>
              <a:t> </a:t>
            </a:r>
            <a:r>
              <a:rPr lang="pl-PL" dirty="0" err="1"/>
              <a:t>eine</a:t>
            </a:r>
            <a:r>
              <a:rPr lang="pl-PL" dirty="0"/>
              <a:t> </a:t>
            </a:r>
            <a:r>
              <a:rPr lang="pl-PL" dirty="0" err="1"/>
              <a:t>häufig</a:t>
            </a:r>
            <a:r>
              <a:rPr lang="pl-PL" dirty="0"/>
              <a:t> </a:t>
            </a:r>
            <a:r>
              <a:rPr lang="pl-PL" dirty="0" err="1"/>
              <a:t>verwendete</a:t>
            </a:r>
            <a:r>
              <a:rPr lang="pl-PL" dirty="0"/>
              <a:t> Form von </a:t>
            </a:r>
            <a:r>
              <a:rPr lang="pl-PL" dirty="0" err="1"/>
              <a:t>Kollagen</a:t>
            </a:r>
            <a:r>
              <a:rPr lang="pl-PL" dirty="0"/>
              <a:t> in </a:t>
            </a:r>
            <a:r>
              <a:rPr lang="pl-PL" dirty="0" err="1"/>
              <a:t>Nahrungsergänzungsmitteln</a:t>
            </a:r>
            <a:r>
              <a:rPr lang="pl-PL" dirty="0"/>
              <a:t>.</a:t>
            </a:r>
          </a:p>
          <a:p>
            <a:endParaRPr lang="pl-PL" dirty="0"/>
          </a:p>
          <a:p>
            <a:r>
              <a:rPr lang="pl-PL" dirty="0"/>
              <a:t>Marine </a:t>
            </a:r>
            <a:r>
              <a:rPr lang="pl-PL" dirty="0" err="1"/>
              <a:t>Glo</a:t>
            </a:r>
            <a:r>
              <a:rPr lang="pl-PL" dirty="0"/>
              <a:t> </a:t>
            </a:r>
            <a:r>
              <a:rPr lang="pl-PL" dirty="0" err="1"/>
              <a:t>liefert</a:t>
            </a:r>
            <a:r>
              <a:rPr lang="pl-PL" dirty="0"/>
              <a:t> </a:t>
            </a:r>
            <a:r>
              <a:rPr lang="pl-PL" b="1" dirty="0"/>
              <a:t>5 g </a:t>
            </a:r>
            <a:r>
              <a:rPr lang="pl-PL" b="1" dirty="0" err="1"/>
              <a:t>hydrolysiertes</a:t>
            </a:r>
            <a:r>
              <a:rPr lang="pl-PL" b="1" dirty="0"/>
              <a:t> </a:t>
            </a:r>
            <a:r>
              <a:rPr lang="pl-PL" b="1" dirty="0" err="1"/>
              <a:t>Meereskollagen</a:t>
            </a:r>
            <a:r>
              <a:rPr lang="pl-PL" dirty="0"/>
              <a:t> pro </a:t>
            </a:r>
            <a:r>
              <a:rPr lang="pl-PL" dirty="0" err="1"/>
              <a:t>Portion</a:t>
            </a:r>
            <a:r>
              <a:rPr lang="pl-PL" dirty="0"/>
              <a:t>.</a:t>
            </a:r>
          </a:p>
          <a:p>
            <a:endParaRPr lang="pl-PL" dirty="0"/>
          </a:p>
        </p:txBody>
      </p:sp>
      <p:sp>
        <p:nvSpPr>
          <p:cNvPr id="5" name="Tytuł 4">
            <a:extLst>
              <a:ext uri="{FF2B5EF4-FFF2-40B4-BE49-F238E27FC236}">
                <a16:creationId xmlns:a16="http://schemas.microsoft.com/office/drawing/2014/main" id="{D58D2308-E33B-0B60-093C-96894041D7D8}"/>
              </a:ext>
            </a:extLst>
          </p:cNvPr>
          <p:cNvSpPr>
            <a:spLocks noGrp="1"/>
          </p:cNvSpPr>
          <p:nvPr>
            <p:ph type="title"/>
          </p:nvPr>
        </p:nvSpPr>
        <p:spPr/>
        <p:txBody>
          <a:bodyPr/>
          <a:lstStyle/>
          <a:p>
            <a:r>
              <a:rPr lang="pl-PL" dirty="0"/>
              <a:t>Was </a:t>
            </a:r>
            <a:r>
              <a:rPr lang="pl-PL" dirty="0" err="1"/>
              <a:t>sind</a:t>
            </a:r>
            <a:r>
              <a:rPr lang="pl-PL" dirty="0"/>
              <a:t> </a:t>
            </a:r>
            <a:r>
              <a:rPr lang="pl-PL" dirty="0" err="1"/>
              <a:t>Kollagenpeptide</a:t>
            </a:r>
            <a:r>
              <a:rPr lang="pl-PL" dirty="0"/>
              <a:t>?</a:t>
            </a:r>
          </a:p>
        </p:txBody>
      </p:sp>
      <p:pic>
        <p:nvPicPr>
          <p:cNvPr id="4" name="Obraz 3">
            <a:extLst>
              <a:ext uri="{FF2B5EF4-FFF2-40B4-BE49-F238E27FC236}">
                <a16:creationId xmlns:a16="http://schemas.microsoft.com/office/drawing/2014/main" id="{BA956177-E1E7-FBC8-183C-2766DF0F7E0D}"/>
              </a:ext>
            </a:extLst>
          </p:cNvPr>
          <p:cNvPicPr>
            <a:picLocks noChangeAspect="1"/>
          </p:cNvPicPr>
          <p:nvPr/>
        </p:nvPicPr>
        <p:blipFill>
          <a:blip r:embed="rId2"/>
          <a:stretch>
            <a:fillRect/>
          </a:stretch>
        </p:blipFill>
        <p:spPr>
          <a:xfrm>
            <a:off x="9631396" y="2960184"/>
            <a:ext cx="1607824" cy="1631901"/>
          </a:xfrm>
          <a:prstGeom prst="rect">
            <a:avLst/>
          </a:prstGeom>
        </p:spPr>
      </p:pic>
    </p:spTree>
    <p:extLst>
      <p:ext uri="{BB962C8B-B14F-4D97-AF65-F5344CB8AC3E}">
        <p14:creationId xmlns:p14="http://schemas.microsoft.com/office/powerpoint/2010/main" val="356073358"/>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E89FA-0598-929E-B2E4-7C5CF9CE509D}"/>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3DCBFA7C-CD01-F6E9-7E31-F1B45BF5AC5E}"/>
              </a:ext>
            </a:extLst>
          </p:cNvPr>
          <p:cNvSpPr>
            <a:spLocks noGrp="1"/>
          </p:cNvSpPr>
          <p:nvPr>
            <p:ph type="body" idx="1"/>
          </p:nvPr>
        </p:nvSpPr>
        <p:spPr>
          <a:xfrm>
            <a:off x="1270533" y="1307255"/>
            <a:ext cx="4455354" cy="5300374"/>
          </a:xfrm>
        </p:spPr>
        <p:txBody>
          <a:bodyPr>
            <a:normAutofit fontScale="92500" lnSpcReduction="20000"/>
          </a:bodyPr>
          <a:lstStyle/>
          <a:p>
            <a:r>
              <a:rPr lang="pl-PL" sz="1600" b="1" dirty="0"/>
              <a:t>MYTHOS 1</a:t>
            </a:r>
            <a:endParaRPr lang="pl-PL" sz="1600" dirty="0"/>
          </a:p>
          <a:p>
            <a:r>
              <a:rPr lang="pl-PL" sz="1600" b="1" dirty="0"/>
              <a:t>„</a:t>
            </a:r>
            <a:r>
              <a:rPr lang="pl-PL" sz="1600" b="1" dirty="0" err="1"/>
              <a:t>Kollagen</a:t>
            </a:r>
            <a:r>
              <a:rPr lang="pl-PL" sz="1600" b="1" dirty="0"/>
              <a:t> </a:t>
            </a:r>
            <a:r>
              <a:rPr lang="pl-PL" sz="1600" b="1" dirty="0" err="1"/>
              <a:t>wirkt</a:t>
            </a:r>
            <a:r>
              <a:rPr lang="pl-PL" sz="1600" b="1" dirty="0"/>
              <a:t> </a:t>
            </a:r>
            <a:r>
              <a:rPr lang="pl-PL" sz="1600" b="1" dirty="0" err="1"/>
              <a:t>sofort</a:t>
            </a:r>
            <a:r>
              <a:rPr lang="pl-PL" sz="1600" b="1" dirty="0"/>
              <a:t>.“</a:t>
            </a:r>
            <a:endParaRPr lang="pl-PL" sz="1600" dirty="0"/>
          </a:p>
          <a:p>
            <a:r>
              <a:rPr lang="pl-PL" sz="1600" b="1" dirty="0"/>
              <a:t>FAKT</a:t>
            </a:r>
            <a:endParaRPr lang="pl-PL" sz="1600" dirty="0"/>
          </a:p>
          <a:p>
            <a:r>
              <a:rPr lang="pl-PL" sz="1600" dirty="0" err="1"/>
              <a:t>Kollagen</a:t>
            </a:r>
            <a:r>
              <a:rPr lang="pl-PL" sz="1600" dirty="0"/>
              <a:t> </a:t>
            </a:r>
            <a:r>
              <a:rPr lang="pl-PL" sz="1600" dirty="0" err="1"/>
              <a:t>ist</a:t>
            </a:r>
            <a:r>
              <a:rPr lang="pl-PL" sz="1600" dirty="0"/>
              <a:t> </a:t>
            </a:r>
            <a:r>
              <a:rPr lang="pl-PL" sz="1600" dirty="0" err="1"/>
              <a:t>Bestandteil</a:t>
            </a:r>
            <a:r>
              <a:rPr lang="pl-PL" sz="1600" dirty="0"/>
              <a:t> der </a:t>
            </a:r>
            <a:r>
              <a:rPr lang="pl-PL" sz="1600" dirty="0" err="1"/>
              <a:t>täglichen</a:t>
            </a:r>
            <a:r>
              <a:rPr lang="pl-PL" sz="1600" dirty="0"/>
              <a:t> </a:t>
            </a:r>
            <a:r>
              <a:rPr lang="pl-PL" sz="1600" dirty="0" err="1"/>
              <a:t>Ernährung</a:t>
            </a:r>
            <a:r>
              <a:rPr lang="pl-PL" sz="1600" dirty="0"/>
              <a:t>. </a:t>
            </a:r>
            <a:r>
              <a:rPr lang="pl-PL" sz="1600" dirty="0" err="1"/>
              <a:t>Nahrungsergänzungsmittel</a:t>
            </a:r>
            <a:r>
              <a:rPr lang="pl-PL" sz="1600" dirty="0"/>
              <a:t> </a:t>
            </a:r>
            <a:r>
              <a:rPr lang="pl-PL" sz="1600" dirty="0" err="1"/>
              <a:t>ersetzen</a:t>
            </a:r>
            <a:r>
              <a:rPr lang="pl-PL" sz="1600" dirty="0"/>
              <a:t> </a:t>
            </a:r>
            <a:r>
              <a:rPr lang="pl-PL" sz="1600" dirty="0" err="1"/>
              <a:t>weder</a:t>
            </a:r>
            <a:r>
              <a:rPr lang="pl-PL" sz="1600" dirty="0"/>
              <a:t> </a:t>
            </a:r>
            <a:r>
              <a:rPr lang="pl-PL" sz="1600" dirty="0" err="1"/>
              <a:t>eine</a:t>
            </a:r>
            <a:r>
              <a:rPr lang="pl-PL" sz="1600" dirty="0"/>
              <a:t> </a:t>
            </a:r>
            <a:r>
              <a:rPr lang="pl-PL" sz="1600" dirty="0" err="1"/>
              <a:t>gesunde</a:t>
            </a:r>
            <a:r>
              <a:rPr lang="pl-PL" sz="1600" dirty="0"/>
              <a:t> </a:t>
            </a:r>
            <a:r>
              <a:rPr lang="pl-PL" sz="1600" dirty="0" err="1"/>
              <a:t>Lebensweise</a:t>
            </a:r>
            <a:r>
              <a:rPr lang="pl-PL" sz="1600" dirty="0"/>
              <a:t> </a:t>
            </a:r>
            <a:r>
              <a:rPr lang="pl-PL" sz="1600" dirty="0" err="1"/>
              <a:t>noch</a:t>
            </a:r>
            <a:r>
              <a:rPr lang="pl-PL" sz="1600" dirty="0"/>
              <a:t> </a:t>
            </a:r>
            <a:r>
              <a:rPr lang="pl-PL" sz="1600" dirty="0" err="1"/>
              <a:t>eine</a:t>
            </a:r>
            <a:r>
              <a:rPr lang="pl-PL" sz="1600" dirty="0"/>
              <a:t> </a:t>
            </a:r>
            <a:r>
              <a:rPr lang="pl-PL" sz="1600" dirty="0" err="1"/>
              <a:t>ausgewogene</a:t>
            </a:r>
            <a:r>
              <a:rPr lang="pl-PL" sz="1600" dirty="0"/>
              <a:t> </a:t>
            </a:r>
            <a:r>
              <a:rPr lang="pl-PL" sz="1600" dirty="0" err="1"/>
              <a:t>Ernährung</a:t>
            </a:r>
            <a:r>
              <a:rPr lang="pl-PL" sz="1600" dirty="0"/>
              <a:t>. </a:t>
            </a:r>
            <a:r>
              <a:rPr lang="pl-PL" sz="1600" dirty="0" err="1"/>
              <a:t>Die</a:t>
            </a:r>
            <a:r>
              <a:rPr lang="pl-PL" sz="1600" dirty="0"/>
              <a:t> </a:t>
            </a:r>
            <a:r>
              <a:rPr lang="pl-PL" sz="1600" dirty="0" err="1"/>
              <a:t>besten</a:t>
            </a:r>
            <a:r>
              <a:rPr lang="pl-PL" sz="1600" dirty="0"/>
              <a:t> </a:t>
            </a:r>
            <a:r>
              <a:rPr lang="pl-PL" sz="1600" dirty="0" err="1"/>
              <a:t>Ergebnisse</a:t>
            </a:r>
            <a:r>
              <a:rPr lang="pl-PL" sz="1600" dirty="0"/>
              <a:t> </a:t>
            </a:r>
            <a:r>
              <a:rPr lang="pl-PL" sz="1600" dirty="0" err="1"/>
              <a:t>werden</a:t>
            </a:r>
            <a:r>
              <a:rPr lang="pl-PL" sz="1600" dirty="0"/>
              <a:t> </a:t>
            </a:r>
            <a:r>
              <a:rPr lang="pl-PL" sz="1600" dirty="0" err="1"/>
              <a:t>durch</a:t>
            </a:r>
            <a:r>
              <a:rPr lang="pl-PL" sz="1600" dirty="0"/>
              <a:t> </a:t>
            </a:r>
            <a:r>
              <a:rPr lang="pl-PL" sz="1600" dirty="0" err="1"/>
              <a:t>die</a:t>
            </a:r>
            <a:r>
              <a:rPr lang="pl-PL" sz="1600" dirty="0"/>
              <a:t> </a:t>
            </a:r>
            <a:r>
              <a:rPr lang="pl-PL" sz="1600" dirty="0" err="1"/>
              <a:t>regelmäßige</a:t>
            </a:r>
            <a:r>
              <a:rPr lang="pl-PL" sz="1600" dirty="0"/>
              <a:t> </a:t>
            </a:r>
            <a:r>
              <a:rPr lang="pl-PL" sz="1600" dirty="0" err="1"/>
              <a:t>Anwendung</a:t>
            </a:r>
            <a:r>
              <a:rPr lang="pl-PL" sz="1600" dirty="0"/>
              <a:t> des </a:t>
            </a:r>
            <a:r>
              <a:rPr lang="pl-PL" sz="1600" dirty="0" err="1"/>
              <a:t>Produkts</a:t>
            </a:r>
            <a:r>
              <a:rPr lang="pl-PL" sz="1600" dirty="0"/>
              <a:t> </a:t>
            </a:r>
            <a:r>
              <a:rPr lang="pl-PL" sz="1600" dirty="0" err="1"/>
              <a:t>gemäß</a:t>
            </a:r>
            <a:r>
              <a:rPr lang="pl-PL" sz="1600" dirty="0"/>
              <a:t> den </a:t>
            </a:r>
            <a:r>
              <a:rPr lang="pl-PL" sz="1600" dirty="0" err="1"/>
              <a:t>Empfehlungen</a:t>
            </a:r>
            <a:r>
              <a:rPr lang="pl-PL" sz="1600" dirty="0"/>
              <a:t> des </a:t>
            </a:r>
            <a:r>
              <a:rPr lang="pl-PL" sz="1600" dirty="0" err="1"/>
              <a:t>Herstellers</a:t>
            </a:r>
            <a:r>
              <a:rPr lang="pl-PL" sz="1600" dirty="0"/>
              <a:t> </a:t>
            </a:r>
            <a:r>
              <a:rPr lang="pl-PL" sz="1600" dirty="0" err="1"/>
              <a:t>erzielt</a:t>
            </a:r>
            <a:r>
              <a:rPr lang="pl-PL" sz="1600" dirty="0"/>
              <a:t>.</a:t>
            </a:r>
          </a:p>
          <a:p>
            <a:endParaRPr lang="pl-PL" sz="1600" b="1" dirty="0"/>
          </a:p>
          <a:p>
            <a:r>
              <a:rPr lang="pl-PL" sz="1600" b="1" dirty="0"/>
              <a:t>MYTHOS 2</a:t>
            </a:r>
            <a:endParaRPr lang="pl-PL" sz="1600" dirty="0"/>
          </a:p>
          <a:p>
            <a:r>
              <a:rPr lang="pl-PL" sz="1600" b="1" dirty="0"/>
              <a:t>„</a:t>
            </a:r>
            <a:r>
              <a:rPr lang="pl-PL" sz="1600" b="1" dirty="0" err="1"/>
              <a:t>Jedes</a:t>
            </a:r>
            <a:r>
              <a:rPr lang="pl-PL" sz="1600" b="1" dirty="0"/>
              <a:t> </a:t>
            </a:r>
            <a:r>
              <a:rPr lang="pl-PL" sz="1600" b="1" dirty="0" err="1"/>
              <a:t>Kollagen</a:t>
            </a:r>
            <a:r>
              <a:rPr lang="pl-PL" sz="1600" b="1" dirty="0"/>
              <a:t> </a:t>
            </a:r>
            <a:r>
              <a:rPr lang="pl-PL" sz="1600" b="1" dirty="0" err="1"/>
              <a:t>ist</a:t>
            </a:r>
            <a:r>
              <a:rPr lang="pl-PL" sz="1600" b="1" dirty="0"/>
              <a:t> </a:t>
            </a:r>
            <a:r>
              <a:rPr lang="pl-PL" sz="1600" b="1" dirty="0" err="1"/>
              <a:t>gleich</a:t>
            </a:r>
            <a:r>
              <a:rPr lang="pl-PL" sz="1600" b="1" dirty="0"/>
              <a:t>.“</a:t>
            </a:r>
            <a:endParaRPr lang="pl-PL" sz="1600" dirty="0"/>
          </a:p>
          <a:p>
            <a:r>
              <a:rPr lang="pl-PL" sz="1600" b="1" dirty="0"/>
              <a:t>FAKT</a:t>
            </a:r>
            <a:endParaRPr lang="pl-PL" sz="1600" dirty="0"/>
          </a:p>
          <a:p>
            <a:r>
              <a:rPr lang="pl-PL" sz="1600" dirty="0" err="1"/>
              <a:t>Produkte</a:t>
            </a:r>
            <a:r>
              <a:rPr lang="pl-PL" sz="1600" dirty="0"/>
              <a:t> </a:t>
            </a:r>
            <a:r>
              <a:rPr lang="pl-PL" sz="1600" dirty="0" err="1"/>
              <a:t>unterscheiden</a:t>
            </a:r>
            <a:r>
              <a:rPr lang="pl-PL" sz="1600" dirty="0"/>
              <a:t> </a:t>
            </a:r>
            <a:r>
              <a:rPr lang="pl-PL" sz="1600" dirty="0" err="1"/>
              <a:t>sich</a:t>
            </a:r>
            <a:r>
              <a:rPr lang="pl-PL" sz="1600" dirty="0"/>
              <a:t> </a:t>
            </a:r>
            <a:r>
              <a:rPr lang="pl-PL" sz="1600" dirty="0" err="1"/>
              <a:t>hinsichtlich</a:t>
            </a:r>
            <a:r>
              <a:rPr lang="pl-PL" sz="1600" dirty="0"/>
              <a:t>:</a:t>
            </a:r>
          </a:p>
          <a:p>
            <a:r>
              <a:rPr lang="pl-PL" sz="1600" dirty="0"/>
              <a:t>✔ der </a:t>
            </a:r>
            <a:r>
              <a:rPr lang="pl-PL" sz="1600" dirty="0" err="1"/>
              <a:t>Kollagenquelle</a:t>
            </a:r>
            <a:endParaRPr lang="pl-PL" sz="1600" dirty="0"/>
          </a:p>
          <a:p>
            <a:r>
              <a:rPr lang="pl-PL" sz="1600" dirty="0"/>
              <a:t>✔ der </a:t>
            </a:r>
            <a:r>
              <a:rPr lang="pl-PL" sz="1600" dirty="0" err="1"/>
              <a:t>Kollagenmenge</a:t>
            </a:r>
            <a:endParaRPr lang="pl-PL" sz="1600" dirty="0"/>
          </a:p>
          <a:p>
            <a:r>
              <a:rPr lang="pl-PL" sz="1600" dirty="0"/>
              <a:t>✔ des </a:t>
            </a:r>
            <a:r>
              <a:rPr lang="pl-PL" sz="1600" dirty="0" err="1"/>
              <a:t>Hydrolysegrades</a:t>
            </a:r>
            <a:endParaRPr lang="pl-PL" sz="1600" dirty="0"/>
          </a:p>
          <a:p>
            <a:r>
              <a:rPr lang="pl-PL" sz="1600" dirty="0"/>
              <a:t>✔ der </a:t>
            </a:r>
            <a:r>
              <a:rPr lang="pl-PL" sz="1600" dirty="0" err="1"/>
              <a:t>zusätzlichen</a:t>
            </a:r>
            <a:r>
              <a:rPr lang="pl-PL" sz="1600" dirty="0"/>
              <a:t> </a:t>
            </a:r>
            <a:r>
              <a:rPr lang="pl-PL" sz="1600" dirty="0" err="1"/>
              <a:t>Inhaltsstoffe</a:t>
            </a:r>
            <a:endParaRPr lang="pl-PL" sz="1600" dirty="0"/>
          </a:p>
          <a:p>
            <a:r>
              <a:rPr lang="pl-PL" sz="1600" dirty="0"/>
              <a:t>✔ der </a:t>
            </a:r>
            <a:r>
              <a:rPr lang="pl-PL" sz="1600" dirty="0" err="1"/>
              <a:t>Qualität</a:t>
            </a:r>
            <a:r>
              <a:rPr lang="pl-PL" sz="1600" dirty="0"/>
              <a:t> der </a:t>
            </a:r>
            <a:r>
              <a:rPr lang="pl-PL" sz="1600" dirty="0" err="1"/>
              <a:t>Rohstoffe</a:t>
            </a:r>
            <a:endParaRPr lang="pl-PL" sz="1600" dirty="0"/>
          </a:p>
        </p:txBody>
      </p:sp>
      <p:sp>
        <p:nvSpPr>
          <p:cNvPr id="5" name="Tytuł 4">
            <a:extLst>
              <a:ext uri="{FF2B5EF4-FFF2-40B4-BE49-F238E27FC236}">
                <a16:creationId xmlns:a16="http://schemas.microsoft.com/office/drawing/2014/main" id="{3C19847B-AD78-6359-2FA3-E517BD7AABED}"/>
              </a:ext>
            </a:extLst>
          </p:cNvPr>
          <p:cNvSpPr>
            <a:spLocks noGrp="1"/>
          </p:cNvSpPr>
          <p:nvPr>
            <p:ph type="title"/>
          </p:nvPr>
        </p:nvSpPr>
        <p:spPr/>
        <p:txBody>
          <a:bodyPr/>
          <a:lstStyle/>
          <a:p>
            <a:r>
              <a:rPr lang="de-DE" dirty="0"/>
              <a:t>Fakten und Mythen über Kollagen</a:t>
            </a:r>
            <a:endParaRPr lang="pl-PL" dirty="0"/>
          </a:p>
        </p:txBody>
      </p:sp>
      <p:sp>
        <p:nvSpPr>
          <p:cNvPr id="2" name="Symbol zastępczy tekstu 2">
            <a:extLst>
              <a:ext uri="{FF2B5EF4-FFF2-40B4-BE49-F238E27FC236}">
                <a16:creationId xmlns:a16="http://schemas.microsoft.com/office/drawing/2014/main" id="{B26C757B-DDBF-D0A9-72C8-9B05011B9697}"/>
              </a:ext>
            </a:extLst>
          </p:cNvPr>
          <p:cNvSpPr txBox="1">
            <a:spLocks/>
          </p:cNvSpPr>
          <p:nvPr/>
        </p:nvSpPr>
        <p:spPr>
          <a:xfrm>
            <a:off x="6096000" y="1214040"/>
            <a:ext cx="5715000" cy="49377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lumMod val="75000"/>
                    <a:lumOff val="2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82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82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82000"/>
                  </a:schemeClr>
                </a:solidFill>
                <a:latin typeface="+mn-lt"/>
                <a:ea typeface="+mn-ea"/>
                <a:cs typeface="+mn-cs"/>
              </a:defRPr>
            </a:lvl9pPr>
          </a:lstStyle>
          <a:p>
            <a:r>
              <a:rPr lang="pl-PL" sz="1200" b="1" dirty="0"/>
              <a:t>MYTHOS 3</a:t>
            </a:r>
            <a:endParaRPr lang="pl-PL" sz="1200" dirty="0"/>
          </a:p>
          <a:p>
            <a:r>
              <a:rPr lang="pl-PL" sz="1200" b="1" dirty="0"/>
              <a:t>„</a:t>
            </a:r>
            <a:r>
              <a:rPr lang="pl-PL" sz="1200" b="1" dirty="0" err="1"/>
              <a:t>Kollagen</a:t>
            </a:r>
            <a:r>
              <a:rPr lang="pl-PL" sz="1200" b="1" dirty="0"/>
              <a:t> </a:t>
            </a:r>
            <a:r>
              <a:rPr lang="pl-PL" sz="1200" b="1" dirty="0" err="1"/>
              <a:t>reicht</a:t>
            </a:r>
            <a:r>
              <a:rPr lang="pl-PL" sz="1200" b="1" dirty="0"/>
              <a:t> </a:t>
            </a:r>
            <a:r>
              <a:rPr lang="pl-PL" sz="1200" b="1" dirty="0" err="1"/>
              <a:t>aus</a:t>
            </a:r>
            <a:r>
              <a:rPr lang="pl-PL" sz="1200" b="1" dirty="0"/>
              <a:t>, </a:t>
            </a:r>
            <a:r>
              <a:rPr lang="pl-PL" sz="1200" b="1" dirty="0" err="1"/>
              <a:t>um</a:t>
            </a:r>
            <a:r>
              <a:rPr lang="pl-PL" sz="1200" b="1" dirty="0"/>
              <a:t> </a:t>
            </a:r>
            <a:r>
              <a:rPr lang="pl-PL" sz="1200" b="1" dirty="0" err="1"/>
              <a:t>die</a:t>
            </a:r>
            <a:r>
              <a:rPr lang="pl-PL" sz="1200" b="1" dirty="0"/>
              <a:t> </a:t>
            </a:r>
            <a:r>
              <a:rPr lang="pl-PL" sz="1200" b="1" dirty="0" err="1"/>
              <a:t>Haut</a:t>
            </a:r>
            <a:r>
              <a:rPr lang="pl-PL" sz="1200" b="1" dirty="0"/>
              <a:t> </a:t>
            </a:r>
            <a:r>
              <a:rPr lang="pl-PL" sz="1200" b="1" dirty="0" err="1"/>
              <a:t>zu</a:t>
            </a:r>
            <a:r>
              <a:rPr lang="pl-PL" sz="1200" b="1" dirty="0"/>
              <a:t> </a:t>
            </a:r>
            <a:r>
              <a:rPr lang="pl-PL" sz="1200" b="1" dirty="0" err="1"/>
              <a:t>pflegen</a:t>
            </a:r>
            <a:r>
              <a:rPr lang="pl-PL" sz="1200" b="1" dirty="0"/>
              <a:t>.“</a:t>
            </a:r>
            <a:endParaRPr lang="pl-PL" sz="1200" dirty="0"/>
          </a:p>
          <a:p>
            <a:r>
              <a:rPr lang="pl-PL" sz="1200" b="1" dirty="0"/>
              <a:t>FAKT</a:t>
            </a:r>
            <a:endParaRPr lang="pl-PL" sz="1200" dirty="0"/>
          </a:p>
          <a:p>
            <a:r>
              <a:rPr lang="pl-PL" sz="1200" dirty="0"/>
              <a:t>Der </a:t>
            </a:r>
            <a:r>
              <a:rPr lang="pl-PL" sz="1200" dirty="0" err="1"/>
              <a:t>Körper</a:t>
            </a:r>
            <a:r>
              <a:rPr lang="pl-PL" sz="1200" dirty="0"/>
              <a:t> </a:t>
            </a:r>
            <a:r>
              <a:rPr lang="pl-PL" sz="1200" dirty="0" err="1"/>
              <a:t>benötigt</a:t>
            </a:r>
            <a:r>
              <a:rPr lang="pl-PL" sz="1200" dirty="0"/>
              <a:t> </a:t>
            </a:r>
            <a:r>
              <a:rPr lang="pl-PL" sz="1200" dirty="0" err="1"/>
              <a:t>auch</a:t>
            </a:r>
            <a:r>
              <a:rPr lang="pl-PL" sz="1200" dirty="0"/>
              <a:t> </a:t>
            </a:r>
            <a:r>
              <a:rPr lang="pl-PL" sz="1200" dirty="0" err="1"/>
              <a:t>andere</a:t>
            </a:r>
            <a:r>
              <a:rPr lang="pl-PL" sz="1200" dirty="0"/>
              <a:t> </a:t>
            </a:r>
            <a:r>
              <a:rPr lang="pl-PL" sz="1200" dirty="0" err="1"/>
              <a:t>Nährstoffe</a:t>
            </a:r>
            <a:r>
              <a:rPr lang="pl-PL" sz="1200" dirty="0"/>
              <a:t>. </a:t>
            </a:r>
            <a:r>
              <a:rPr lang="pl-PL" sz="1200" dirty="0" err="1"/>
              <a:t>Deshalb</a:t>
            </a:r>
            <a:r>
              <a:rPr lang="pl-PL" sz="1200" dirty="0"/>
              <a:t> </a:t>
            </a:r>
            <a:r>
              <a:rPr lang="pl-PL" sz="1200" dirty="0" err="1"/>
              <a:t>enthält</a:t>
            </a:r>
            <a:r>
              <a:rPr lang="pl-PL" sz="1200" dirty="0"/>
              <a:t> Marine </a:t>
            </a:r>
            <a:r>
              <a:rPr lang="pl-PL" sz="1200" dirty="0" err="1"/>
              <a:t>Glo</a:t>
            </a:r>
            <a:r>
              <a:rPr lang="pl-PL" sz="1200" dirty="0"/>
              <a:t> </a:t>
            </a:r>
            <a:r>
              <a:rPr lang="pl-PL" sz="1200" dirty="0" err="1"/>
              <a:t>Vitamin</a:t>
            </a:r>
            <a:r>
              <a:rPr lang="pl-PL" sz="1200" dirty="0"/>
              <a:t> C, </a:t>
            </a:r>
            <a:r>
              <a:rPr lang="pl-PL" sz="1200" dirty="0" err="1"/>
              <a:t>Biotin</a:t>
            </a:r>
            <a:r>
              <a:rPr lang="pl-PL" sz="1200" dirty="0"/>
              <a:t> </a:t>
            </a:r>
            <a:r>
              <a:rPr lang="pl-PL" sz="1200" dirty="0" err="1"/>
              <a:t>und</a:t>
            </a:r>
            <a:r>
              <a:rPr lang="pl-PL" sz="1200" dirty="0"/>
              <a:t> </a:t>
            </a:r>
            <a:r>
              <a:rPr lang="pl-PL" sz="1200" dirty="0" err="1"/>
              <a:t>Niacin</a:t>
            </a:r>
            <a:r>
              <a:rPr lang="pl-PL" sz="1200" dirty="0"/>
              <a:t>, </a:t>
            </a:r>
            <a:r>
              <a:rPr lang="pl-PL" sz="1200" dirty="0" err="1"/>
              <a:t>für</a:t>
            </a:r>
            <a:r>
              <a:rPr lang="pl-PL" sz="1200" dirty="0"/>
              <a:t> </a:t>
            </a:r>
            <a:r>
              <a:rPr lang="pl-PL" sz="1200" dirty="0" err="1"/>
              <a:t>die</a:t>
            </a:r>
            <a:r>
              <a:rPr lang="pl-PL" sz="1200" dirty="0"/>
              <a:t> </a:t>
            </a:r>
            <a:r>
              <a:rPr lang="pl-PL" sz="1200" dirty="0" err="1"/>
              <a:t>zugelassene</a:t>
            </a:r>
            <a:r>
              <a:rPr lang="pl-PL" sz="1200" dirty="0"/>
              <a:t> </a:t>
            </a:r>
            <a:r>
              <a:rPr lang="pl-PL" sz="1200" dirty="0" err="1"/>
              <a:t>gesundheitsbezogene</a:t>
            </a:r>
            <a:r>
              <a:rPr lang="pl-PL" sz="1200" dirty="0"/>
              <a:t> </a:t>
            </a:r>
            <a:r>
              <a:rPr lang="pl-PL" sz="1200" dirty="0" err="1"/>
              <a:t>Angaben</a:t>
            </a:r>
            <a:r>
              <a:rPr lang="pl-PL" sz="1200" dirty="0"/>
              <a:t> </a:t>
            </a:r>
            <a:r>
              <a:rPr lang="pl-PL" sz="1200" dirty="0" err="1"/>
              <a:t>zur</a:t>
            </a:r>
            <a:r>
              <a:rPr lang="pl-PL" sz="1200" dirty="0"/>
              <a:t> </a:t>
            </a:r>
            <a:r>
              <a:rPr lang="pl-PL" sz="1200" dirty="0" err="1"/>
              <a:t>Erhaltung</a:t>
            </a:r>
            <a:r>
              <a:rPr lang="pl-PL" sz="1200" dirty="0"/>
              <a:t> </a:t>
            </a:r>
            <a:r>
              <a:rPr lang="pl-PL" sz="1200" dirty="0" err="1"/>
              <a:t>einer</a:t>
            </a:r>
            <a:r>
              <a:rPr lang="pl-PL" sz="1200" dirty="0"/>
              <a:t> </a:t>
            </a:r>
            <a:r>
              <a:rPr lang="pl-PL" sz="1200" dirty="0" err="1"/>
              <a:t>gesunden</a:t>
            </a:r>
            <a:r>
              <a:rPr lang="pl-PL" sz="1200" dirty="0"/>
              <a:t> </a:t>
            </a:r>
            <a:r>
              <a:rPr lang="pl-PL" sz="1200" dirty="0" err="1"/>
              <a:t>Haut</a:t>
            </a:r>
            <a:r>
              <a:rPr lang="pl-PL" sz="1200" dirty="0"/>
              <a:t> </a:t>
            </a:r>
            <a:r>
              <a:rPr lang="pl-PL" sz="1200" dirty="0" err="1"/>
              <a:t>bestehen</a:t>
            </a:r>
            <a:r>
              <a:rPr lang="pl-PL" sz="1200" dirty="0"/>
              <a:t>.</a:t>
            </a:r>
          </a:p>
          <a:p>
            <a:endParaRPr lang="pl-PL" sz="1200" dirty="0"/>
          </a:p>
          <a:p>
            <a:r>
              <a:rPr lang="pl-PL" sz="1200" b="1" dirty="0"/>
              <a:t>MYTHOS 4</a:t>
            </a:r>
            <a:endParaRPr lang="pl-PL" sz="1200" dirty="0"/>
          </a:p>
          <a:p>
            <a:r>
              <a:rPr lang="pl-PL" sz="1200" b="1" dirty="0"/>
              <a:t>„Je </a:t>
            </a:r>
            <a:r>
              <a:rPr lang="pl-PL" sz="1200" b="1" dirty="0" err="1"/>
              <a:t>höher</a:t>
            </a:r>
            <a:r>
              <a:rPr lang="pl-PL" sz="1200" b="1" dirty="0"/>
              <a:t> </a:t>
            </a:r>
            <a:r>
              <a:rPr lang="pl-PL" sz="1200" b="1" dirty="0" err="1"/>
              <a:t>die</a:t>
            </a:r>
            <a:r>
              <a:rPr lang="pl-PL" sz="1200" b="1" dirty="0"/>
              <a:t> </a:t>
            </a:r>
            <a:r>
              <a:rPr lang="pl-PL" sz="1200" b="1" dirty="0" err="1"/>
              <a:t>Kollagendosis</a:t>
            </a:r>
            <a:r>
              <a:rPr lang="pl-PL" sz="1200" b="1" dirty="0"/>
              <a:t>, </a:t>
            </a:r>
            <a:r>
              <a:rPr lang="pl-PL" sz="1200" b="1" dirty="0" err="1"/>
              <a:t>desto</a:t>
            </a:r>
            <a:r>
              <a:rPr lang="pl-PL" sz="1200" b="1" dirty="0"/>
              <a:t> </a:t>
            </a:r>
            <a:r>
              <a:rPr lang="pl-PL" sz="1200" b="1" dirty="0" err="1"/>
              <a:t>besser</a:t>
            </a:r>
            <a:r>
              <a:rPr lang="pl-PL" sz="1200" b="1" dirty="0"/>
              <a:t>.“</a:t>
            </a:r>
            <a:endParaRPr lang="pl-PL" sz="1200" dirty="0"/>
          </a:p>
          <a:p>
            <a:r>
              <a:rPr lang="pl-PL" sz="1200" b="1" dirty="0"/>
              <a:t>FAKT</a:t>
            </a:r>
            <a:endParaRPr lang="pl-PL" sz="1200" dirty="0"/>
          </a:p>
          <a:p>
            <a:r>
              <a:rPr lang="pl-PL" sz="1200" dirty="0"/>
              <a:t>Es </a:t>
            </a:r>
            <a:r>
              <a:rPr lang="pl-PL" sz="1200" dirty="0" err="1"/>
              <a:t>gibt</a:t>
            </a:r>
            <a:r>
              <a:rPr lang="pl-PL" sz="1200" dirty="0"/>
              <a:t> </a:t>
            </a:r>
            <a:r>
              <a:rPr lang="pl-PL" sz="1200" dirty="0" err="1"/>
              <a:t>keine</a:t>
            </a:r>
            <a:r>
              <a:rPr lang="pl-PL" sz="1200" dirty="0"/>
              <a:t> von der EU </a:t>
            </a:r>
            <a:r>
              <a:rPr lang="pl-PL" sz="1200" dirty="0" err="1"/>
              <a:t>zugelassene</a:t>
            </a:r>
            <a:r>
              <a:rPr lang="pl-PL" sz="1200" dirty="0"/>
              <a:t> </a:t>
            </a:r>
            <a:r>
              <a:rPr lang="pl-PL" sz="1200" dirty="0" err="1"/>
              <a:t>gesundheitsbezogene</a:t>
            </a:r>
            <a:r>
              <a:rPr lang="pl-PL" sz="1200" dirty="0"/>
              <a:t> </a:t>
            </a:r>
            <a:r>
              <a:rPr lang="pl-PL" sz="1200" dirty="0" err="1"/>
              <a:t>Angabe</a:t>
            </a:r>
            <a:r>
              <a:rPr lang="pl-PL" sz="1200" dirty="0"/>
              <a:t>, </a:t>
            </a:r>
            <a:r>
              <a:rPr lang="pl-PL" sz="1200" dirty="0" err="1"/>
              <a:t>wonach</a:t>
            </a:r>
            <a:r>
              <a:rPr lang="pl-PL" sz="1200" dirty="0"/>
              <a:t> </a:t>
            </a:r>
            <a:r>
              <a:rPr lang="pl-PL" sz="1200" dirty="0" err="1"/>
              <a:t>eine</a:t>
            </a:r>
            <a:r>
              <a:rPr lang="pl-PL" sz="1200" dirty="0"/>
              <a:t> </a:t>
            </a:r>
            <a:r>
              <a:rPr lang="pl-PL" sz="1200" dirty="0" err="1"/>
              <a:t>höhere</a:t>
            </a:r>
            <a:r>
              <a:rPr lang="pl-PL" sz="1200" dirty="0"/>
              <a:t> </a:t>
            </a:r>
            <a:r>
              <a:rPr lang="pl-PL" sz="1200" dirty="0" err="1"/>
              <a:t>Kollagenmenge</a:t>
            </a:r>
            <a:r>
              <a:rPr lang="pl-PL" sz="1200" dirty="0"/>
              <a:t> </a:t>
            </a:r>
            <a:r>
              <a:rPr lang="pl-PL" sz="1200" dirty="0" err="1"/>
              <a:t>eine</a:t>
            </a:r>
            <a:r>
              <a:rPr lang="pl-PL" sz="1200" dirty="0"/>
              <a:t> </a:t>
            </a:r>
            <a:r>
              <a:rPr lang="pl-PL" sz="1200" dirty="0" err="1"/>
              <a:t>bessere</a:t>
            </a:r>
            <a:r>
              <a:rPr lang="pl-PL" sz="1200" dirty="0"/>
              <a:t> </a:t>
            </a:r>
            <a:r>
              <a:rPr lang="pl-PL" sz="1200" dirty="0" err="1"/>
              <a:t>Wirkung</a:t>
            </a:r>
            <a:r>
              <a:rPr lang="pl-PL" sz="1200" dirty="0"/>
              <a:t> </a:t>
            </a:r>
            <a:r>
              <a:rPr lang="pl-PL" sz="1200" dirty="0" err="1"/>
              <a:t>bedeutet</a:t>
            </a:r>
            <a:r>
              <a:rPr lang="pl-PL" sz="1200" dirty="0"/>
              <a:t>. </a:t>
            </a:r>
            <a:r>
              <a:rPr lang="pl-PL" sz="1200" dirty="0" err="1"/>
              <a:t>Wichtig</a:t>
            </a:r>
            <a:r>
              <a:rPr lang="pl-PL" sz="1200" dirty="0"/>
              <a:t> </a:t>
            </a:r>
            <a:r>
              <a:rPr lang="pl-PL" sz="1200" dirty="0" err="1"/>
              <a:t>sind</a:t>
            </a:r>
            <a:r>
              <a:rPr lang="pl-PL" sz="1200" dirty="0"/>
              <a:t> </a:t>
            </a:r>
            <a:r>
              <a:rPr lang="pl-PL" sz="1200" dirty="0" err="1"/>
              <a:t>die</a:t>
            </a:r>
            <a:r>
              <a:rPr lang="pl-PL" sz="1200" dirty="0"/>
              <a:t> </a:t>
            </a:r>
            <a:r>
              <a:rPr lang="pl-PL" sz="1200" dirty="0" err="1"/>
              <a:t>Qualität</a:t>
            </a:r>
            <a:r>
              <a:rPr lang="pl-PL" sz="1200" dirty="0"/>
              <a:t> der </a:t>
            </a:r>
            <a:r>
              <a:rPr lang="pl-PL" sz="1200" dirty="0" err="1"/>
              <a:t>gesamten</a:t>
            </a:r>
            <a:r>
              <a:rPr lang="pl-PL" sz="1200" dirty="0"/>
              <a:t> </a:t>
            </a:r>
            <a:r>
              <a:rPr lang="pl-PL" sz="1200" dirty="0" err="1"/>
              <a:t>Rezeptur</a:t>
            </a:r>
            <a:r>
              <a:rPr lang="pl-PL" sz="1200" dirty="0"/>
              <a:t> </a:t>
            </a:r>
            <a:r>
              <a:rPr lang="pl-PL" sz="1200" dirty="0" err="1"/>
              <a:t>und</a:t>
            </a:r>
            <a:r>
              <a:rPr lang="pl-PL" sz="1200" dirty="0"/>
              <a:t> </a:t>
            </a:r>
            <a:r>
              <a:rPr lang="pl-PL" sz="1200" dirty="0" err="1"/>
              <a:t>die</a:t>
            </a:r>
            <a:r>
              <a:rPr lang="pl-PL" sz="1200" dirty="0"/>
              <a:t> </a:t>
            </a:r>
            <a:r>
              <a:rPr lang="pl-PL" sz="1200" dirty="0" err="1"/>
              <a:t>regelmäßige</a:t>
            </a:r>
            <a:r>
              <a:rPr lang="pl-PL" sz="1200" dirty="0"/>
              <a:t> </a:t>
            </a:r>
            <a:r>
              <a:rPr lang="pl-PL" sz="1200" dirty="0" err="1"/>
              <a:t>Anwendung</a:t>
            </a:r>
            <a:r>
              <a:rPr lang="pl-PL" sz="1200" dirty="0"/>
              <a:t>.</a:t>
            </a:r>
          </a:p>
          <a:p>
            <a:endParaRPr lang="pl-PL" sz="1200" b="1" dirty="0"/>
          </a:p>
          <a:p>
            <a:r>
              <a:rPr lang="pl-PL" sz="1200" b="1" dirty="0"/>
              <a:t>MYTHOS 5</a:t>
            </a:r>
            <a:endParaRPr lang="pl-PL" sz="1200" dirty="0"/>
          </a:p>
          <a:p>
            <a:r>
              <a:rPr lang="pl-PL" sz="1200" b="1" dirty="0"/>
              <a:t>„Marine </a:t>
            </a:r>
            <a:r>
              <a:rPr lang="pl-PL" sz="1200" b="1" dirty="0" err="1"/>
              <a:t>Glo</a:t>
            </a:r>
            <a:r>
              <a:rPr lang="pl-PL" sz="1200" b="1" dirty="0"/>
              <a:t> </a:t>
            </a:r>
            <a:r>
              <a:rPr lang="pl-PL" sz="1200" b="1" dirty="0" err="1"/>
              <a:t>ist</a:t>
            </a:r>
            <a:r>
              <a:rPr lang="pl-PL" sz="1200" b="1" dirty="0"/>
              <a:t> </a:t>
            </a:r>
            <a:r>
              <a:rPr lang="pl-PL" sz="1200" b="1" dirty="0" err="1"/>
              <a:t>ausschließlich</a:t>
            </a:r>
            <a:r>
              <a:rPr lang="pl-PL" sz="1200" b="1" dirty="0"/>
              <a:t> </a:t>
            </a:r>
            <a:r>
              <a:rPr lang="pl-PL" sz="1200" b="1" dirty="0" err="1"/>
              <a:t>für</a:t>
            </a:r>
            <a:r>
              <a:rPr lang="pl-PL" sz="1200" b="1" dirty="0"/>
              <a:t> </a:t>
            </a:r>
            <a:r>
              <a:rPr lang="pl-PL" sz="1200" b="1" dirty="0" err="1"/>
              <a:t>Frauen</a:t>
            </a:r>
            <a:r>
              <a:rPr lang="pl-PL" sz="1200" b="1" dirty="0"/>
              <a:t> </a:t>
            </a:r>
            <a:r>
              <a:rPr lang="pl-PL" sz="1200" b="1" dirty="0" err="1"/>
              <a:t>bestimmt</a:t>
            </a:r>
            <a:r>
              <a:rPr lang="pl-PL" sz="1200" b="1" dirty="0"/>
              <a:t>.“</a:t>
            </a:r>
            <a:endParaRPr lang="pl-PL" sz="1200" dirty="0"/>
          </a:p>
          <a:p>
            <a:r>
              <a:rPr lang="pl-PL" sz="1200" b="1" dirty="0"/>
              <a:t>FAKT</a:t>
            </a:r>
            <a:endParaRPr lang="pl-PL" sz="1200" dirty="0"/>
          </a:p>
          <a:p>
            <a:r>
              <a:rPr lang="pl-PL" sz="1200" dirty="0" err="1"/>
              <a:t>Kollagen</a:t>
            </a:r>
            <a:r>
              <a:rPr lang="pl-PL" sz="1200" dirty="0"/>
              <a:t> </a:t>
            </a:r>
            <a:r>
              <a:rPr lang="pl-PL" sz="1200" dirty="0" err="1"/>
              <a:t>ist</a:t>
            </a:r>
            <a:r>
              <a:rPr lang="pl-PL" sz="1200" dirty="0"/>
              <a:t> </a:t>
            </a:r>
            <a:r>
              <a:rPr lang="pl-PL" sz="1200" dirty="0" err="1"/>
              <a:t>ein</a:t>
            </a:r>
            <a:r>
              <a:rPr lang="pl-PL" sz="1200" dirty="0"/>
              <a:t> </a:t>
            </a:r>
            <a:r>
              <a:rPr lang="pl-PL" sz="1200" dirty="0" err="1"/>
              <a:t>grundlegendes</a:t>
            </a:r>
            <a:r>
              <a:rPr lang="pl-PL" sz="1200" dirty="0"/>
              <a:t> Protein im </a:t>
            </a:r>
            <a:r>
              <a:rPr lang="pl-PL" sz="1200" dirty="0" err="1"/>
              <a:t>Körper</a:t>
            </a:r>
            <a:r>
              <a:rPr lang="pl-PL" sz="1200" dirty="0"/>
              <a:t> </a:t>
            </a:r>
            <a:r>
              <a:rPr lang="pl-PL" sz="1200" dirty="0" err="1"/>
              <a:t>jedes</a:t>
            </a:r>
            <a:r>
              <a:rPr lang="pl-PL" sz="1200" dirty="0"/>
              <a:t> </a:t>
            </a:r>
            <a:r>
              <a:rPr lang="pl-PL" sz="1200" dirty="0" err="1"/>
              <a:t>Menschen</a:t>
            </a:r>
            <a:r>
              <a:rPr lang="pl-PL" sz="1200" dirty="0"/>
              <a:t>. Marine </a:t>
            </a:r>
            <a:r>
              <a:rPr lang="pl-PL" sz="1200" dirty="0" err="1"/>
              <a:t>Glo</a:t>
            </a:r>
            <a:r>
              <a:rPr lang="pl-PL" sz="1200" dirty="0"/>
              <a:t> kann </a:t>
            </a:r>
            <a:r>
              <a:rPr lang="pl-PL" sz="1200" dirty="0" err="1"/>
              <a:t>sowohl</a:t>
            </a:r>
            <a:r>
              <a:rPr lang="pl-PL" sz="1200" dirty="0"/>
              <a:t> </a:t>
            </a:r>
            <a:r>
              <a:rPr lang="pl-PL" sz="1200" dirty="0" err="1"/>
              <a:t>für</a:t>
            </a:r>
            <a:r>
              <a:rPr lang="pl-PL" sz="1200" dirty="0"/>
              <a:t> </a:t>
            </a:r>
            <a:r>
              <a:rPr lang="pl-PL" sz="1200" dirty="0" err="1"/>
              <a:t>Frauen</a:t>
            </a:r>
            <a:r>
              <a:rPr lang="pl-PL" sz="1200" dirty="0"/>
              <a:t> </a:t>
            </a:r>
            <a:r>
              <a:rPr lang="pl-PL" sz="1200" dirty="0" err="1"/>
              <a:t>als</a:t>
            </a:r>
            <a:r>
              <a:rPr lang="pl-PL" sz="1200" dirty="0"/>
              <a:t> </a:t>
            </a:r>
            <a:r>
              <a:rPr lang="pl-PL" sz="1200" dirty="0" err="1"/>
              <a:t>auch</a:t>
            </a:r>
            <a:r>
              <a:rPr lang="pl-PL" sz="1200" dirty="0"/>
              <a:t> </a:t>
            </a:r>
            <a:r>
              <a:rPr lang="pl-PL" sz="1200" dirty="0" err="1"/>
              <a:t>für</a:t>
            </a:r>
            <a:r>
              <a:rPr lang="pl-PL" sz="1200" dirty="0"/>
              <a:t> </a:t>
            </a:r>
            <a:r>
              <a:rPr lang="pl-PL" sz="1200" dirty="0" err="1"/>
              <a:t>Männer</a:t>
            </a:r>
            <a:r>
              <a:rPr lang="pl-PL" sz="1200" dirty="0"/>
              <a:t> </a:t>
            </a:r>
            <a:r>
              <a:rPr lang="pl-PL" sz="1200" dirty="0" err="1"/>
              <a:t>Bestandteil</a:t>
            </a:r>
            <a:r>
              <a:rPr lang="pl-PL" sz="1200" dirty="0"/>
              <a:t> der </a:t>
            </a:r>
            <a:r>
              <a:rPr lang="pl-PL" sz="1200" dirty="0" err="1"/>
              <a:t>täglichen</a:t>
            </a:r>
            <a:r>
              <a:rPr lang="pl-PL" sz="1200" dirty="0"/>
              <a:t> </a:t>
            </a:r>
            <a:r>
              <a:rPr lang="pl-PL" sz="1200" dirty="0" err="1"/>
              <a:t>Ernährung</a:t>
            </a:r>
            <a:r>
              <a:rPr lang="pl-PL" sz="1200" dirty="0"/>
              <a:t> </a:t>
            </a:r>
            <a:r>
              <a:rPr lang="pl-PL" sz="1200" dirty="0" err="1"/>
              <a:t>sein</a:t>
            </a:r>
            <a:r>
              <a:rPr lang="pl-PL" sz="1200" dirty="0"/>
              <a:t>.</a:t>
            </a:r>
          </a:p>
          <a:p>
            <a:endParaRPr lang="pl-PL" sz="400" dirty="0"/>
          </a:p>
        </p:txBody>
      </p:sp>
    </p:spTree>
    <p:extLst>
      <p:ext uri="{BB962C8B-B14F-4D97-AF65-F5344CB8AC3E}">
        <p14:creationId xmlns:p14="http://schemas.microsoft.com/office/powerpoint/2010/main" val="365542764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337FCA-10DC-D2E7-DACB-3B7742A1AE6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7CC344CA-4499-7AC6-9255-8A2186573572}"/>
              </a:ext>
            </a:extLst>
          </p:cNvPr>
          <p:cNvSpPr>
            <a:spLocks noGrp="1"/>
          </p:cNvSpPr>
          <p:nvPr>
            <p:ph type="body" idx="1"/>
          </p:nvPr>
        </p:nvSpPr>
        <p:spPr>
          <a:xfrm>
            <a:off x="1270532" y="1307255"/>
            <a:ext cx="10424160" cy="4937760"/>
          </a:xfrm>
        </p:spPr>
        <p:txBody>
          <a:bodyPr>
            <a:normAutofit fontScale="92500" lnSpcReduction="20000"/>
          </a:bodyPr>
          <a:lstStyle/>
          <a:p>
            <a:r>
              <a:rPr lang="pl-PL" sz="1600" b="1" dirty="0" err="1"/>
              <a:t>Ist</a:t>
            </a:r>
            <a:r>
              <a:rPr lang="pl-PL" sz="1600" b="1" dirty="0"/>
              <a:t> Marine </a:t>
            </a:r>
            <a:r>
              <a:rPr lang="pl-PL" sz="1600" b="1" dirty="0" err="1"/>
              <a:t>Glo</a:t>
            </a:r>
            <a:r>
              <a:rPr lang="pl-PL" sz="1600" b="1" dirty="0"/>
              <a:t> </a:t>
            </a:r>
            <a:r>
              <a:rPr lang="pl-PL" sz="1600" b="1" dirty="0" err="1"/>
              <a:t>ein</a:t>
            </a:r>
            <a:r>
              <a:rPr lang="pl-PL" sz="1600" b="1" dirty="0"/>
              <a:t> </a:t>
            </a:r>
            <a:r>
              <a:rPr lang="pl-PL" sz="1600" b="1" dirty="0" err="1"/>
              <a:t>Arzneimittel</a:t>
            </a:r>
            <a:r>
              <a:rPr lang="pl-PL" sz="1600" b="1" dirty="0"/>
              <a:t>?</a:t>
            </a:r>
            <a:endParaRPr lang="pl-PL" sz="1600" dirty="0"/>
          </a:p>
          <a:p>
            <a:r>
              <a:rPr lang="pl-PL" sz="1600" dirty="0" err="1"/>
              <a:t>Nein</a:t>
            </a:r>
            <a:r>
              <a:rPr lang="pl-PL" sz="1600" dirty="0"/>
              <a:t>. Es </a:t>
            </a:r>
            <a:r>
              <a:rPr lang="pl-PL" sz="1600" dirty="0" err="1"/>
              <a:t>handelt</a:t>
            </a:r>
            <a:r>
              <a:rPr lang="pl-PL" sz="1600" dirty="0"/>
              <a:t> </a:t>
            </a:r>
            <a:r>
              <a:rPr lang="pl-PL" sz="1600" dirty="0" err="1"/>
              <a:t>sich</a:t>
            </a:r>
            <a:r>
              <a:rPr lang="pl-PL" sz="1600" dirty="0"/>
              <a:t> </a:t>
            </a:r>
            <a:r>
              <a:rPr lang="pl-PL" sz="1600" dirty="0" err="1"/>
              <a:t>um</a:t>
            </a:r>
            <a:r>
              <a:rPr lang="pl-PL" sz="1600" dirty="0"/>
              <a:t> </a:t>
            </a:r>
            <a:r>
              <a:rPr lang="pl-PL" sz="1600" dirty="0" err="1"/>
              <a:t>ein</a:t>
            </a:r>
            <a:r>
              <a:rPr lang="pl-PL" sz="1600" dirty="0"/>
              <a:t> </a:t>
            </a:r>
            <a:r>
              <a:rPr lang="pl-PL" sz="1600" dirty="0" err="1"/>
              <a:t>Nahrungsergänzungsmittel</a:t>
            </a:r>
            <a:r>
              <a:rPr lang="pl-PL" sz="1600" dirty="0"/>
              <a:t>.</a:t>
            </a:r>
          </a:p>
          <a:p>
            <a:endParaRPr lang="pl-PL" sz="1600" dirty="0"/>
          </a:p>
          <a:p>
            <a:r>
              <a:rPr lang="pl-PL" sz="1600" b="1" dirty="0"/>
              <a:t>Kann es </a:t>
            </a:r>
            <a:r>
              <a:rPr lang="pl-PL" sz="1600" b="1" dirty="0" err="1"/>
              <a:t>eine</a:t>
            </a:r>
            <a:r>
              <a:rPr lang="pl-PL" sz="1600" b="1" dirty="0"/>
              <a:t> </a:t>
            </a:r>
            <a:r>
              <a:rPr lang="pl-PL" sz="1600" b="1" dirty="0" err="1"/>
              <a:t>gesunde</a:t>
            </a:r>
            <a:r>
              <a:rPr lang="pl-PL" sz="1600" b="1" dirty="0"/>
              <a:t> </a:t>
            </a:r>
            <a:r>
              <a:rPr lang="pl-PL" sz="1600" b="1" dirty="0" err="1"/>
              <a:t>Ernährung</a:t>
            </a:r>
            <a:r>
              <a:rPr lang="pl-PL" sz="1600" b="1" dirty="0"/>
              <a:t> </a:t>
            </a:r>
            <a:r>
              <a:rPr lang="pl-PL" sz="1600" b="1" dirty="0" err="1"/>
              <a:t>ersetzen</a:t>
            </a:r>
            <a:r>
              <a:rPr lang="pl-PL" sz="1600" b="1" dirty="0"/>
              <a:t>?</a:t>
            </a:r>
            <a:endParaRPr lang="pl-PL" sz="1600" dirty="0"/>
          </a:p>
          <a:p>
            <a:r>
              <a:rPr lang="pl-PL" sz="1600" dirty="0" err="1"/>
              <a:t>Nein</a:t>
            </a:r>
            <a:r>
              <a:rPr lang="pl-PL" sz="1600" dirty="0"/>
              <a:t>. </a:t>
            </a:r>
            <a:r>
              <a:rPr lang="pl-PL" sz="1600" dirty="0" err="1"/>
              <a:t>Ein</a:t>
            </a:r>
            <a:r>
              <a:rPr lang="pl-PL" sz="1600" dirty="0"/>
              <a:t> </a:t>
            </a:r>
            <a:r>
              <a:rPr lang="pl-PL" sz="1600" dirty="0" err="1"/>
              <a:t>Nahrungsergänzungsmittel</a:t>
            </a:r>
            <a:r>
              <a:rPr lang="pl-PL" sz="1600" dirty="0"/>
              <a:t> </a:t>
            </a:r>
            <a:r>
              <a:rPr lang="pl-PL" sz="1600" dirty="0" err="1"/>
              <a:t>dient</a:t>
            </a:r>
            <a:r>
              <a:rPr lang="pl-PL" sz="1600" dirty="0"/>
              <a:t> </a:t>
            </a:r>
            <a:r>
              <a:rPr lang="pl-PL" sz="1600" dirty="0" err="1"/>
              <a:t>als</a:t>
            </a:r>
            <a:r>
              <a:rPr lang="pl-PL" sz="1600" dirty="0"/>
              <a:t> </a:t>
            </a:r>
            <a:r>
              <a:rPr lang="pl-PL" sz="1600" dirty="0" err="1"/>
              <a:t>Ergänzung</a:t>
            </a:r>
            <a:r>
              <a:rPr lang="pl-PL" sz="1600" dirty="0"/>
              <a:t> der </a:t>
            </a:r>
            <a:r>
              <a:rPr lang="pl-PL" sz="1600" dirty="0" err="1"/>
              <a:t>täglichen</a:t>
            </a:r>
            <a:r>
              <a:rPr lang="pl-PL" sz="1600" dirty="0"/>
              <a:t> </a:t>
            </a:r>
            <a:r>
              <a:rPr lang="pl-PL" sz="1600" dirty="0" err="1"/>
              <a:t>Ernährung</a:t>
            </a:r>
            <a:r>
              <a:rPr lang="pl-PL" sz="1600" dirty="0"/>
              <a:t>.</a:t>
            </a:r>
          </a:p>
          <a:p>
            <a:endParaRPr lang="pl-PL" sz="1600" b="1" dirty="0"/>
          </a:p>
          <a:p>
            <a:r>
              <a:rPr lang="pl-PL" sz="1600" b="1" dirty="0"/>
              <a:t>Kann ich Marine </a:t>
            </a:r>
            <a:r>
              <a:rPr lang="pl-PL" sz="1600" b="1" dirty="0" err="1"/>
              <a:t>Glo</a:t>
            </a:r>
            <a:r>
              <a:rPr lang="pl-PL" sz="1600" b="1" dirty="0"/>
              <a:t> </a:t>
            </a:r>
            <a:r>
              <a:rPr lang="pl-PL" sz="1600" b="1" dirty="0" err="1"/>
              <a:t>täglich</a:t>
            </a:r>
            <a:r>
              <a:rPr lang="pl-PL" sz="1600" b="1" dirty="0"/>
              <a:t> </a:t>
            </a:r>
            <a:r>
              <a:rPr lang="pl-PL" sz="1600" b="1" dirty="0" err="1"/>
              <a:t>einnehmen</a:t>
            </a:r>
            <a:r>
              <a:rPr lang="pl-PL" sz="1600" b="1" dirty="0"/>
              <a:t>?</a:t>
            </a:r>
            <a:endParaRPr lang="pl-PL" sz="1600" dirty="0"/>
          </a:p>
          <a:p>
            <a:r>
              <a:rPr lang="pl-PL" sz="1600" dirty="0"/>
              <a:t>Ja. Es </a:t>
            </a:r>
            <a:r>
              <a:rPr lang="pl-PL" sz="1600" dirty="0" err="1"/>
              <a:t>wird</a:t>
            </a:r>
            <a:r>
              <a:rPr lang="pl-PL" sz="1600" dirty="0"/>
              <a:t> </a:t>
            </a:r>
            <a:r>
              <a:rPr lang="pl-PL" sz="1600" dirty="0" err="1"/>
              <a:t>empfohlen</a:t>
            </a:r>
            <a:r>
              <a:rPr lang="pl-PL" sz="1600" dirty="0"/>
              <a:t>, </a:t>
            </a:r>
            <a:r>
              <a:rPr lang="pl-PL" sz="1600" b="1" dirty="0"/>
              <a:t>1 </a:t>
            </a:r>
            <a:r>
              <a:rPr lang="pl-PL" sz="1600" b="1" dirty="0" err="1"/>
              <a:t>Beutel</a:t>
            </a:r>
            <a:r>
              <a:rPr lang="pl-PL" sz="1600" b="1" dirty="0"/>
              <a:t> pro Tag</a:t>
            </a:r>
            <a:r>
              <a:rPr lang="pl-PL" sz="1600" dirty="0"/>
              <a:t>, </a:t>
            </a:r>
            <a:r>
              <a:rPr lang="pl-PL" sz="1600" dirty="0" err="1"/>
              <a:t>aufgelöst</a:t>
            </a:r>
            <a:r>
              <a:rPr lang="pl-PL" sz="1600" dirty="0"/>
              <a:t> in 355–473 ml </a:t>
            </a:r>
            <a:r>
              <a:rPr lang="pl-PL" sz="1600" dirty="0" err="1"/>
              <a:t>Wasser</a:t>
            </a:r>
            <a:r>
              <a:rPr lang="pl-PL" sz="1600" dirty="0"/>
              <a:t>, </a:t>
            </a:r>
            <a:r>
              <a:rPr lang="pl-PL" sz="1600" dirty="0" err="1"/>
              <a:t>einzunehmen</a:t>
            </a:r>
            <a:r>
              <a:rPr lang="pl-PL" sz="1600" dirty="0"/>
              <a:t>.</a:t>
            </a:r>
          </a:p>
          <a:p>
            <a:endParaRPr lang="pl-PL" sz="1600" b="1" dirty="0"/>
          </a:p>
          <a:p>
            <a:r>
              <a:rPr lang="pl-PL" sz="1600" b="1" dirty="0" err="1"/>
              <a:t>Zu</a:t>
            </a:r>
            <a:r>
              <a:rPr lang="pl-PL" sz="1600" b="1" dirty="0"/>
              <a:t> </a:t>
            </a:r>
            <a:r>
              <a:rPr lang="pl-PL" sz="1600" b="1" dirty="0" err="1"/>
              <a:t>welcher</a:t>
            </a:r>
            <a:r>
              <a:rPr lang="pl-PL" sz="1600" b="1" dirty="0"/>
              <a:t> </a:t>
            </a:r>
            <a:r>
              <a:rPr lang="pl-PL" sz="1600" b="1" dirty="0" err="1"/>
              <a:t>Tageszeit</a:t>
            </a:r>
            <a:r>
              <a:rPr lang="pl-PL" sz="1600" b="1" dirty="0"/>
              <a:t> </a:t>
            </a:r>
            <a:r>
              <a:rPr lang="pl-PL" sz="1600" b="1" dirty="0" err="1"/>
              <a:t>sollte</a:t>
            </a:r>
            <a:r>
              <a:rPr lang="pl-PL" sz="1600" b="1" dirty="0"/>
              <a:t> ich es </a:t>
            </a:r>
            <a:r>
              <a:rPr lang="pl-PL" sz="1600" b="1" dirty="0" err="1"/>
              <a:t>am</a:t>
            </a:r>
            <a:r>
              <a:rPr lang="pl-PL" sz="1600" b="1" dirty="0"/>
              <a:t> </a:t>
            </a:r>
            <a:r>
              <a:rPr lang="pl-PL" sz="1600" b="1" dirty="0" err="1"/>
              <a:t>besten</a:t>
            </a:r>
            <a:r>
              <a:rPr lang="pl-PL" sz="1600" b="1" dirty="0"/>
              <a:t> </a:t>
            </a:r>
            <a:r>
              <a:rPr lang="pl-PL" sz="1600" b="1" dirty="0" err="1"/>
              <a:t>einnehmen</a:t>
            </a:r>
            <a:r>
              <a:rPr lang="pl-PL" sz="1600" b="1" dirty="0"/>
              <a:t>?</a:t>
            </a:r>
            <a:endParaRPr lang="pl-PL" sz="1600" dirty="0"/>
          </a:p>
          <a:p>
            <a:r>
              <a:rPr lang="pl-PL" sz="1600" dirty="0"/>
              <a:t>Der </a:t>
            </a:r>
            <a:r>
              <a:rPr lang="pl-PL" sz="1600" dirty="0" err="1"/>
              <a:t>Hersteller</a:t>
            </a:r>
            <a:r>
              <a:rPr lang="pl-PL" sz="1600" dirty="0"/>
              <a:t> </a:t>
            </a:r>
            <a:r>
              <a:rPr lang="pl-PL" sz="1600" dirty="0" err="1"/>
              <a:t>gibt</a:t>
            </a:r>
            <a:r>
              <a:rPr lang="pl-PL" sz="1600" dirty="0"/>
              <a:t> </a:t>
            </a:r>
            <a:r>
              <a:rPr lang="pl-PL" sz="1600" dirty="0" err="1"/>
              <a:t>keine</a:t>
            </a:r>
            <a:r>
              <a:rPr lang="pl-PL" sz="1600" dirty="0"/>
              <a:t> </a:t>
            </a:r>
            <a:r>
              <a:rPr lang="pl-PL" sz="1600" dirty="0" err="1"/>
              <a:t>bestimmte</a:t>
            </a:r>
            <a:r>
              <a:rPr lang="pl-PL" sz="1600" dirty="0"/>
              <a:t> </a:t>
            </a:r>
            <a:r>
              <a:rPr lang="pl-PL" sz="1600" dirty="0" err="1"/>
              <a:t>Tageszeit</a:t>
            </a:r>
            <a:r>
              <a:rPr lang="pl-PL" sz="1600" dirty="0"/>
              <a:t> </a:t>
            </a:r>
            <a:r>
              <a:rPr lang="pl-PL" sz="1600" dirty="0" err="1"/>
              <a:t>vor</a:t>
            </a:r>
            <a:r>
              <a:rPr lang="pl-PL" sz="1600" dirty="0"/>
              <a:t>. </a:t>
            </a:r>
            <a:r>
              <a:rPr lang="pl-PL" sz="1600" dirty="0" err="1"/>
              <a:t>Entscheidend</a:t>
            </a:r>
            <a:r>
              <a:rPr lang="pl-PL" sz="1600" dirty="0"/>
              <a:t> </a:t>
            </a:r>
            <a:r>
              <a:rPr lang="pl-PL" sz="1600" dirty="0" err="1"/>
              <a:t>ist</a:t>
            </a:r>
            <a:r>
              <a:rPr lang="pl-PL" sz="1600" dirty="0"/>
              <a:t> </a:t>
            </a:r>
            <a:r>
              <a:rPr lang="pl-PL" sz="1600" dirty="0" err="1"/>
              <a:t>die</a:t>
            </a:r>
            <a:r>
              <a:rPr lang="pl-PL" sz="1600" dirty="0"/>
              <a:t> </a:t>
            </a:r>
            <a:r>
              <a:rPr lang="pl-PL" sz="1600" dirty="0" err="1"/>
              <a:t>regelmäßige</a:t>
            </a:r>
            <a:r>
              <a:rPr lang="pl-PL" sz="1600" dirty="0"/>
              <a:t> </a:t>
            </a:r>
            <a:r>
              <a:rPr lang="pl-PL" sz="1600" dirty="0" err="1"/>
              <a:t>Anwendung</a:t>
            </a:r>
            <a:r>
              <a:rPr lang="pl-PL" sz="1600" dirty="0"/>
              <a:t>.</a:t>
            </a:r>
          </a:p>
          <a:p>
            <a:endParaRPr lang="pl-PL" sz="1600" b="1" dirty="0"/>
          </a:p>
          <a:p>
            <a:r>
              <a:rPr lang="pl-PL" sz="1600" b="1" dirty="0"/>
              <a:t>Kann Marine </a:t>
            </a:r>
            <a:r>
              <a:rPr lang="pl-PL" sz="1600" b="1" dirty="0" err="1"/>
              <a:t>Glo</a:t>
            </a:r>
            <a:r>
              <a:rPr lang="pl-PL" sz="1600" b="1" dirty="0"/>
              <a:t> </a:t>
            </a:r>
            <a:r>
              <a:rPr lang="pl-PL" sz="1600" b="1" dirty="0" err="1"/>
              <a:t>zu</a:t>
            </a:r>
            <a:r>
              <a:rPr lang="pl-PL" sz="1600" b="1" dirty="0"/>
              <a:t> </a:t>
            </a:r>
            <a:r>
              <a:rPr lang="pl-PL" sz="1600" b="1" dirty="0" err="1"/>
              <a:t>einer</a:t>
            </a:r>
            <a:r>
              <a:rPr lang="pl-PL" sz="1600" b="1" dirty="0"/>
              <a:t> </a:t>
            </a:r>
            <a:r>
              <a:rPr lang="pl-PL" sz="1600" b="1" dirty="0" err="1"/>
              <a:t>Mahlzeit</a:t>
            </a:r>
            <a:r>
              <a:rPr lang="pl-PL" sz="1600" b="1" dirty="0"/>
              <a:t> </a:t>
            </a:r>
            <a:r>
              <a:rPr lang="pl-PL" sz="1600" b="1" dirty="0" err="1"/>
              <a:t>eingenommen</a:t>
            </a:r>
            <a:r>
              <a:rPr lang="pl-PL" sz="1600" b="1" dirty="0"/>
              <a:t> </a:t>
            </a:r>
            <a:r>
              <a:rPr lang="pl-PL" sz="1600" b="1" dirty="0" err="1"/>
              <a:t>werden</a:t>
            </a:r>
            <a:r>
              <a:rPr lang="pl-PL" sz="1600" b="1" dirty="0"/>
              <a:t>?</a:t>
            </a:r>
            <a:endParaRPr lang="pl-PL" sz="1600" dirty="0"/>
          </a:p>
          <a:p>
            <a:r>
              <a:rPr lang="pl-PL" sz="1600" dirty="0"/>
              <a:t>Ja. Es kann </a:t>
            </a:r>
            <a:r>
              <a:rPr lang="pl-PL" sz="1600" dirty="0" err="1"/>
              <a:t>zu</a:t>
            </a:r>
            <a:r>
              <a:rPr lang="pl-PL" sz="1600" dirty="0"/>
              <a:t> </a:t>
            </a:r>
            <a:r>
              <a:rPr lang="pl-PL" sz="1600" dirty="0" err="1"/>
              <a:t>jeder</a:t>
            </a:r>
            <a:r>
              <a:rPr lang="pl-PL" sz="1600" dirty="0"/>
              <a:t> </a:t>
            </a:r>
            <a:r>
              <a:rPr lang="pl-PL" sz="1600" dirty="0" err="1"/>
              <a:t>Tageszeit</a:t>
            </a:r>
            <a:r>
              <a:rPr lang="pl-PL" sz="1600" dirty="0"/>
              <a:t> </a:t>
            </a:r>
            <a:r>
              <a:rPr lang="pl-PL" sz="1600" dirty="0" err="1"/>
              <a:t>eingenommen</a:t>
            </a:r>
            <a:r>
              <a:rPr lang="pl-PL" sz="1600" dirty="0"/>
              <a:t> </a:t>
            </a:r>
            <a:r>
              <a:rPr lang="pl-PL" sz="1600" dirty="0" err="1"/>
              <a:t>werden</a:t>
            </a:r>
            <a:r>
              <a:rPr lang="pl-PL" sz="1600" dirty="0"/>
              <a:t>.</a:t>
            </a:r>
          </a:p>
          <a:p>
            <a:endParaRPr lang="pl-PL" sz="1600" b="1" dirty="0"/>
          </a:p>
          <a:p>
            <a:r>
              <a:rPr lang="pl-PL" sz="1600" b="1" dirty="0"/>
              <a:t>Kann ich Marine </a:t>
            </a:r>
            <a:r>
              <a:rPr lang="pl-PL" sz="1600" b="1" dirty="0" err="1"/>
              <a:t>Glo</a:t>
            </a:r>
            <a:r>
              <a:rPr lang="pl-PL" sz="1600" b="1" dirty="0"/>
              <a:t> </a:t>
            </a:r>
            <a:r>
              <a:rPr lang="pl-PL" sz="1600" b="1" dirty="0" err="1"/>
              <a:t>zu</a:t>
            </a:r>
            <a:r>
              <a:rPr lang="pl-PL" sz="1600" b="1" dirty="0"/>
              <a:t> </a:t>
            </a:r>
            <a:r>
              <a:rPr lang="pl-PL" sz="1600" b="1" dirty="0" err="1"/>
              <a:t>einem</a:t>
            </a:r>
            <a:r>
              <a:rPr lang="pl-PL" sz="1600" b="1" dirty="0"/>
              <a:t> Smoothie </a:t>
            </a:r>
            <a:r>
              <a:rPr lang="pl-PL" sz="1600" b="1" dirty="0" err="1"/>
              <a:t>hinzufügen</a:t>
            </a:r>
            <a:r>
              <a:rPr lang="pl-PL" sz="1600" b="1" dirty="0"/>
              <a:t>?</a:t>
            </a:r>
            <a:endParaRPr lang="pl-PL" sz="1600" dirty="0"/>
          </a:p>
          <a:p>
            <a:r>
              <a:rPr lang="pl-PL" sz="1600" dirty="0"/>
              <a:t>Ja. </a:t>
            </a:r>
            <a:r>
              <a:rPr lang="pl-PL" sz="1600" dirty="0" err="1"/>
              <a:t>Aus</a:t>
            </a:r>
            <a:r>
              <a:rPr lang="pl-PL" sz="1600" dirty="0"/>
              <a:t> </a:t>
            </a:r>
            <a:r>
              <a:rPr lang="pl-PL" sz="1600" dirty="0" err="1"/>
              <a:t>technologischer</a:t>
            </a:r>
            <a:r>
              <a:rPr lang="pl-PL" sz="1600" dirty="0"/>
              <a:t> </a:t>
            </a:r>
            <a:r>
              <a:rPr lang="pl-PL" sz="1600" dirty="0" err="1"/>
              <a:t>Sicht</a:t>
            </a:r>
            <a:r>
              <a:rPr lang="pl-PL" sz="1600" dirty="0"/>
              <a:t> </a:t>
            </a:r>
            <a:r>
              <a:rPr lang="pl-PL" sz="1600" dirty="0" err="1"/>
              <a:t>bestehen</a:t>
            </a:r>
            <a:r>
              <a:rPr lang="pl-PL" sz="1600" dirty="0"/>
              <a:t> </a:t>
            </a:r>
            <a:r>
              <a:rPr lang="pl-PL" sz="1600" dirty="0" err="1"/>
              <a:t>keine</a:t>
            </a:r>
            <a:r>
              <a:rPr lang="pl-PL" sz="1600" dirty="0"/>
              <a:t> </a:t>
            </a:r>
            <a:r>
              <a:rPr lang="pl-PL" sz="1600" dirty="0" err="1"/>
              <a:t>Einwände</a:t>
            </a:r>
            <a:r>
              <a:rPr lang="pl-PL" sz="1600" dirty="0"/>
              <a:t> </a:t>
            </a:r>
            <a:r>
              <a:rPr lang="pl-PL" sz="1600" dirty="0" err="1"/>
              <a:t>dagegen</a:t>
            </a:r>
            <a:r>
              <a:rPr lang="pl-PL" sz="1600" dirty="0"/>
              <a:t>.</a:t>
            </a:r>
          </a:p>
        </p:txBody>
      </p:sp>
      <p:sp>
        <p:nvSpPr>
          <p:cNvPr id="5" name="Tytuł 4">
            <a:extLst>
              <a:ext uri="{FF2B5EF4-FFF2-40B4-BE49-F238E27FC236}">
                <a16:creationId xmlns:a16="http://schemas.microsoft.com/office/drawing/2014/main" id="{0D679D8B-ED31-6A84-2A89-400E95688E31}"/>
              </a:ext>
            </a:extLst>
          </p:cNvPr>
          <p:cNvSpPr>
            <a:spLocks noGrp="1"/>
          </p:cNvSpPr>
          <p:nvPr>
            <p:ph type="title"/>
          </p:nvPr>
        </p:nvSpPr>
        <p:spPr/>
        <p:txBody>
          <a:bodyPr/>
          <a:lstStyle/>
          <a:p>
            <a:r>
              <a:rPr lang="pl-PL" b="1" dirty="0" err="1"/>
              <a:t>Häufig</a:t>
            </a:r>
            <a:r>
              <a:rPr lang="pl-PL" b="1" dirty="0"/>
              <a:t> </a:t>
            </a:r>
            <a:r>
              <a:rPr lang="pl-PL" b="1" dirty="0" err="1"/>
              <a:t>gestellte</a:t>
            </a:r>
            <a:r>
              <a:rPr lang="pl-PL" b="1" dirty="0"/>
              <a:t> </a:t>
            </a:r>
            <a:r>
              <a:rPr lang="pl-PL" b="1" dirty="0" err="1"/>
              <a:t>Fragen</a:t>
            </a:r>
            <a:r>
              <a:rPr lang="pl-PL" b="1" dirty="0"/>
              <a:t> (FAQ)</a:t>
            </a:r>
            <a:endParaRPr lang="pl-PL" dirty="0"/>
          </a:p>
        </p:txBody>
      </p:sp>
    </p:spTree>
    <p:extLst>
      <p:ext uri="{BB962C8B-B14F-4D97-AF65-F5344CB8AC3E}">
        <p14:creationId xmlns:p14="http://schemas.microsoft.com/office/powerpoint/2010/main" val="2703407354"/>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F4C11-A886-45AA-3F47-66119539CF27}"/>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23B5AB9-A1EB-190D-0AAF-2C70E0FE3C9A}"/>
              </a:ext>
            </a:extLst>
          </p:cNvPr>
          <p:cNvSpPr>
            <a:spLocks noGrp="1"/>
          </p:cNvSpPr>
          <p:nvPr>
            <p:ph type="body" idx="1"/>
          </p:nvPr>
        </p:nvSpPr>
        <p:spPr>
          <a:xfrm>
            <a:off x="1270532" y="440871"/>
            <a:ext cx="10424160" cy="5804144"/>
          </a:xfrm>
        </p:spPr>
        <p:txBody>
          <a:bodyPr>
            <a:normAutofit fontScale="92500" lnSpcReduction="20000"/>
          </a:bodyPr>
          <a:lstStyle/>
          <a:p>
            <a:r>
              <a:rPr lang="pl-PL" sz="1800" b="1" dirty="0" err="1"/>
              <a:t>Enthält</a:t>
            </a:r>
            <a:r>
              <a:rPr lang="pl-PL" sz="1800" b="1" dirty="0"/>
              <a:t> Marine </a:t>
            </a:r>
            <a:r>
              <a:rPr lang="pl-PL" sz="1800" b="1" dirty="0" err="1"/>
              <a:t>Glo</a:t>
            </a:r>
            <a:r>
              <a:rPr lang="pl-PL" sz="1800" b="1" dirty="0"/>
              <a:t> </a:t>
            </a:r>
            <a:r>
              <a:rPr lang="pl-PL" sz="1800" b="1" dirty="0" err="1"/>
              <a:t>Zucker</a:t>
            </a:r>
            <a:r>
              <a:rPr lang="pl-PL" sz="1800" b="1" dirty="0"/>
              <a:t>?</a:t>
            </a:r>
            <a:endParaRPr lang="pl-PL" sz="1800" dirty="0"/>
          </a:p>
          <a:p>
            <a:r>
              <a:rPr lang="pl-PL" sz="1800" dirty="0" err="1"/>
              <a:t>Nein</a:t>
            </a:r>
            <a:r>
              <a:rPr lang="pl-PL" sz="1800" dirty="0"/>
              <a:t>. Das Produkt </a:t>
            </a:r>
            <a:r>
              <a:rPr lang="pl-PL" sz="1800" dirty="0" err="1"/>
              <a:t>enthält</a:t>
            </a:r>
            <a:r>
              <a:rPr lang="pl-PL" sz="1800" dirty="0"/>
              <a:t> </a:t>
            </a:r>
            <a:r>
              <a:rPr lang="pl-PL" sz="1800" dirty="0" err="1"/>
              <a:t>keinen</a:t>
            </a:r>
            <a:r>
              <a:rPr lang="pl-PL" sz="1800" dirty="0"/>
              <a:t> </a:t>
            </a:r>
            <a:r>
              <a:rPr lang="pl-PL" sz="1800" dirty="0" err="1"/>
              <a:t>zugesetzten</a:t>
            </a:r>
            <a:r>
              <a:rPr lang="pl-PL" sz="1800" dirty="0"/>
              <a:t> </a:t>
            </a:r>
            <a:r>
              <a:rPr lang="pl-PL" sz="1800" dirty="0" err="1"/>
              <a:t>Zucker</a:t>
            </a:r>
            <a:r>
              <a:rPr lang="pl-PL" sz="1800" dirty="0"/>
              <a:t>. </a:t>
            </a:r>
            <a:r>
              <a:rPr lang="pl-PL" sz="1800" dirty="0" err="1"/>
              <a:t>Zur</a:t>
            </a:r>
            <a:r>
              <a:rPr lang="pl-PL" sz="1800" dirty="0"/>
              <a:t> </a:t>
            </a:r>
            <a:r>
              <a:rPr lang="pl-PL" sz="1800" dirty="0" err="1"/>
              <a:t>Süßung</a:t>
            </a:r>
            <a:r>
              <a:rPr lang="pl-PL" sz="1800" dirty="0"/>
              <a:t> </a:t>
            </a:r>
            <a:r>
              <a:rPr lang="pl-PL" sz="1800" dirty="0" err="1"/>
              <a:t>werden</a:t>
            </a:r>
            <a:r>
              <a:rPr lang="pl-PL" sz="1800" dirty="0"/>
              <a:t> </a:t>
            </a:r>
            <a:r>
              <a:rPr lang="pl-PL" sz="1800" dirty="0" err="1"/>
              <a:t>Steviolglycoside</a:t>
            </a:r>
            <a:r>
              <a:rPr lang="pl-PL" sz="1800" dirty="0"/>
              <a:t> </a:t>
            </a:r>
            <a:r>
              <a:rPr lang="pl-PL" sz="1800" dirty="0" err="1"/>
              <a:t>verwendet</a:t>
            </a:r>
            <a:r>
              <a:rPr lang="pl-PL" sz="1800" dirty="0"/>
              <a:t>.</a:t>
            </a:r>
          </a:p>
          <a:p>
            <a:endParaRPr lang="pl-PL" sz="1800" b="1" dirty="0"/>
          </a:p>
          <a:p>
            <a:r>
              <a:rPr lang="pl-PL" sz="1800" b="1" dirty="0" err="1"/>
              <a:t>Enthält</a:t>
            </a:r>
            <a:r>
              <a:rPr lang="pl-PL" sz="1800" b="1" dirty="0"/>
              <a:t> es Gluten?</a:t>
            </a:r>
            <a:endParaRPr lang="pl-PL" sz="1800" dirty="0"/>
          </a:p>
          <a:p>
            <a:r>
              <a:rPr lang="pl-PL" sz="1800" dirty="0" err="1"/>
              <a:t>Nein</a:t>
            </a:r>
            <a:r>
              <a:rPr lang="pl-PL" sz="1800" dirty="0"/>
              <a:t>.</a:t>
            </a:r>
          </a:p>
          <a:p>
            <a:endParaRPr lang="pl-PL" sz="1800" b="1" dirty="0"/>
          </a:p>
          <a:p>
            <a:r>
              <a:rPr lang="pl-PL" sz="1800" b="1" dirty="0" err="1"/>
              <a:t>Enthält</a:t>
            </a:r>
            <a:r>
              <a:rPr lang="pl-PL" sz="1800" b="1" dirty="0"/>
              <a:t> es </a:t>
            </a:r>
            <a:r>
              <a:rPr lang="pl-PL" sz="1800" b="1" dirty="0" err="1"/>
              <a:t>künstliche</a:t>
            </a:r>
            <a:r>
              <a:rPr lang="pl-PL" sz="1800" b="1" dirty="0"/>
              <a:t> </a:t>
            </a:r>
            <a:r>
              <a:rPr lang="pl-PL" sz="1800" b="1" dirty="0" err="1"/>
              <a:t>Farbstoffe</a:t>
            </a:r>
            <a:r>
              <a:rPr lang="pl-PL" sz="1800" b="1" dirty="0"/>
              <a:t>?</a:t>
            </a:r>
            <a:endParaRPr lang="pl-PL" sz="1800" dirty="0"/>
          </a:p>
          <a:p>
            <a:r>
              <a:rPr lang="pl-PL" sz="1800" dirty="0" err="1"/>
              <a:t>Nein</a:t>
            </a:r>
            <a:r>
              <a:rPr lang="pl-PL" sz="1800" dirty="0"/>
              <a:t>.</a:t>
            </a:r>
          </a:p>
          <a:p>
            <a:endParaRPr lang="pl-PL" sz="1800" b="1" dirty="0"/>
          </a:p>
          <a:p>
            <a:r>
              <a:rPr lang="pl-PL" sz="1800" b="1" dirty="0" err="1"/>
              <a:t>Enthält</a:t>
            </a:r>
            <a:r>
              <a:rPr lang="pl-PL" sz="1800" b="1" dirty="0"/>
              <a:t> es </a:t>
            </a:r>
            <a:r>
              <a:rPr lang="pl-PL" sz="1800" b="1" dirty="0" err="1"/>
              <a:t>künstliche</a:t>
            </a:r>
            <a:r>
              <a:rPr lang="pl-PL" sz="1800" b="1" dirty="0"/>
              <a:t> </a:t>
            </a:r>
            <a:r>
              <a:rPr lang="pl-PL" sz="1800" b="1" dirty="0" err="1"/>
              <a:t>Aromen</a:t>
            </a:r>
            <a:r>
              <a:rPr lang="pl-PL" sz="1800" b="1" dirty="0"/>
              <a:t>?</a:t>
            </a:r>
            <a:endParaRPr lang="pl-PL" sz="1800" dirty="0"/>
          </a:p>
          <a:p>
            <a:r>
              <a:rPr lang="pl-PL" sz="1800" dirty="0" err="1"/>
              <a:t>Nein</a:t>
            </a:r>
            <a:r>
              <a:rPr lang="pl-PL" sz="1800" dirty="0"/>
              <a:t>.</a:t>
            </a:r>
          </a:p>
          <a:p>
            <a:endParaRPr lang="pl-PL" sz="1800" b="1" dirty="0"/>
          </a:p>
          <a:p>
            <a:r>
              <a:rPr lang="pl-PL" sz="1800" b="1" dirty="0" err="1"/>
              <a:t>Ist</a:t>
            </a:r>
            <a:r>
              <a:rPr lang="pl-PL" sz="1800" b="1" dirty="0"/>
              <a:t> es </a:t>
            </a:r>
            <a:r>
              <a:rPr lang="pl-PL" sz="1800" b="1" dirty="0" err="1"/>
              <a:t>für</a:t>
            </a:r>
            <a:r>
              <a:rPr lang="pl-PL" sz="1800" b="1" dirty="0"/>
              <a:t> </a:t>
            </a:r>
            <a:r>
              <a:rPr lang="pl-PL" sz="1800" b="1" dirty="0" err="1"/>
              <a:t>Veganer</a:t>
            </a:r>
            <a:r>
              <a:rPr lang="pl-PL" sz="1800" b="1" dirty="0"/>
              <a:t> </a:t>
            </a:r>
            <a:r>
              <a:rPr lang="pl-PL" sz="1800" b="1" dirty="0" err="1"/>
              <a:t>geeignet</a:t>
            </a:r>
            <a:r>
              <a:rPr lang="pl-PL" sz="1800" b="1" dirty="0"/>
              <a:t>?</a:t>
            </a:r>
            <a:endParaRPr lang="pl-PL" sz="1800" dirty="0"/>
          </a:p>
          <a:p>
            <a:r>
              <a:rPr lang="pl-PL" sz="1800" dirty="0" err="1"/>
              <a:t>Nein</a:t>
            </a:r>
            <a:r>
              <a:rPr lang="pl-PL" sz="1800" dirty="0"/>
              <a:t>. Marine </a:t>
            </a:r>
            <a:r>
              <a:rPr lang="pl-PL" sz="1800" dirty="0" err="1"/>
              <a:t>Glo</a:t>
            </a:r>
            <a:r>
              <a:rPr lang="pl-PL" sz="1800" dirty="0"/>
              <a:t> </a:t>
            </a:r>
            <a:r>
              <a:rPr lang="pl-PL" sz="1800" dirty="0" err="1"/>
              <a:t>enthält</a:t>
            </a:r>
            <a:r>
              <a:rPr lang="pl-PL" sz="1800" dirty="0"/>
              <a:t> </a:t>
            </a:r>
            <a:r>
              <a:rPr lang="pl-PL" sz="1800" b="1" dirty="0" err="1"/>
              <a:t>hydrolysiertes</a:t>
            </a:r>
            <a:r>
              <a:rPr lang="pl-PL" sz="1800" b="1" dirty="0"/>
              <a:t> </a:t>
            </a:r>
            <a:r>
              <a:rPr lang="pl-PL" sz="1800" b="1" dirty="0" err="1"/>
              <a:t>Meereskollagen</a:t>
            </a:r>
            <a:r>
              <a:rPr lang="pl-PL" sz="1800" dirty="0"/>
              <a:t> </a:t>
            </a:r>
            <a:r>
              <a:rPr lang="pl-PL" sz="1800" dirty="0" err="1"/>
              <a:t>und</a:t>
            </a:r>
            <a:r>
              <a:rPr lang="pl-PL" sz="1800" dirty="0"/>
              <a:t> </a:t>
            </a:r>
            <a:r>
              <a:rPr lang="pl-PL" sz="1800" dirty="0" err="1"/>
              <a:t>ist</a:t>
            </a:r>
            <a:r>
              <a:rPr lang="pl-PL" sz="1800" dirty="0"/>
              <a:t> </a:t>
            </a:r>
            <a:r>
              <a:rPr lang="pl-PL" sz="1800" dirty="0" err="1"/>
              <a:t>daher</a:t>
            </a:r>
            <a:r>
              <a:rPr lang="pl-PL" sz="1800" dirty="0"/>
              <a:t> </a:t>
            </a:r>
            <a:r>
              <a:rPr lang="pl-PL" sz="1800" dirty="0" err="1"/>
              <a:t>nicht</a:t>
            </a:r>
            <a:r>
              <a:rPr lang="pl-PL" sz="1800" dirty="0"/>
              <a:t> </a:t>
            </a:r>
            <a:r>
              <a:rPr lang="pl-PL" sz="1800" dirty="0" err="1"/>
              <a:t>für</a:t>
            </a:r>
            <a:r>
              <a:rPr lang="pl-PL" sz="1800" dirty="0"/>
              <a:t> </a:t>
            </a:r>
            <a:r>
              <a:rPr lang="pl-PL" sz="1800" dirty="0" err="1"/>
              <a:t>Veganer</a:t>
            </a:r>
            <a:r>
              <a:rPr lang="pl-PL" sz="1800" dirty="0"/>
              <a:t> </a:t>
            </a:r>
            <a:r>
              <a:rPr lang="pl-PL" sz="1800" dirty="0" err="1"/>
              <a:t>geeignet</a:t>
            </a:r>
            <a:r>
              <a:rPr lang="pl-PL" sz="1800" dirty="0"/>
              <a:t>.</a:t>
            </a:r>
          </a:p>
          <a:p>
            <a:endParaRPr lang="pl-PL" sz="1800" b="1" dirty="0"/>
          </a:p>
          <a:p>
            <a:r>
              <a:rPr lang="pl-PL" sz="1800" b="1" dirty="0" err="1"/>
              <a:t>Ist</a:t>
            </a:r>
            <a:r>
              <a:rPr lang="pl-PL" sz="1800" b="1" dirty="0"/>
              <a:t> es </a:t>
            </a:r>
            <a:r>
              <a:rPr lang="pl-PL" sz="1800" b="1" dirty="0" err="1"/>
              <a:t>für</a:t>
            </a:r>
            <a:r>
              <a:rPr lang="pl-PL" sz="1800" b="1" dirty="0"/>
              <a:t> </a:t>
            </a:r>
            <a:r>
              <a:rPr lang="pl-PL" sz="1800" b="1" dirty="0" err="1"/>
              <a:t>Menschen</a:t>
            </a:r>
            <a:r>
              <a:rPr lang="pl-PL" sz="1800" b="1" dirty="0"/>
              <a:t> mit </a:t>
            </a:r>
            <a:r>
              <a:rPr lang="pl-PL" sz="1800" b="1" dirty="0" err="1"/>
              <a:t>einer</a:t>
            </a:r>
            <a:r>
              <a:rPr lang="pl-PL" sz="1800" b="1" dirty="0"/>
              <a:t> </a:t>
            </a:r>
            <a:r>
              <a:rPr lang="pl-PL" sz="1800" b="1" dirty="0" err="1"/>
              <a:t>Fischallergie</a:t>
            </a:r>
            <a:r>
              <a:rPr lang="pl-PL" sz="1800" b="1" dirty="0"/>
              <a:t> </a:t>
            </a:r>
            <a:r>
              <a:rPr lang="pl-PL" sz="1800" b="1" dirty="0" err="1"/>
              <a:t>geeignet</a:t>
            </a:r>
            <a:r>
              <a:rPr lang="pl-PL" sz="1800" b="1" dirty="0"/>
              <a:t>?</a:t>
            </a:r>
            <a:endParaRPr lang="pl-PL" sz="1800" dirty="0"/>
          </a:p>
          <a:p>
            <a:r>
              <a:rPr lang="pl-PL" sz="1800" dirty="0" err="1"/>
              <a:t>Nein</a:t>
            </a:r>
            <a:r>
              <a:rPr lang="pl-PL" sz="1800" dirty="0"/>
              <a:t>. Das Produkt </a:t>
            </a:r>
            <a:r>
              <a:rPr lang="pl-PL" sz="1800" dirty="0" err="1"/>
              <a:t>enthält</a:t>
            </a:r>
            <a:r>
              <a:rPr lang="pl-PL" sz="1800" dirty="0"/>
              <a:t> </a:t>
            </a:r>
            <a:r>
              <a:rPr lang="pl-PL" sz="1800" dirty="0" err="1"/>
              <a:t>aus</a:t>
            </a:r>
            <a:r>
              <a:rPr lang="pl-PL" sz="1800" dirty="0"/>
              <a:t> </a:t>
            </a:r>
            <a:r>
              <a:rPr lang="pl-PL" sz="1800" dirty="0" err="1"/>
              <a:t>Fisch</a:t>
            </a:r>
            <a:r>
              <a:rPr lang="pl-PL" sz="1800" dirty="0"/>
              <a:t> </a:t>
            </a:r>
            <a:r>
              <a:rPr lang="pl-PL" sz="1800" dirty="0" err="1"/>
              <a:t>gewonnene</a:t>
            </a:r>
            <a:r>
              <a:rPr lang="pl-PL" sz="1800" dirty="0"/>
              <a:t> </a:t>
            </a:r>
            <a:r>
              <a:rPr lang="pl-PL" sz="1800" dirty="0" err="1"/>
              <a:t>Zutaten</a:t>
            </a:r>
            <a:r>
              <a:rPr lang="pl-PL" sz="1800" dirty="0"/>
              <a:t>.</a:t>
            </a:r>
          </a:p>
        </p:txBody>
      </p:sp>
    </p:spTree>
    <p:extLst>
      <p:ext uri="{BB962C8B-B14F-4D97-AF65-F5344CB8AC3E}">
        <p14:creationId xmlns:p14="http://schemas.microsoft.com/office/powerpoint/2010/main" val="181083449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41DA8-40A3-6A3A-1EA7-732B98C82672}"/>
            </a:ext>
          </a:extLst>
        </p:cNvPr>
        <p:cNvGrpSpPr/>
        <p:nvPr/>
      </p:nvGrpSpPr>
      <p:grpSpPr>
        <a:xfrm>
          <a:off x="0" y="0"/>
          <a:ext cx="0" cy="0"/>
          <a:chOff x="0" y="0"/>
          <a:chExt cx="0" cy="0"/>
        </a:xfrm>
      </p:grpSpPr>
      <p:sp>
        <p:nvSpPr>
          <p:cNvPr id="3" name="Symbol zastępczy tekstu 2">
            <a:extLst>
              <a:ext uri="{FF2B5EF4-FFF2-40B4-BE49-F238E27FC236}">
                <a16:creationId xmlns:a16="http://schemas.microsoft.com/office/drawing/2014/main" id="{0BEAEC35-2806-592D-BBD7-5D80F91B7E3B}"/>
              </a:ext>
            </a:extLst>
          </p:cNvPr>
          <p:cNvSpPr>
            <a:spLocks noGrp="1"/>
          </p:cNvSpPr>
          <p:nvPr>
            <p:ph type="body" idx="1"/>
          </p:nvPr>
        </p:nvSpPr>
        <p:spPr>
          <a:xfrm>
            <a:off x="1270532" y="1307254"/>
            <a:ext cx="10424160" cy="5333031"/>
          </a:xfrm>
        </p:spPr>
        <p:txBody>
          <a:bodyPr>
            <a:normAutofit fontScale="55000" lnSpcReduction="20000"/>
          </a:bodyPr>
          <a:lstStyle/>
          <a:p>
            <a:r>
              <a:rPr lang="pl-PL" b="1" dirty="0"/>
              <a:t>„Es </a:t>
            </a:r>
            <a:r>
              <a:rPr lang="pl-PL" b="1" dirty="0" err="1"/>
              <a:t>ist</a:t>
            </a:r>
            <a:r>
              <a:rPr lang="pl-PL" b="1" dirty="0"/>
              <a:t> </a:t>
            </a:r>
            <a:r>
              <a:rPr lang="pl-PL" b="1" dirty="0" err="1"/>
              <a:t>zu</a:t>
            </a:r>
            <a:r>
              <a:rPr lang="pl-PL" b="1" dirty="0"/>
              <a:t> </a:t>
            </a:r>
            <a:r>
              <a:rPr lang="pl-PL" b="1" dirty="0" err="1"/>
              <a:t>teuer</a:t>
            </a:r>
            <a:r>
              <a:rPr lang="pl-PL" b="1" dirty="0"/>
              <a:t>.“</a:t>
            </a:r>
            <a:endParaRPr lang="pl-PL" dirty="0"/>
          </a:p>
          <a:p>
            <a:r>
              <a:rPr lang="pl-PL" b="1" dirty="0" err="1"/>
              <a:t>Antwort</a:t>
            </a:r>
            <a:r>
              <a:rPr lang="pl-PL" b="1" dirty="0"/>
              <a:t>:</a:t>
            </a:r>
            <a:endParaRPr lang="pl-PL" dirty="0"/>
          </a:p>
          <a:p>
            <a:r>
              <a:rPr lang="pl-PL" dirty="0"/>
              <a:t>Marine </a:t>
            </a:r>
            <a:r>
              <a:rPr lang="pl-PL" dirty="0" err="1"/>
              <a:t>Glo</a:t>
            </a:r>
            <a:r>
              <a:rPr lang="pl-PL" dirty="0"/>
              <a:t> </a:t>
            </a:r>
            <a:r>
              <a:rPr lang="pl-PL" dirty="0" err="1"/>
              <a:t>ist</a:t>
            </a:r>
            <a:r>
              <a:rPr lang="pl-PL" dirty="0"/>
              <a:t> </a:t>
            </a:r>
            <a:r>
              <a:rPr lang="pl-PL" dirty="0" err="1"/>
              <a:t>mehr</a:t>
            </a:r>
            <a:r>
              <a:rPr lang="pl-PL" dirty="0"/>
              <a:t> </a:t>
            </a:r>
            <a:r>
              <a:rPr lang="pl-PL" dirty="0" err="1"/>
              <a:t>als</a:t>
            </a:r>
            <a:r>
              <a:rPr lang="pl-PL" dirty="0"/>
              <a:t> nur </a:t>
            </a:r>
            <a:r>
              <a:rPr lang="pl-PL" dirty="0" err="1"/>
              <a:t>Kollagen</a:t>
            </a:r>
            <a:r>
              <a:rPr lang="pl-PL" dirty="0"/>
              <a:t>.</a:t>
            </a:r>
          </a:p>
          <a:p>
            <a:r>
              <a:rPr lang="pl-PL" dirty="0"/>
              <a:t>Es </a:t>
            </a:r>
            <a:r>
              <a:rPr lang="pl-PL" dirty="0" err="1"/>
              <a:t>ist</a:t>
            </a:r>
            <a:r>
              <a:rPr lang="pl-PL" dirty="0"/>
              <a:t> </a:t>
            </a:r>
            <a:r>
              <a:rPr lang="pl-PL" dirty="0" err="1"/>
              <a:t>eine</a:t>
            </a:r>
            <a:r>
              <a:rPr lang="pl-PL" dirty="0"/>
              <a:t> </a:t>
            </a:r>
            <a:r>
              <a:rPr lang="pl-PL" dirty="0" err="1"/>
              <a:t>umfassende</a:t>
            </a:r>
            <a:r>
              <a:rPr lang="pl-PL" dirty="0"/>
              <a:t> </a:t>
            </a:r>
            <a:r>
              <a:rPr lang="pl-PL" dirty="0" err="1"/>
              <a:t>Kombination</a:t>
            </a:r>
            <a:r>
              <a:rPr lang="pl-PL" dirty="0"/>
              <a:t> </a:t>
            </a:r>
            <a:r>
              <a:rPr lang="pl-PL" dirty="0" err="1"/>
              <a:t>aus</a:t>
            </a:r>
            <a:r>
              <a:rPr lang="pl-PL" dirty="0"/>
              <a:t>:</a:t>
            </a:r>
          </a:p>
          <a:p>
            <a:r>
              <a:rPr lang="pl-PL" dirty="0"/>
              <a:t>✔ 5 g </a:t>
            </a:r>
            <a:r>
              <a:rPr lang="pl-PL" dirty="0" err="1"/>
              <a:t>Kollagen</a:t>
            </a:r>
            <a:endParaRPr lang="pl-PL" dirty="0"/>
          </a:p>
          <a:p>
            <a:r>
              <a:rPr lang="pl-PL" dirty="0"/>
              <a:t>✔ </a:t>
            </a:r>
            <a:r>
              <a:rPr lang="pl-PL" dirty="0" err="1"/>
              <a:t>FloraGLO</a:t>
            </a:r>
            <a:r>
              <a:rPr lang="pl-PL" dirty="0"/>
              <a:t>®</a:t>
            </a:r>
          </a:p>
          <a:p>
            <a:r>
              <a:rPr lang="pl-PL" dirty="0"/>
              <a:t>✔ </a:t>
            </a:r>
            <a:r>
              <a:rPr lang="pl-PL" dirty="0" err="1"/>
              <a:t>Vitamin</a:t>
            </a:r>
            <a:r>
              <a:rPr lang="pl-PL" dirty="0"/>
              <a:t> C</a:t>
            </a:r>
          </a:p>
          <a:p>
            <a:r>
              <a:rPr lang="pl-PL" dirty="0"/>
              <a:t>✔ </a:t>
            </a:r>
            <a:r>
              <a:rPr lang="pl-PL" dirty="0" err="1"/>
              <a:t>Biotin</a:t>
            </a:r>
            <a:endParaRPr lang="pl-PL" dirty="0"/>
          </a:p>
          <a:p>
            <a:r>
              <a:rPr lang="pl-PL" dirty="0"/>
              <a:t>✔ </a:t>
            </a:r>
            <a:r>
              <a:rPr lang="pl-PL" dirty="0" err="1"/>
              <a:t>Niacin</a:t>
            </a:r>
            <a:endParaRPr lang="pl-PL" dirty="0"/>
          </a:p>
          <a:p>
            <a:endParaRPr lang="pl-PL" b="1" dirty="0"/>
          </a:p>
          <a:p>
            <a:r>
              <a:rPr lang="pl-PL" b="1" dirty="0"/>
              <a:t>„Ich </a:t>
            </a:r>
            <a:r>
              <a:rPr lang="pl-PL" b="1" dirty="0" err="1"/>
              <a:t>nehme</a:t>
            </a:r>
            <a:r>
              <a:rPr lang="pl-PL" b="1" dirty="0"/>
              <a:t> </a:t>
            </a:r>
            <a:r>
              <a:rPr lang="pl-PL" b="1" dirty="0" err="1"/>
              <a:t>bereits</a:t>
            </a:r>
            <a:r>
              <a:rPr lang="pl-PL" b="1" dirty="0"/>
              <a:t> </a:t>
            </a:r>
            <a:r>
              <a:rPr lang="pl-PL" b="1" dirty="0" err="1"/>
              <a:t>Kollagen</a:t>
            </a:r>
            <a:r>
              <a:rPr lang="pl-PL" b="1" dirty="0"/>
              <a:t>.“</a:t>
            </a:r>
            <a:endParaRPr lang="pl-PL" dirty="0"/>
          </a:p>
          <a:p>
            <a:r>
              <a:rPr lang="pl-PL" b="1" dirty="0" err="1"/>
              <a:t>Antwort</a:t>
            </a:r>
            <a:r>
              <a:rPr lang="pl-PL" b="1" dirty="0"/>
              <a:t>:</a:t>
            </a:r>
            <a:endParaRPr lang="pl-PL" dirty="0"/>
          </a:p>
          <a:p>
            <a:r>
              <a:rPr lang="pl-PL" dirty="0" err="1"/>
              <a:t>Sehr</a:t>
            </a:r>
            <a:r>
              <a:rPr lang="pl-PL" dirty="0"/>
              <a:t> </a:t>
            </a:r>
            <a:r>
              <a:rPr lang="pl-PL" dirty="0" err="1"/>
              <a:t>gut</a:t>
            </a:r>
            <a:r>
              <a:rPr lang="pl-PL" dirty="0"/>
              <a:t>.</a:t>
            </a:r>
          </a:p>
          <a:p>
            <a:r>
              <a:rPr lang="pl-PL" dirty="0" err="1"/>
              <a:t>Enthält</a:t>
            </a:r>
            <a:r>
              <a:rPr lang="pl-PL" dirty="0"/>
              <a:t> es </a:t>
            </a:r>
            <a:r>
              <a:rPr lang="pl-PL" dirty="0" err="1"/>
              <a:t>auch</a:t>
            </a:r>
            <a:r>
              <a:rPr lang="pl-PL" dirty="0"/>
              <a:t> </a:t>
            </a:r>
            <a:r>
              <a:rPr lang="pl-PL" dirty="0" err="1"/>
              <a:t>Vitamin</a:t>
            </a:r>
            <a:r>
              <a:rPr lang="pl-PL" dirty="0"/>
              <a:t> C, </a:t>
            </a:r>
            <a:r>
              <a:rPr lang="pl-PL" dirty="0" err="1"/>
              <a:t>Biotin</a:t>
            </a:r>
            <a:r>
              <a:rPr lang="pl-PL" dirty="0"/>
              <a:t>, </a:t>
            </a:r>
            <a:r>
              <a:rPr lang="pl-PL" dirty="0" err="1"/>
              <a:t>Niacin</a:t>
            </a:r>
            <a:r>
              <a:rPr lang="pl-PL" dirty="0"/>
              <a:t> </a:t>
            </a:r>
            <a:r>
              <a:rPr lang="pl-PL" dirty="0" err="1"/>
              <a:t>und</a:t>
            </a:r>
            <a:r>
              <a:rPr lang="pl-PL" dirty="0"/>
              <a:t> </a:t>
            </a:r>
            <a:r>
              <a:rPr lang="pl-PL" dirty="0" err="1"/>
              <a:t>das</a:t>
            </a:r>
            <a:r>
              <a:rPr lang="pl-PL" dirty="0"/>
              <a:t> </a:t>
            </a:r>
            <a:r>
              <a:rPr lang="pl-PL" dirty="0" err="1"/>
              <a:t>Markenlutein</a:t>
            </a:r>
            <a:r>
              <a:rPr lang="pl-PL" dirty="0"/>
              <a:t> </a:t>
            </a:r>
            <a:r>
              <a:rPr lang="pl-PL" dirty="0" err="1"/>
              <a:t>FloraGLO</a:t>
            </a:r>
            <a:r>
              <a:rPr lang="pl-PL" dirty="0"/>
              <a:t>®?</a:t>
            </a:r>
          </a:p>
          <a:p>
            <a:endParaRPr lang="pl-PL" b="1" dirty="0"/>
          </a:p>
          <a:p>
            <a:r>
              <a:rPr lang="pl-PL" b="1" dirty="0"/>
              <a:t>„Ich mag </a:t>
            </a:r>
            <a:r>
              <a:rPr lang="pl-PL" b="1" dirty="0" err="1"/>
              <a:t>keine</a:t>
            </a:r>
            <a:r>
              <a:rPr lang="pl-PL" b="1" dirty="0"/>
              <a:t> </a:t>
            </a:r>
            <a:r>
              <a:rPr lang="pl-PL" b="1" dirty="0" err="1"/>
              <a:t>Tabletten</a:t>
            </a:r>
            <a:r>
              <a:rPr lang="pl-PL" b="1" dirty="0"/>
              <a:t>.“</a:t>
            </a:r>
            <a:endParaRPr lang="pl-PL" dirty="0"/>
          </a:p>
          <a:p>
            <a:r>
              <a:rPr lang="pl-PL" b="1" dirty="0" err="1"/>
              <a:t>Antwort</a:t>
            </a:r>
            <a:r>
              <a:rPr lang="pl-PL" b="1" dirty="0"/>
              <a:t>:</a:t>
            </a:r>
            <a:endParaRPr lang="pl-PL" dirty="0"/>
          </a:p>
          <a:p>
            <a:r>
              <a:rPr lang="pl-PL" dirty="0"/>
              <a:t>Marine </a:t>
            </a:r>
            <a:r>
              <a:rPr lang="pl-PL" dirty="0" err="1"/>
              <a:t>Glo</a:t>
            </a:r>
            <a:r>
              <a:rPr lang="pl-PL" dirty="0"/>
              <a:t> </a:t>
            </a:r>
            <a:r>
              <a:rPr lang="pl-PL" dirty="0" err="1"/>
              <a:t>wird</a:t>
            </a:r>
            <a:r>
              <a:rPr lang="pl-PL" dirty="0"/>
              <a:t> </a:t>
            </a:r>
            <a:r>
              <a:rPr lang="pl-PL" dirty="0" err="1"/>
              <a:t>als</a:t>
            </a:r>
            <a:r>
              <a:rPr lang="pl-PL" dirty="0"/>
              <a:t> </a:t>
            </a:r>
            <a:r>
              <a:rPr lang="pl-PL" dirty="0" err="1"/>
              <a:t>Getränk</a:t>
            </a:r>
            <a:r>
              <a:rPr lang="pl-PL" dirty="0"/>
              <a:t> mit </a:t>
            </a:r>
            <a:r>
              <a:rPr lang="pl-PL" dirty="0" err="1"/>
              <a:t>tropischem</a:t>
            </a:r>
            <a:r>
              <a:rPr lang="pl-PL" dirty="0"/>
              <a:t> </a:t>
            </a:r>
            <a:r>
              <a:rPr lang="pl-PL" dirty="0" err="1"/>
              <a:t>Geschmack</a:t>
            </a:r>
            <a:r>
              <a:rPr lang="pl-PL" dirty="0"/>
              <a:t> </a:t>
            </a:r>
            <a:r>
              <a:rPr lang="pl-PL" dirty="0" err="1"/>
              <a:t>angeboten</a:t>
            </a:r>
            <a:r>
              <a:rPr lang="pl-PL" dirty="0"/>
              <a:t>.</a:t>
            </a:r>
          </a:p>
          <a:p>
            <a:r>
              <a:rPr lang="pl-PL" dirty="0" err="1"/>
              <a:t>Ein</a:t>
            </a:r>
            <a:r>
              <a:rPr lang="pl-PL" dirty="0"/>
              <a:t> </a:t>
            </a:r>
            <a:r>
              <a:rPr lang="pl-PL" dirty="0" err="1"/>
              <a:t>Beutel</a:t>
            </a:r>
            <a:r>
              <a:rPr lang="pl-PL" dirty="0"/>
              <a:t> pro Tag.</a:t>
            </a:r>
          </a:p>
          <a:p>
            <a:endParaRPr lang="pl-PL" dirty="0"/>
          </a:p>
        </p:txBody>
      </p:sp>
      <p:sp>
        <p:nvSpPr>
          <p:cNvPr id="5" name="Tytuł 4">
            <a:extLst>
              <a:ext uri="{FF2B5EF4-FFF2-40B4-BE49-F238E27FC236}">
                <a16:creationId xmlns:a16="http://schemas.microsoft.com/office/drawing/2014/main" id="{89011F2A-9754-FFD9-839D-F322E3F8CAC7}"/>
              </a:ext>
            </a:extLst>
          </p:cNvPr>
          <p:cNvSpPr>
            <a:spLocks noGrp="1"/>
          </p:cNvSpPr>
          <p:nvPr>
            <p:ph type="title"/>
          </p:nvPr>
        </p:nvSpPr>
        <p:spPr/>
        <p:txBody>
          <a:bodyPr>
            <a:normAutofit fontScale="90000"/>
          </a:bodyPr>
          <a:lstStyle/>
          <a:p>
            <a:r>
              <a:rPr lang="pl-PL" dirty="0" err="1"/>
              <a:t>Die</a:t>
            </a:r>
            <a:r>
              <a:rPr lang="pl-PL" dirty="0"/>
              <a:t> </a:t>
            </a:r>
            <a:r>
              <a:rPr lang="pl-PL" dirty="0" err="1"/>
              <a:t>häufigsten</a:t>
            </a:r>
            <a:r>
              <a:rPr lang="pl-PL" dirty="0"/>
              <a:t> </a:t>
            </a:r>
            <a:r>
              <a:rPr lang="pl-PL" dirty="0" err="1"/>
              <a:t>Einwände</a:t>
            </a:r>
            <a:r>
              <a:rPr lang="pl-PL" dirty="0"/>
              <a:t> von </a:t>
            </a:r>
            <a:r>
              <a:rPr lang="pl-PL" dirty="0" err="1"/>
              <a:t>Kunden</a:t>
            </a:r>
            <a:endParaRPr lang="pl-PL" dirty="0"/>
          </a:p>
        </p:txBody>
      </p:sp>
      <p:pic>
        <p:nvPicPr>
          <p:cNvPr id="4" name="Obraz 3" descr="Natures Sunshineￂﾮ Glo&#10;&#10;Zawartość wygenerowana przez AI może być niepoprawna.">
            <a:extLst>
              <a:ext uri="{FF2B5EF4-FFF2-40B4-BE49-F238E27FC236}">
                <a16:creationId xmlns:a16="http://schemas.microsoft.com/office/drawing/2014/main" id="{8DBB999C-34B0-D11E-0A40-617C943F1F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23515" y="1330427"/>
            <a:ext cx="3458232" cy="4891416"/>
          </a:xfrm>
          <a:prstGeom prst="rect">
            <a:avLst/>
          </a:prstGeom>
        </p:spPr>
      </p:pic>
    </p:spTree>
    <p:extLst>
      <p:ext uri="{BB962C8B-B14F-4D97-AF65-F5344CB8AC3E}">
        <p14:creationId xmlns:p14="http://schemas.microsoft.com/office/powerpoint/2010/main" val="1805467733"/>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3000" b="-13000"/>
          </a:stretch>
        </a:blipFill>
        <a:effectLst/>
      </p:bgPr>
    </p:bg>
    <p:spTree>
      <p:nvGrpSpPr>
        <p:cNvPr id="1" name="">
          <a:extLst>
            <a:ext uri="{FF2B5EF4-FFF2-40B4-BE49-F238E27FC236}">
              <a16:creationId xmlns:a16="http://schemas.microsoft.com/office/drawing/2014/main" id="{9318739C-B963-A499-2FB5-D70D1FB85DA6}"/>
            </a:ext>
          </a:extLst>
        </p:cNvPr>
        <p:cNvGrpSpPr/>
        <p:nvPr/>
      </p:nvGrpSpPr>
      <p:grpSpPr>
        <a:xfrm>
          <a:off x="0" y="0"/>
          <a:ext cx="0" cy="0"/>
          <a:chOff x="0" y="0"/>
          <a:chExt cx="0" cy="0"/>
        </a:xfrm>
      </p:grpSpPr>
    </p:spTree>
    <p:extLst>
      <p:ext uri="{BB962C8B-B14F-4D97-AF65-F5344CB8AC3E}">
        <p14:creationId xmlns:p14="http://schemas.microsoft.com/office/powerpoint/2010/main" val="1172940627"/>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10.0.14393.0"/>
  <p:tag name="AS_RELEASE_DATE" val="2019.12.14"/>
  <p:tag name="AS_TITLE" val="Aspose.Slides for .NET 4.0 Client Profile"/>
  <p:tag name="AS_VERSION" val="19.12"/>
</p:tagLst>
</file>

<file path=ppt/theme/theme1.xml><?xml version="1.0" encoding="utf-8"?>
<a:theme xmlns:a="http://schemas.openxmlformats.org/drawingml/2006/main" name="NSP2026_PPT-Formatted">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Custom 1">
      <a:majorFont>
        <a:latin typeface="Montserrat ExtraBold"/>
        <a:ea typeface="Arial"/>
        <a:cs typeface="Arial"/>
      </a:majorFont>
      <a:minorFont>
        <a:latin typeface="Montserrat"/>
        <a:ea typeface="Arial"/>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NSP2026_PPT-Formatted</Template>
  <TotalTime>29567</TotalTime>
  <Words>2096</Words>
  <Application>Microsoft Office PowerPoint</Application>
  <PresentationFormat>Panoramiczny</PresentationFormat>
  <Paragraphs>350</Paragraphs>
  <Slides>27</Slides>
  <Notes>14</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27</vt:i4>
      </vt:variant>
    </vt:vector>
  </HeadingPairs>
  <TitlesOfParts>
    <vt:vector size="32" baseType="lpstr">
      <vt:lpstr>Montserrat ExtraBold</vt:lpstr>
      <vt:lpstr>Aptos</vt:lpstr>
      <vt:lpstr>Arial</vt:lpstr>
      <vt:lpstr>Montserrat</vt:lpstr>
      <vt:lpstr>NSP2026_PPT-Formatted</vt:lpstr>
      <vt:lpstr>Prezentacja programu PowerPoint</vt:lpstr>
      <vt:lpstr>Marine Glo™</vt:lpstr>
      <vt:lpstr>Haut — das größte Organ des Körpers</vt:lpstr>
      <vt:lpstr>Warum altert die Haut?</vt:lpstr>
      <vt:lpstr>Was ist Kollagen?</vt:lpstr>
      <vt:lpstr>Arten von Kollagen</vt:lpstr>
      <vt:lpstr>Was passiert mit Kollagen, wenn wir älter werden?</vt:lpstr>
      <vt:lpstr>Warum wurde hydrolysiertes Kollagen gewählt?</vt:lpstr>
      <vt:lpstr>Marine Glo – mehr als nur Kollagen</vt:lpstr>
      <vt:lpstr>Warum diese Zutaten kombinieren?</vt:lpstr>
      <vt:lpstr>Was macht Marine Glo besonders?</vt:lpstr>
      <vt:lpstr>Vitamin C – warum ist es so wichtig?</vt:lpstr>
      <vt:lpstr>Vitamin C – viel mehr als nur Kollagen</vt:lpstr>
      <vt:lpstr>Biotin – das Vitamin für schöne Haut</vt:lpstr>
      <vt:lpstr>Niacin – Energie und gesunde Haut</vt:lpstr>
      <vt:lpstr>FloraGLO® – warum gerade dieses Lutein?</vt:lpstr>
      <vt:lpstr>FloraGLO® – ein Inhaltsstoff mit eigener Forschungsunterstützung</vt:lpstr>
      <vt:lpstr>Was genau ist Lutein?</vt:lpstr>
      <vt:lpstr>Wo im Körper findet man Lutein?</vt:lpstr>
      <vt:lpstr>Synergie der Inhaltsstoffe</vt:lpstr>
      <vt:lpstr>Warum forschen Wissenschaftler so intensiv an Kollagen?</vt:lpstr>
      <vt:lpstr>Was sind Kollagenpeptide?</vt:lpstr>
      <vt:lpstr>Fakten und Mythen über Kollagen</vt:lpstr>
      <vt:lpstr>Häufig gestellte Fragen (FAQ)</vt:lpstr>
      <vt:lpstr>Prezentacja programu PowerPoint</vt:lpstr>
      <vt:lpstr>Die häufigsten Einwände von Kunden</vt:lpstr>
      <vt:lpstr>Prezentacja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Nathan Tingen</dc:creator>
  <cp:lastModifiedBy>Dawid Tarasewicz</cp:lastModifiedBy>
  <cp:revision>35</cp:revision>
  <dcterms:created xsi:type="dcterms:W3CDTF">2024-12-31T18:20:35Z</dcterms:created>
  <dcterms:modified xsi:type="dcterms:W3CDTF">2026-08-20T12:03:44Z</dcterms:modified>
</cp:coreProperties>
</file>