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0" r:id="rId1"/>
  </p:sldMasterIdLst>
  <p:notesMasterIdLst>
    <p:notesMasterId r:id="rId29"/>
  </p:notesMasterIdLst>
  <p:sldIdLst>
    <p:sldId id="2147479857" r:id="rId2"/>
    <p:sldId id="2147479858" r:id="rId3"/>
    <p:sldId id="2147479859" r:id="rId4"/>
    <p:sldId id="2147479860" r:id="rId5"/>
    <p:sldId id="2147479861" r:id="rId6"/>
    <p:sldId id="2147479862" r:id="rId7"/>
    <p:sldId id="2147479863" r:id="rId8"/>
    <p:sldId id="2147479864" r:id="rId9"/>
    <p:sldId id="2147479865" r:id="rId10"/>
    <p:sldId id="2147479866" r:id="rId11"/>
    <p:sldId id="2147479867" r:id="rId12"/>
    <p:sldId id="2147479868" r:id="rId13"/>
    <p:sldId id="2147479869" r:id="rId14"/>
    <p:sldId id="2147479870" r:id="rId15"/>
    <p:sldId id="2147479871" r:id="rId16"/>
    <p:sldId id="2147479872" r:id="rId17"/>
    <p:sldId id="2147479889" r:id="rId18"/>
    <p:sldId id="2147479873" r:id="rId19"/>
    <p:sldId id="2147479874" r:id="rId20"/>
    <p:sldId id="2147479875" r:id="rId21"/>
    <p:sldId id="2147479876" r:id="rId22"/>
    <p:sldId id="2147479877" r:id="rId23"/>
    <p:sldId id="2147479881" r:id="rId24"/>
    <p:sldId id="2147479882" r:id="rId25"/>
    <p:sldId id="2147479883" r:id="rId26"/>
    <p:sldId id="2147479884" r:id="rId27"/>
    <p:sldId id="2147479890" r:id="rId28"/>
  </p:sldIdLst>
  <p:sldSz cx="12192000" cy="6858000"/>
  <p:notesSz cx="6858000" cy="9144000"/>
  <p:embeddedFontLst>
    <p:embeddedFont>
      <p:font typeface="Montserrat" panose="00000500000000000000" pitchFamily="2" charset="-18"/>
      <p:regular r:id="rId30"/>
      <p:bold r:id="rId31"/>
      <p:italic r:id="rId32"/>
      <p:boldItalic r:id="rId33"/>
    </p:embeddedFont>
    <p:embeddedFont>
      <p:font typeface="Montserrat ExtraBold" panose="00000900000000000000" pitchFamily="2" charset="-18"/>
      <p:bold r:id="rId34"/>
      <p:boldItalic r:id="rId35"/>
    </p:embeddedFont>
  </p:embeddedFontLst>
  <p:custDataLst>
    <p:tags r:id="rId3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4F00"/>
    <a:srgbClr val="0B76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B44CF1-3CAE-477C-8377-D82E77C49B7B}" v="58" dt="2026-08-20T09:35:17.039"/>
  </p1510:revLst>
</p1510:revInfo>
</file>

<file path=ppt/tableStyles.xml><?xml version="1.0" encoding="utf-8"?>
<a:tblStyleLst xmlns:a="http://schemas.openxmlformats.org/drawingml/2006/main" def="{5C22544A-7EE6-4342-B048-85BDC9FD1C3A}">
  <a:tblStyle styleId="{284E427A-3D55-4303-BF80-6455036E1DE7}" styleName="Styl z motywem 1 — Ak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8603FDC-E32A-4AB5-989C-0864C3EAD2B8}" styleName="Styl z motywem 2 — Ak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055" autoAdjust="0"/>
  </p:normalViewPr>
  <p:slideViewPr>
    <p:cSldViewPr snapToGrid="0">
      <p:cViewPr varScale="1">
        <p:scale>
          <a:sx n="70" d="100"/>
          <a:sy n="70" d="100"/>
        </p:scale>
        <p:origin x="1138" y="43"/>
      </p:cViewPr>
      <p:guideLst/>
    </p:cSldViewPr>
  </p:slideViewPr>
  <p:notesTextViewPr>
    <p:cViewPr>
      <p:scale>
        <a:sx n="3" d="2"/>
        <a:sy n="3" d="2"/>
      </p:scale>
      <p:origin x="0" y="0"/>
    </p:cViewPr>
  </p:notesText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font" Target="fonts/font5.fntdata"/><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wid Tarasewicz" userId="f135e2c9-0997-49dd-8379-11129501393d" providerId="ADAL" clId="{FE4866FB-2EC2-4FBE-A52A-B6588213C49B}"/>
    <pc:docChg chg="custSel modSld">
      <pc:chgData name="Dawid Tarasewicz" userId="f135e2c9-0997-49dd-8379-11129501393d" providerId="ADAL" clId="{FE4866FB-2EC2-4FBE-A52A-B6588213C49B}" dt="2026-08-20T09:16:29.094" v="1526" actId="27636"/>
      <pc:docMkLst>
        <pc:docMk/>
      </pc:docMkLst>
      <pc:sldChg chg="modSp mod">
        <pc:chgData name="Dawid Tarasewicz" userId="f135e2c9-0997-49dd-8379-11129501393d" providerId="ADAL" clId="{FE4866FB-2EC2-4FBE-A52A-B6588213C49B}" dt="2026-08-20T08:51:12.677" v="176" actId="113"/>
        <pc:sldMkLst>
          <pc:docMk/>
          <pc:sldMk cId="1951632492" sldId="2147479863"/>
        </pc:sldMkLst>
        <pc:spChg chg="mod">
          <ac:chgData name="Dawid Tarasewicz" userId="f135e2c9-0997-49dd-8379-11129501393d" providerId="ADAL" clId="{FE4866FB-2EC2-4FBE-A52A-B6588213C49B}" dt="2026-08-20T08:50:35.835" v="43" actId="1076"/>
          <ac:spMkLst>
            <pc:docMk/>
            <pc:sldMk cId="1951632492" sldId="2147479863"/>
            <ac:spMk id="3" creationId="{5B015018-17B2-C46A-5DC0-124D6C2C9A84}"/>
          </ac:spMkLst>
        </pc:spChg>
        <pc:spChg chg="mod">
          <ac:chgData name="Dawid Tarasewicz" userId="f135e2c9-0997-49dd-8379-11129501393d" providerId="ADAL" clId="{FE4866FB-2EC2-4FBE-A52A-B6588213C49B}" dt="2026-08-20T08:51:12.677" v="176" actId="113"/>
          <ac:spMkLst>
            <pc:docMk/>
            <pc:sldMk cId="1951632492" sldId="2147479863"/>
            <ac:spMk id="4" creationId="{D3E9D17C-ED88-54E7-E0D3-01E2A8CB7300}"/>
          </ac:spMkLst>
        </pc:spChg>
        <pc:spChg chg="mod">
          <ac:chgData name="Dawid Tarasewicz" userId="f135e2c9-0997-49dd-8379-11129501393d" providerId="ADAL" clId="{FE4866FB-2EC2-4FBE-A52A-B6588213C49B}" dt="2026-08-20T08:50:09.043" v="41" actId="20577"/>
          <ac:spMkLst>
            <pc:docMk/>
            <pc:sldMk cId="1951632492" sldId="2147479863"/>
            <ac:spMk id="5" creationId="{E300AEAA-4F33-D984-8CDF-09BDEBB57C27}"/>
          </ac:spMkLst>
        </pc:spChg>
      </pc:sldChg>
      <pc:sldChg chg="modSp mod">
        <pc:chgData name="Dawid Tarasewicz" userId="f135e2c9-0997-49dd-8379-11129501393d" providerId="ADAL" clId="{FE4866FB-2EC2-4FBE-A52A-B6588213C49B}" dt="2026-08-20T08:53:32.931" v="540" actId="27636"/>
        <pc:sldMkLst>
          <pc:docMk/>
          <pc:sldMk cId="1416310791" sldId="2147479864"/>
        </pc:sldMkLst>
        <pc:spChg chg="mod">
          <ac:chgData name="Dawid Tarasewicz" userId="f135e2c9-0997-49dd-8379-11129501393d" providerId="ADAL" clId="{FE4866FB-2EC2-4FBE-A52A-B6588213C49B}" dt="2026-08-20T08:53:32.931" v="540" actId="27636"/>
          <ac:spMkLst>
            <pc:docMk/>
            <pc:sldMk cId="1416310791" sldId="2147479864"/>
            <ac:spMk id="3" creationId="{77D4FF1C-2C45-2C29-58A0-6B09624501AB}"/>
          </ac:spMkLst>
        </pc:spChg>
        <pc:spChg chg="mod">
          <ac:chgData name="Dawid Tarasewicz" userId="f135e2c9-0997-49dd-8379-11129501393d" providerId="ADAL" clId="{FE4866FB-2EC2-4FBE-A52A-B6588213C49B}" dt="2026-08-20T08:52:37.912" v="216" actId="20577"/>
          <ac:spMkLst>
            <pc:docMk/>
            <pc:sldMk cId="1416310791" sldId="2147479864"/>
            <ac:spMk id="5" creationId="{590B0BF0-D5CC-3D9C-15BE-B35BEAA1B149}"/>
          </ac:spMkLst>
        </pc:spChg>
      </pc:sldChg>
      <pc:sldChg chg="modSp mod modNotesTx">
        <pc:chgData name="Dawid Tarasewicz" userId="f135e2c9-0997-49dd-8379-11129501393d" providerId="ADAL" clId="{FE4866FB-2EC2-4FBE-A52A-B6588213C49B}" dt="2026-08-20T08:59:06.349" v="1083" actId="20577"/>
        <pc:sldMkLst>
          <pc:docMk/>
          <pc:sldMk cId="3637192833" sldId="2147479865"/>
        </pc:sldMkLst>
        <pc:spChg chg="mod">
          <ac:chgData name="Dawid Tarasewicz" userId="f135e2c9-0997-49dd-8379-11129501393d" providerId="ADAL" clId="{FE4866FB-2EC2-4FBE-A52A-B6588213C49B}" dt="2026-08-20T08:54:36.371" v="932" actId="20577"/>
          <ac:spMkLst>
            <pc:docMk/>
            <pc:sldMk cId="3637192833" sldId="2147479865"/>
            <ac:spMk id="3" creationId="{04D76642-887E-100C-E27D-564ED79B95F4}"/>
          </ac:spMkLst>
        </pc:spChg>
        <pc:spChg chg="mod">
          <ac:chgData name="Dawid Tarasewicz" userId="f135e2c9-0997-49dd-8379-11129501393d" providerId="ADAL" clId="{FE4866FB-2EC2-4FBE-A52A-B6588213C49B}" dt="2026-08-20T08:54:00.901" v="574" actId="20577"/>
          <ac:spMkLst>
            <pc:docMk/>
            <pc:sldMk cId="3637192833" sldId="2147479865"/>
            <ac:spMk id="5" creationId="{FEF39B1D-78FF-CB65-97BB-B602A59101DC}"/>
          </ac:spMkLst>
        </pc:spChg>
      </pc:sldChg>
      <pc:sldChg chg="modSp mod">
        <pc:chgData name="Dawid Tarasewicz" userId="f135e2c9-0997-49dd-8379-11129501393d" providerId="ADAL" clId="{FE4866FB-2EC2-4FBE-A52A-B6588213C49B}" dt="2026-08-20T09:01:23.746" v="1380" actId="1076"/>
        <pc:sldMkLst>
          <pc:docMk/>
          <pc:sldMk cId="3166779585" sldId="2147479866"/>
        </pc:sldMkLst>
        <pc:spChg chg="mod">
          <ac:chgData name="Dawid Tarasewicz" userId="f135e2c9-0997-49dd-8379-11129501393d" providerId="ADAL" clId="{FE4866FB-2EC2-4FBE-A52A-B6588213C49B}" dt="2026-08-20T09:01:19.938" v="1378" actId="20577"/>
          <ac:spMkLst>
            <pc:docMk/>
            <pc:sldMk cId="3166779585" sldId="2147479866"/>
            <ac:spMk id="3" creationId="{9628E1C1-2C43-E18A-B365-53DE1757611A}"/>
          </ac:spMkLst>
        </pc:spChg>
        <pc:spChg chg="mod">
          <ac:chgData name="Dawid Tarasewicz" userId="f135e2c9-0997-49dd-8379-11129501393d" providerId="ADAL" clId="{FE4866FB-2EC2-4FBE-A52A-B6588213C49B}" dt="2026-08-20T08:59:32.273" v="1121" actId="20577"/>
          <ac:spMkLst>
            <pc:docMk/>
            <pc:sldMk cId="3166779585" sldId="2147479866"/>
            <ac:spMk id="5" creationId="{AD27752A-0CF0-AD5D-6F95-57CD001DBB93}"/>
          </ac:spMkLst>
        </pc:spChg>
        <pc:picChg chg="mod">
          <ac:chgData name="Dawid Tarasewicz" userId="f135e2c9-0997-49dd-8379-11129501393d" providerId="ADAL" clId="{FE4866FB-2EC2-4FBE-A52A-B6588213C49B}" dt="2026-08-20T09:01:23.746" v="1380" actId="1076"/>
          <ac:picMkLst>
            <pc:docMk/>
            <pc:sldMk cId="3166779585" sldId="2147479866"/>
            <ac:picMk id="4" creationId="{3F1EBE65-CAC7-1443-1547-DD209784DD97}"/>
          </ac:picMkLst>
        </pc:picChg>
      </pc:sldChg>
      <pc:sldChg chg="modSp mod">
        <pc:chgData name="Dawid Tarasewicz" userId="f135e2c9-0997-49dd-8379-11129501393d" providerId="ADAL" clId="{FE4866FB-2EC2-4FBE-A52A-B6588213C49B}" dt="2026-08-20T09:02:13.179" v="1383" actId="20577"/>
        <pc:sldMkLst>
          <pc:docMk/>
          <pc:sldMk cId="3551218115" sldId="2147479867"/>
        </pc:sldMkLst>
        <pc:spChg chg="mod">
          <ac:chgData name="Dawid Tarasewicz" userId="f135e2c9-0997-49dd-8379-11129501393d" providerId="ADAL" clId="{FE4866FB-2EC2-4FBE-A52A-B6588213C49B}" dt="2026-08-20T09:02:13.179" v="1383" actId="20577"/>
          <ac:spMkLst>
            <pc:docMk/>
            <pc:sldMk cId="3551218115" sldId="2147479867"/>
            <ac:spMk id="3" creationId="{C06975FB-059D-E663-0FB8-3EE6D0258A26}"/>
          </ac:spMkLst>
        </pc:spChg>
        <pc:spChg chg="mod">
          <ac:chgData name="Dawid Tarasewicz" userId="f135e2c9-0997-49dd-8379-11129501393d" providerId="ADAL" clId="{FE4866FB-2EC2-4FBE-A52A-B6588213C49B}" dt="2026-08-20T09:01:55.041" v="1381"/>
          <ac:spMkLst>
            <pc:docMk/>
            <pc:sldMk cId="3551218115" sldId="2147479867"/>
            <ac:spMk id="5" creationId="{1BFAF203-8D1A-6FBE-23CF-6EEC924CFC22}"/>
          </ac:spMkLst>
        </pc:spChg>
      </pc:sldChg>
      <pc:sldChg chg="modSp mod">
        <pc:chgData name="Dawid Tarasewicz" userId="f135e2c9-0997-49dd-8379-11129501393d" providerId="ADAL" clId="{FE4866FB-2EC2-4FBE-A52A-B6588213C49B}" dt="2026-08-20T09:03:17.070" v="1424" actId="20577"/>
        <pc:sldMkLst>
          <pc:docMk/>
          <pc:sldMk cId="1656372208" sldId="2147479868"/>
        </pc:sldMkLst>
        <pc:spChg chg="mod">
          <ac:chgData name="Dawid Tarasewicz" userId="f135e2c9-0997-49dd-8379-11129501393d" providerId="ADAL" clId="{FE4866FB-2EC2-4FBE-A52A-B6588213C49B}" dt="2026-08-20T09:03:17.070" v="1424" actId="20577"/>
          <ac:spMkLst>
            <pc:docMk/>
            <pc:sldMk cId="1656372208" sldId="2147479868"/>
            <ac:spMk id="3" creationId="{3CDA4764-326B-4E43-1529-3D06A1919DF8}"/>
          </ac:spMkLst>
        </pc:spChg>
        <pc:spChg chg="mod">
          <ac:chgData name="Dawid Tarasewicz" userId="f135e2c9-0997-49dd-8379-11129501393d" providerId="ADAL" clId="{FE4866FB-2EC2-4FBE-A52A-B6588213C49B}" dt="2026-08-20T09:02:59.473" v="1422" actId="20577"/>
          <ac:spMkLst>
            <pc:docMk/>
            <pc:sldMk cId="1656372208" sldId="2147479868"/>
            <ac:spMk id="5" creationId="{AC0DA3D8-BC51-DCCA-4B98-C2FFC60A624A}"/>
          </ac:spMkLst>
        </pc:spChg>
      </pc:sldChg>
      <pc:sldChg chg="modSp mod">
        <pc:chgData name="Dawid Tarasewicz" userId="f135e2c9-0997-49dd-8379-11129501393d" providerId="ADAL" clId="{FE4866FB-2EC2-4FBE-A52A-B6588213C49B}" dt="2026-08-20T09:04:35.268" v="1436" actId="113"/>
        <pc:sldMkLst>
          <pc:docMk/>
          <pc:sldMk cId="304756981" sldId="2147479869"/>
        </pc:sldMkLst>
        <pc:spChg chg="mod">
          <ac:chgData name="Dawid Tarasewicz" userId="f135e2c9-0997-49dd-8379-11129501393d" providerId="ADAL" clId="{FE4866FB-2EC2-4FBE-A52A-B6588213C49B}" dt="2026-08-20T09:03:56.081" v="1427" actId="1076"/>
          <ac:spMkLst>
            <pc:docMk/>
            <pc:sldMk cId="304756981" sldId="2147479869"/>
            <ac:spMk id="3" creationId="{81AF2EF5-948D-CFF0-7C36-C67DE9D5CA2D}"/>
          </ac:spMkLst>
        </pc:spChg>
        <pc:spChg chg="mod">
          <ac:chgData name="Dawid Tarasewicz" userId="f135e2c9-0997-49dd-8379-11129501393d" providerId="ADAL" clId="{FE4866FB-2EC2-4FBE-A52A-B6588213C49B}" dt="2026-08-20T09:04:35.268" v="1436" actId="113"/>
          <ac:spMkLst>
            <pc:docMk/>
            <pc:sldMk cId="304756981" sldId="2147479869"/>
            <ac:spMk id="4" creationId="{B0D06151-3C03-31A1-C0F4-57FF6162D496}"/>
          </ac:spMkLst>
        </pc:spChg>
        <pc:spChg chg="mod">
          <ac:chgData name="Dawid Tarasewicz" userId="f135e2c9-0997-49dd-8379-11129501393d" providerId="ADAL" clId="{FE4866FB-2EC2-4FBE-A52A-B6588213C49B}" dt="2026-08-20T09:03:37.488" v="1425"/>
          <ac:spMkLst>
            <pc:docMk/>
            <pc:sldMk cId="304756981" sldId="2147479869"/>
            <ac:spMk id="5" creationId="{46F8043A-8677-8659-0EA4-45CBE194D65E}"/>
          </ac:spMkLst>
        </pc:spChg>
      </pc:sldChg>
      <pc:sldChg chg="modSp mod">
        <pc:chgData name="Dawid Tarasewicz" userId="f135e2c9-0997-49dd-8379-11129501393d" providerId="ADAL" clId="{FE4866FB-2EC2-4FBE-A52A-B6588213C49B}" dt="2026-08-20T09:05:53.412" v="1450" actId="20577"/>
        <pc:sldMkLst>
          <pc:docMk/>
          <pc:sldMk cId="3128583634" sldId="2147479870"/>
        </pc:sldMkLst>
        <pc:spChg chg="mod">
          <ac:chgData name="Dawid Tarasewicz" userId="f135e2c9-0997-49dd-8379-11129501393d" providerId="ADAL" clId="{FE4866FB-2EC2-4FBE-A52A-B6588213C49B}" dt="2026-08-20T09:05:14.278" v="1440" actId="20577"/>
          <ac:spMkLst>
            <pc:docMk/>
            <pc:sldMk cId="3128583634" sldId="2147479870"/>
            <ac:spMk id="3" creationId="{07021B5C-41AB-E004-BBE3-55312EBAF4B3}"/>
          </ac:spMkLst>
        </pc:spChg>
        <pc:spChg chg="mod">
          <ac:chgData name="Dawid Tarasewicz" userId="f135e2c9-0997-49dd-8379-11129501393d" providerId="ADAL" clId="{FE4866FB-2EC2-4FBE-A52A-B6588213C49B}" dt="2026-08-20T09:05:53.412" v="1450" actId="20577"/>
          <ac:spMkLst>
            <pc:docMk/>
            <pc:sldMk cId="3128583634" sldId="2147479870"/>
            <ac:spMk id="4" creationId="{B1322A03-9290-5011-BCAA-F15F3A85C93F}"/>
          </ac:spMkLst>
        </pc:spChg>
        <pc:spChg chg="mod">
          <ac:chgData name="Dawid Tarasewicz" userId="f135e2c9-0997-49dd-8379-11129501393d" providerId="ADAL" clId="{FE4866FB-2EC2-4FBE-A52A-B6588213C49B}" dt="2026-08-20T09:04:58.086" v="1437"/>
          <ac:spMkLst>
            <pc:docMk/>
            <pc:sldMk cId="3128583634" sldId="2147479870"/>
            <ac:spMk id="5" creationId="{C3ADF152-F72A-F858-F6ED-F12CA49B3EF4}"/>
          </ac:spMkLst>
        </pc:spChg>
      </pc:sldChg>
      <pc:sldChg chg="modSp mod">
        <pc:chgData name="Dawid Tarasewicz" userId="f135e2c9-0997-49dd-8379-11129501393d" providerId="ADAL" clId="{FE4866FB-2EC2-4FBE-A52A-B6588213C49B}" dt="2026-08-20T09:06:58.478" v="1459" actId="113"/>
        <pc:sldMkLst>
          <pc:docMk/>
          <pc:sldMk cId="2637817675" sldId="2147479871"/>
        </pc:sldMkLst>
        <pc:spChg chg="mod">
          <ac:chgData name="Dawid Tarasewicz" userId="f135e2c9-0997-49dd-8379-11129501393d" providerId="ADAL" clId="{FE4866FB-2EC2-4FBE-A52A-B6588213C49B}" dt="2026-08-20T09:06:24.420" v="1453" actId="20577"/>
          <ac:spMkLst>
            <pc:docMk/>
            <pc:sldMk cId="2637817675" sldId="2147479871"/>
            <ac:spMk id="3" creationId="{9120ED9E-2B54-3F36-E915-9F624ED71981}"/>
          </ac:spMkLst>
        </pc:spChg>
        <pc:spChg chg="mod">
          <ac:chgData name="Dawid Tarasewicz" userId="f135e2c9-0997-49dd-8379-11129501393d" providerId="ADAL" clId="{FE4866FB-2EC2-4FBE-A52A-B6588213C49B}" dt="2026-08-20T09:06:58.478" v="1459" actId="113"/>
          <ac:spMkLst>
            <pc:docMk/>
            <pc:sldMk cId="2637817675" sldId="2147479871"/>
            <ac:spMk id="4" creationId="{A6397ABB-B4CD-E8AB-2C8E-91137BEA6D93}"/>
          </ac:spMkLst>
        </pc:spChg>
        <pc:spChg chg="mod">
          <ac:chgData name="Dawid Tarasewicz" userId="f135e2c9-0997-49dd-8379-11129501393d" providerId="ADAL" clId="{FE4866FB-2EC2-4FBE-A52A-B6588213C49B}" dt="2026-08-20T09:06:08.348" v="1451"/>
          <ac:spMkLst>
            <pc:docMk/>
            <pc:sldMk cId="2637817675" sldId="2147479871"/>
            <ac:spMk id="5" creationId="{D0075B40-7C40-8579-B8E7-CC67501F24C5}"/>
          </ac:spMkLst>
        </pc:spChg>
      </pc:sldChg>
      <pc:sldChg chg="modSp mod">
        <pc:chgData name="Dawid Tarasewicz" userId="f135e2c9-0997-49dd-8379-11129501393d" providerId="ADAL" clId="{FE4866FB-2EC2-4FBE-A52A-B6588213C49B}" dt="2026-08-20T09:08:23.398" v="1463"/>
        <pc:sldMkLst>
          <pc:docMk/>
          <pc:sldMk cId="1368998175" sldId="2147479872"/>
        </pc:sldMkLst>
        <pc:spChg chg="mod">
          <ac:chgData name="Dawid Tarasewicz" userId="f135e2c9-0997-49dd-8379-11129501393d" providerId="ADAL" clId="{FE4866FB-2EC2-4FBE-A52A-B6588213C49B}" dt="2026-08-20T09:08:10.628" v="1462" actId="20577"/>
          <ac:spMkLst>
            <pc:docMk/>
            <pc:sldMk cId="1368998175" sldId="2147479872"/>
            <ac:spMk id="3" creationId="{3C0072C7-40D5-1A61-BA04-F21D4D116487}"/>
          </ac:spMkLst>
        </pc:spChg>
        <pc:spChg chg="mod">
          <ac:chgData name="Dawid Tarasewicz" userId="f135e2c9-0997-49dd-8379-11129501393d" providerId="ADAL" clId="{FE4866FB-2EC2-4FBE-A52A-B6588213C49B}" dt="2026-08-20T09:08:23.398" v="1463"/>
          <ac:spMkLst>
            <pc:docMk/>
            <pc:sldMk cId="1368998175" sldId="2147479872"/>
            <ac:spMk id="5" creationId="{8A91979E-A6BF-93E7-4FB7-38D7099455D1}"/>
          </ac:spMkLst>
        </pc:spChg>
      </pc:sldChg>
      <pc:sldChg chg="modSp mod">
        <pc:chgData name="Dawid Tarasewicz" userId="f135e2c9-0997-49dd-8379-11129501393d" providerId="ADAL" clId="{FE4866FB-2EC2-4FBE-A52A-B6588213C49B}" dt="2026-08-20T09:09:43.971" v="1476" actId="20577"/>
        <pc:sldMkLst>
          <pc:docMk/>
          <pc:sldMk cId="3528234117" sldId="2147479873"/>
        </pc:sldMkLst>
        <pc:spChg chg="mod">
          <ac:chgData name="Dawid Tarasewicz" userId="f135e2c9-0997-49dd-8379-11129501393d" providerId="ADAL" clId="{FE4866FB-2EC2-4FBE-A52A-B6588213C49B}" dt="2026-08-20T09:09:43.971" v="1476" actId="20577"/>
          <ac:spMkLst>
            <pc:docMk/>
            <pc:sldMk cId="3528234117" sldId="2147479873"/>
            <ac:spMk id="3" creationId="{DD385432-D7D0-54AE-303F-98406749B391}"/>
          </ac:spMkLst>
        </pc:spChg>
        <pc:spChg chg="mod">
          <ac:chgData name="Dawid Tarasewicz" userId="f135e2c9-0997-49dd-8379-11129501393d" providerId="ADAL" clId="{FE4866FB-2EC2-4FBE-A52A-B6588213C49B}" dt="2026-08-20T09:09:18.213" v="1472"/>
          <ac:spMkLst>
            <pc:docMk/>
            <pc:sldMk cId="3528234117" sldId="2147479873"/>
            <ac:spMk id="5" creationId="{D99211C1-CDA2-9FBE-1EE3-280D62852FEF}"/>
          </ac:spMkLst>
        </pc:spChg>
      </pc:sldChg>
      <pc:sldChg chg="modSp mod">
        <pc:chgData name="Dawid Tarasewicz" userId="f135e2c9-0997-49dd-8379-11129501393d" providerId="ADAL" clId="{FE4866FB-2EC2-4FBE-A52A-B6588213C49B}" dt="2026-08-20T09:10:41.416" v="1484" actId="1076"/>
        <pc:sldMkLst>
          <pc:docMk/>
          <pc:sldMk cId="2230137401" sldId="2147479874"/>
        </pc:sldMkLst>
        <pc:spChg chg="mod">
          <ac:chgData name="Dawid Tarasewicz" userId="f135e2c9-0997-49dd-8379-11129501393d" providerId="ADAL" clId="{FE4866FB-2EC2-4FBE-A52A-B6588213C49B}" dt="2026-08-20T09:10:39.157" v="1483" actId="20577"/>
          <ac:spMkLst>
            <pc:docMk/>
            <pc:sldMk cId="2230137401" sldId="2147479874"/>
            <ac:spMk id="3" creationId="{A802728B-DD59-D3DA-5216-C5842C120E33}"/>
          </ac:spMkLst>
        </pc:spChg>
        <pc:spChg chg="mod">
          <ac:chgData name="Dawid Tarasewicz" userId="f135e2c9-0997-49dd-8379-11129501393d" providerId="ADAL" clId="{FE4866FB-2EC2-4FBE-A52A-B6588213C49B}" dt="2026-08-20T09:09:58.677" v="1478" actId="27636"/>
          <ac:spMkLst>
            <pc:docMk/>
            <pc:sldMk cId="2230137401" sldId="2147479874"/>
            <ac:spMk id="5" creationId="{384B4C7D-815E-C337-14CE-0AC39BC65B7B}"/>
          </ac:spMkLst>
        </pc:spChg>
        <pc:picChg chg="mod">
          <ac:chgData name="Dawid Tarasewicz" userId="f135e2c9-0997-49dd-8379-11129501393d" providerId="ADAL" clId="{FE4866FB-2EC2-4FBE-A52A-B6588213C49B}" dt="2026-08-20T09:10:41.416" v="1484" actId="1076"/>
          <ac:picMkLst>
            <pc:docMk/>
            <pc:sldMk cId="2230137401" sldId="2147479874"/>
            <ac:picMk id="4" creationId="{708E5854-DF6A-456A-7897-3C91C7069EF4}"/>
          </ac:picMkLst>
        </pc:picChg>
      </pc:sldChg>
      <pc:sldChg chg="modSp">
        <pc:chgData name="Dawid Tarasewicz" userId="f135e2c9-0997-49dd-8379-11129501393d" providerId="ADAL" clId="{FE4866FB-2EC2-4FBE-A52A-B6588213C49B}" dt="2026-08-20T09:11:35.071" v="1487"/>
        <pc:sldMkLst>
          <pc:docMk/>
          <pc:sldMk cId="69881626" sldId="2147479875"/>
        </pc:sldMkLst>
        <pc:spChg chg="mod">
          <ac:chgData name="Dawid Tarasewicz" userId="f135e2c9-0997-49dd-8379-11129501393d" providerId="ADAL" clId="{FE4866FB-2EC2-4FBE-A52A-B6588213C49B}" dt="2026-08-20T09:11:15.116" v="1486"/>
          <ac:spMkLst>
            <pc:docMk/>
            <pc:sldMk cId="69881626" sldId="2147479875"/>
            <ac:spMk id="3" creationId="{98431A08-D351-36E3-A0B4-2F40C3594212}"/>
          </ac:spMkLst>
        </pc:spChg>
        <pc:spChg chg="mod">
          <ac:chgData name="Dawid Tarasewicz" userId="f135e2c9-0997-49dd-8379-11129501393d" providerId="ADAL" clId="{FE4866FB-2EC2-4FBE-A52A-B6588213C49B}" dt="2026-08-20T09:11:01.497" v="1485"/>
          <ac:spMkLst>
            <pc:docMk/>
            <pc:sldMk cId="69881626" sldId="2147479875"/>
            <ac:spMk id="5" creationId="{B751E28F-104A-F067-108D-2AFA51FD1997}"/>
          </ac:spMkLst>
        </pc:spChg>
        <pc:graphicFrameChg chg="mod">
          <ac:chgData name="Dawid Tarasewicz" userId="f135e2c9-0997-49dd-8379-11129501393d" providerId="ADAL" clId="{FE4866FB-2EC2-4FBE-A52A-B6588213C49B}" dt="2026-08-20T09:11:35.071" v="1487"/>
          <ac:graphicFrameMkLst>
            <pc:docMk/>
            <pc:sldMk cId="69881626" sldId="2147479875"/>
            <ac:graphicFrameMk id="4" creationId="{2EBFBA88-276B-1980-B9EA-B18C2F9D05AB}"/>
          </ac:graphicFrameMkLst>
        </pc:graphicFrameChg>
      </pc:sldChg>
      <pc:sldChg chg="modSp mod">
        <pc:chgData name="Dawid Tarasewicz" userId="f135e2c9-0997-49dd-8379-11129501393d" providerId="ADAL" clId="{FE4866FB-2EC2-4FBE-A52A-B6588213C49B}" dt="2026-08-20T09:12:21.177" v="1490" actId="20577"/>
        <pc:sldMkLst>
          <pc:docMk/>
          <pc:sldMk cId="3578010558" sldId="2147479876"/>
        </pc:sldMkLst>
        <pc:spChg chg="mod">
          <ac:chgData name="Dawid Tarasewicz" userId="f135e2c9-0997-49dd-8379-11129501393d" providerId="ADAL" clId="{FE4866FB-2EC2-4FBE-A52A-B6588213C49B}" dt="2026-08-20T09:12:21.177" v="1490" actId="20577"/>
          <ac:spMkLst>
            <pc:docMk/>
            <pc:sldMk cId="3578010558" sldId="2147479876"/>
            <ac:spMk id="3" creationId="{88A958C3-D225-6A77-A8F7-E32BD07BCABD}"/>
          </ac:spMkLst>
        </pc:spChg>
        <pc:spChg chg="mod">
          <ac:chgData name="Dawid Tarasewicz" userId="f135e2c9-0997-49dd-8379-11129501393d" providerId="ADAL" clId="{FE4866FB-2EC2-4FBE-A52A-B6588213C49B}" dt="2026-08-20T09:12:01.876" v="1488"/>
          <ac:spMkLst>
            <pc:docMk/>
            <pc:sldMk cId="3578010558" sldId="2147479876"/>
            <ac:spMk id="5" creationId="{EF92D11B-EDAB-7FB5-9573-ED65C4778CAF}"/>
          </ac:spMkLst>
        </pc:spChg>
      </pc:sldChg>
      <pc:sldChg chg="modSp mod">
        <pc:chgData name="Dawid Tarasewicz" userId="f135e2c9-0997-49dd-8379-11129501393d" providerId="ADAL" clId="{FE4866FB-2EC2-4FBE-A52A-B6588213C49B}" dt="2026-08-20T09:13:31.385" v="1493" actId="1076"/>
        <pc:sldMkLst>
          <pc:docMk/>
          <pc:sldMk cId="356073358" sldId="2147479877"/>
        </pc:sldMkLst>
        <pc:spChg chg="mod">
          <ac:chgData name="Dawid Tarasewicz" userId="f135e2c9-0997-49dd-8379-11129501393d" providerId="ADAL" clId="{FE4866FB-2EC2-4FBE-A52A-B6588213C49B}" dt="2026-08-20T09:13:27.375" v="1492"/>
          <ac:spMkLst>
            <pc:docMk/>
            <pc:sldMk cId="356073358" sldId="2147479877"/>
            <ac:spMk id="3" creationId="{BB60B203-A9F7-028D-43F6-B506EB37FFAD}"/>
          </ac:spMkLst>
        </pc:spChg>
        <pc:spChg chg="mod">
          <ac:chgData name="Dawid Tarasewicz" userId="f135e2c9-0997-49dd-8379-11129501393d" providerId="ADAL" clId="{FE4866FB-2EC2-4FBE-A52A-B6588213C49B}" dt="2026-08-20T09:13:04.295" v="1491"/>
          <ac:spMkLst>
            <pc:docMk/>
            <pc:sldMk cId="356073358" sldId="2147479877"/>
            <ac:spMk id="5" creationId="{D58D2308-E33B-0B60-093C-96894041D7D8}"/>
          </ac:spMkLst>
        </pc:spChg>
        <pc:picChg chg="mod">
          <ac:chgData name="Dawid Tarasewicz" userId="f135e2c9-0997-49dd-8379-11129501393d" providerId="ADAL" clId="{FE4866FB-2EC2-4FBE-A52A-B6588213C49B}" dt="2026-08-20T09:13:31.385" v="1493" actId="1076"/>
          <ac:picMkLst>
            <pc:docMk/>
            <pc:sldMk cId="356073358" sldId="2147479877"/>
            <ac:picMk id="4" creationId="{BA956177-E1E7-FBC8-183C-2766DF0F7E0D}"/>
          </ac:picMkLst>
        </pc:picChg>
      </pc:sldChg>
      <pc:sldChg chg="modSp">
        <pc:chgData name="Dawid Tarasewicz" userId="f135e2c9-0997-49dd-8379-11129501393d" providerId="ADAL" clId="{FE4866FB-2EC2-4FBE-A52A-B6588213C49B}" dt="2026-08-20T09:14:29.706" v="1496"/>
        <pc:sldMkLst>
          <pc:docMk/>
          <pc:sldMk cId="3655427642" sldId="2147479881"/>
        </pc:sldMkLst>
        <pc:spChg chg="mod">
          <ac:chgData name="Dawid Tarasewicz" userId="f135e2c9-0997-49dd-8379-11129501393d" providerId="ADAL" clId="{FE4866FB-2EC2-4FBE-A52A-B6588213C49B}" dt="2026-08-20T09:14:29.706" v="1496"/>
          <ac:spMkLst>
            <pc:docMk/>
            <pc:sldMk cId="3655427642" sldId="2147479881"/>
            <ac:spMk id="2" creationId="{B26C757B-DDBF-D0A9-72C8-9B05011B9697}"/>
          </ac:spMkLst>
        </pc:spChg>
        <pc:spChg chg="mod">
          <ac:chgData name="Dawid Tarasewicz" userId="f135e2c9-0997-49dd-8379-11129501393d" providerId="ADAL" clId="{FE4866FB-2EC2-4FBE-A52A-B6588213C49B}" dt="2026-08-20T09:14:13.900" v="1495"/>
          <ac:spMkLst>
            <pc:docMk/>
            <pc:sldMk cId="3655427642" sldId="2147479881"/>
            <ac:spMk id="3" creationId="{3DCBFA7C-CD01-F6E9-7E31-F1B45BF5AC5E}"/>
          </ac:spMkLst>
        </pc:spChg>
        <pc:spChg chg="mod">
          <ac:chgData name="Dawid Tarasewicz" userId="f135e2c9-0997-49dd-8379-11129501393d" providerId="ADAL" clId="{FE4866FB-2EC2-4FBE-A52A-B6588213C49B}" dt="2026-08-20T09:13:49.475" v="1494"/>
          <ac:spMkLst>
            <pc:docMk/>
            <pc:sldMk cId="3655427642" sldId="2147479881"/>
            <ac:spMk id="5" creationId="{3C19847B-AD78-6359-2FA3-E517BD7AABED}"/>
          </ac:spMkLst>
        </pc:spChg>
      </pc:sldChg>
      <pc:sldChg chg="modSp mod">
        <pc:chgData name="Dawid Tarasewicz" userId="f135e2c9-0997-49dd-8379-11129501393d" providerId="ADAL" clId="{FE4866FB-2EC2-4FBE-A52A-B6588213C49B}" dt="2026-08-20T09:15:07.356" v="1507" actId="27636"/>
        <pc:sldMkLst>
          <pc:docMk/>
          <pc:sldMk cId="2703407354" sldId="2147479882"/>
        </pc:sldMkLst>
        <pc:spChg chg="mod">
          <ac:chgData name="Dawid Tarasewicz" userId="f135e2c9-0997-49dd-8379-11129501393d" providerId="ADAL" clId="{FE4866FB-2EC2-4FBE-A52A-B6588213C49B}" dt="2026-08-20T09:15:07.356" v="1507" actId="27636"/>
          <ac:spMkLst>
            <pc:docMk/>
            <pc:sldMk cId="2703407354" sldId="2147479882"/>
            <ac:spMk id="3" creationId="{7CC344CA-4499-7AC6-9255-8A2186573572}"/>
          </ac:spMkLst>
        </pc:spChg>
        <pc:spChg chg="mod">
          <ac:chgData name="Dawid Tarasewicz" userId="f135e2c9-0997-49dd-8379-11129501393d" providerId="ADAL" clId="{FE4866FB-2EC2-4FBE-A52A-B6588213C49B}" dt="2026-08-20T09:14:46.746" v="1497"/>
          <ac:spMkLst>
            <pc:docMk/>
            <pc:sldMk cId="2703407354" sldId="2147479882"/>
            <ac:spMk id="5" creationId="{0D679D8B-ED31-6A84-2A89-400E95688E31}"/>
          </ac:spMkLst>
        </pc:spChg>
      </pc:sldChg>
      <pc:sldChg chg="modSp mod">
        <pc:chgData name="Dawid Tarasewicz" userId="f135e2c9-0997-49dd-8379-11129501393d" providerId="ADAL" clId="{FE4866FB-2EC2-4FBE-A52A-B6588213C49B}" dt="2026-08-20T09:15:42.739" v="1516" actId="27636"/>
        <pc:sldMkLst>
          <pc:docMk/>
          <pc:sldMk cId="1810834498" sldId="2147479883"/>
        </pc:sldMkLst>
        <pc:spChg chg="mod">
          <ac:chgData name="Dawid Tarasewicz" userId="f135e2c9-0997-49dd-8379-11129501393d" providerId="ADAL" clId="{FE4866FB-2EC2-4FBE-A52A-B6588213C49B}" dt="2026-08-20T09:15:42.739" v="1516" actId="27636"/>
          <ac:spMkLst>
            <pc:docMk/>
            <pc:sldMk cId="1810834498" sldId="2147479883"/>
            <ac:spMk id="3" creationId="{023B5AB9-A1EB-190D-0AAF-2C70E0FE3C9A}"/>
          </ac:spMkLst>
        </pc:spChg>
      </pc:sldChg>
      <pc:sldChg chg="modSp mod">
        <pc:chgData name="Dawid Tarasewicz" userId="f135e2c9-0997-49dd-8379-11129501393d" providerId="ADAL" clId="{FE4866FB-2EC2-4FBE-A52A-B6588213C49B}" dt="2026-08-20T09:16:29.094" v="1526" actId="27636"/>
        <pc:sldMkLst>
          <pc:docMk/>
          <pc:sldMk cId="1805467733" sldId="2147479884"/>
        </pc:sldMkLst>
        <pc:spChg chg="mod">
          <ac:chgData name="Dawid Tarasewicz" userId="f135e2c9-0997-49dd-8379-11129501393d" providerId="ADAL" clId="{FE4866FB-2EC2-4FBE-A52A-B6588213C49B}" dt="2026-08-20T09:16:11.967" v="1524" actId="27636"/>
          <ac:spMkLst>
            <pc:docMk/>
            <pc:sldMk cId="1805467733" sldId="2147479884"/>
            <ac:spMk id="3" creationId="{0BEAEC35-2806-592D-BBD7-5D80F91B7E3B}"/>
          </ac:spMkLst>
        </pc:spChg>
        <pc:spChg chg="mod">
          <ac:chgData name="Dawid Tarasewicz" userId="f135e2c9-0997-49dd-8379-11129501393d" providerId="ADAL" clId="{FE4866FB-2EC2-4FBE-A52A-B6588213C49B}" dt="2026-08-20T09:16:29.094" v="1526" actId="27636"/>
          <ac:spMkLst>
            <pc:docMk/>
            <pc:sldMk cId="1805467733" sldId="2147479884"/>
            <ac:spMk id="5" creationId="{89011F2A-9754-FFD9-839D-F322E3F8CAC7}"/>
          </ac:spMkLst>
        </pc:spChg>
      </pc:sldChg>
      <pc:sldChg chg="modSp mod">
        <pc:chgData name="Dawid Tarasewicz" userId="f135e2c9-0997-49dd-8379-11129501393d" providerId="ADAL" clId="{FE4866FB-2EC2-4FBE-A52A-B6588213C49B}" dt="2026-08-20T09:09:01.328" v="1471"/>
        <pc:sldMkLst>
          <pc:docMk/>
          <pc:sldMk cId="2686071654" sldId="2147479889"/>
        </pc:sldMkLst>
        <pc:spChg chg="mod">
          <ac:chgData name="Dawid Tarasewicz" userId="f135e2c9-0997-49dd-8379-11129501393d" providerId="ADAL" clId="{FE4866FB-2EC2-4FBE-A52A-B6588213C49B}" dt="2026-08-20T09:08:49.554" v="1470" actId="27636"/>
          <ac:spMkLst>
            <pc:docMk/>
            <pc:sldMk cId="2686071654" sldId="2147479889"/>
            <ac:spMk id="3" creationId="{FE06291F-DF93-E90A-E5EB-F612160E64C1}"/>
          </ac:spMkLst>
        </pc:spChg>
        <pc:spChg chg="mod">
          <ac:chgData name="Dawid Tarasewicz" userId="f135e2c9-0997-49dd-8379-11129501393d" providerId="ADAL" clId="{FE4866FB-2EC2-4FBE-A52A-B6588213C49B}" dt="2026-08-20T09:09:01.328" v="1471"/>
          <ac:spMkLst>
            <pc:docMk/>
            <pc:sldMk cId="2686071654" sldId="2147479889"/>
            <ac:spMk id="5" creationId="{DC10B1D0-959A-FBAE-4FDC-03A123B10A8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EDCFC7-75DE-4D95-82FE-6B091814DC43}" type="datetimeFigureOut">
              <a:rPr lang="en-US" smtClean="0"/>
              <a:t>8/20/2026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428713-14CC-42E2-8203-8C57A59C2847}" type="slidenum">
              <a:rPr lang="en-US" smtClean="0"/>
              <a:t>‹#›</a:t>
            </a:fld>
            <a:endParaRPr lang="en-US"/>
          </a:p>
        </p:txBody>
      </p:sp>
    </p:spTree>
    <p:extLst>
      <p:ext uri="{BB962C8B-B14F-4D97-AF65-F5344CB8AC3E}">
        <p14:creationId xmlns:p14="http://schemas.microsoft.com/office/powerpoint/2010/main" val="6625275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en-US" dirty="0"/>
              <a:t>Marine Glo is not just another "drinkable collagen." It's a product designed for people who want to consciously take care of their skin, hair, and daily diet. The manufacturer combined five ingredients that complement each other.  Today, we won't be talking only about collagen. We'll talk about skin biology and why collagen alone is often not enough.</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2</a:t>
            </a:fld>
            <a:endParaRPr lang="en-US"/>
          </a:p>
        </p:txBody>
      </p:sp>
    </p:spTree>
    <p:extLst>
      <p:ext uri="{BB962C8B-B14F-4D97-AF65-F5344CB8AC3E}">
        <p14:creationId xmlns:p14="http://schemas.microsoft.com/office/powerpoint/2010/main" val="285296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en-US" dirty="0"/>
              <a:t>Most people see the skin just as a part of their appearance. Meanwhile, it's the largest organ in our body. Its condition depends not only on cosmetics but also on the nourishment of the body.</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3</a:t>
            </a:fld>
            <a:endParaRPr lang="en-US"/>
          </a:p>
        </p:txBody>
      </p:sp>
    </p:spTree>
    <p:extLst>
      <p:ext uri="{BB962C8B-B14F-4D97-AF65-F5344CB8AC3E}">
        <p14:creationId xmlns:p14="http://schemas.microsoft.com/office/powerpoint/2010/main" val="64557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en-US" dirty="0"/>
              <a:t>There are some factors we can't influence.  However, we can affect many through our lifestyle and proper diet.</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4</a:t>
            </a:fld>
            <a:endParaRPr lang="en-US"/>
          </a:p>
        </p:txBody>
      </p:sp>
    </p:spTree>
    <p:extLst>
      <p:ext uri="{BB962C8B-B14F-4D97-AF65-F5344CB8AC3E}">
        <p14:creationId xmlns:p14="http://schemas.microsoft.com/office/powerpoint/2010/main" val="3428232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en-US" dirty="0"/>
              <a:t>Collagen can be compared to the framework of a building. It's what gives structure to many tissues.</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5</a:t>
            </a:fld>
            <a:endParaRPr lang="en-US"/>
          </a:p>
        </p:txBody>
      </p:sp>
    </p:spTree>
    <p:extLst>
      <p:ext uri="{BB962C8B-B14F-4D97-AF65-F5344CB8AC3E}">
        <p14:creationId xmlns:p14="http://schemas.microsoft.com/office/powerpoint/2010/main" val="1016549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en-US" dirty="0"/>
              <a:t>Marine Glo contains fish collagen, which is a natural source mainly of type I collagen – the one that dominates in the skin.</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6</a:t>
            </a:fld>
            <a:endParaRPr lang="en-US"/>
          </a:p>
        </p:txBody>
      </p:sp>
    </p:spTree>
    <p:extLst>
      <p:ext uri="{BB962C8B-B14F-4D97-AF65-F5344CB8AC3E}">
        <p14:creationId xmlns:p14="http://schemas.microsoft.com/office/powerpoint/2010/main" val="3940971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en-US" dirty="0"/>
              <a:t>We're not saying that Marine Glo stops aging.  We're saying that as we get older, the body's needs change, and a properly balanced diet and nutrients are important for maintaining its normal functions.</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7</a:t>
            </a:fld>
            <a:endParaRPr lang="en-US"/>
          </a:p>
        </p:txBody>
      </p:sp>
    </p:spTree>
    <p:extLst>
      <p:ext uri="{BB962C8B-B14F-4D97-AF65-F5344CB8AC3E}">
        <p14:creationId xmlns:p14="http://schemas.microsoft.com/office/powerpoint/2010/main" val="3136978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err="1"/>
              <a:t>Customers</a:t>
            </a:r>
            <a:r>
              <a:rPr lang="pl-PL" dirty="0"/>
              <a:t> </a:t>
            </a:r>
            <a:r>
              <a:rPr lang="pl-PL" dirty="0" err="1"/>
              <a:t>often</a:t>
            </a:r>
            <a:r>
              <a:rPr lang="pl-PL" dirty="0"/>
              <a:t> </a:t>
            </a:r>
            <a:r>
              <a:rPr lang="pl-PL" dirty="0" err="1"/>
              <a:t>say</a:t>
            </a:r>
            <a:r>
              <a:rPr lang="pl-PL" dirty="0"/>
              <a:t>:</a:t>
            </a:r>
          </a:p>
          <a:p>
            <a:r>
              <a:rPr lang="pl-PL" i="1" dirty="0"/>
              <a:t>"</a:t>
            </a:r>
            <a:r>
              <a:rPr lang="pl-PL" i="1" dirty="0" err="1"/>
              <a:t>It’s</a:t>
            </a:r>
            <a:r>
              <a:rPr lang="pl-PL" i="1" dirty="0"/>
              <a:t> </a:t>
            </a:r>
            <a:r>
              <a:rPr lang="pl-PL" i="1" dirty="0" err="1"/>
              <a:t>just</a:t>
            </a:r>
            <a:r>
              <a:rPr lang="pl-PL" i="1" dirty="0"/>
              <a:t> </a:t>
            </a:r>
            <a:r>
              <a:rPr lang="pl-PL" i="1" dirty="0" err="1"/>
              <a:t>collagen</a:t>
            </a:r>
            <a:r>
              <a:rPr lang="pl-PL" i="1" dirty="0"/>
              <a:t>."</a:t>
            </a:r>
            <a:endParaRPr lang="pl-PL" dirty="0"/>
          </a:p>
          <a:p>
            <a:r>
              <a:rPr lang="pl-PL" dirty="0" err="1"/>
              <a:t>Our</a:t>
            </a:r>
            <a:r>
              <a:rPr lang="pl-PL" dirty="0"/>
              <a:t> </a:t>
            </a:r>
            <a:r>
              <a:rPr lang="pl-PL" dirty="0" err="1"/>
              <a:t>answer</a:t>
            </a:r>
            <a:r>
              <a:rPr lang="pl-PL" dirty="0"/>
              <a:t> </a:t>
            </a:r>
            <a:r>
              <a:rPr lang="pl-PL" dirty="0" err="1"/>
              <a:t>is</a:t>
            </a:r>
            <a:r>
              <a:rPr lang="pl-PL" dirty="0"/>
              <a:t>:</a:t>
            </a:r>
          </a:p>
          <a:p>
            <a:r>
              <a:rPr lang="pl-PL" b="1" dirty="0"/>
              <a:t>No. Marine </a:t>
            </a:r>
            <a:r>
              <a:rPr lang="pl-PL" b="1" dirty="0" err="1"/>
              <a:t>Glo</a:t>
            </a:r>
            <a:r>
              <a:rPr lang="pl-PL" b="1" dirty="0"/>
              <a:t> </a:t>
            </a:r>
            <a:r>
              <a:rPr lang="pl-PL" b="1" dirty="0" err="1"/>
              <a:t>is</a:t>
            </a:r>
            <a:r>
              <a:rPr lang="pl-PL" b="1" dirty="0"/>
              <a:t> a </a:t>
            </a:r>
            <a:r>
              <a:rPr lang="pl-PL" b="1" dirty="0" err="1"/>
              <a:t>comprehensive</a:t>
            </a:r>
            <a:r>
              <a:rPr lang="pl-PL" b="1" dirty="0"/>
              <a:t> blend of </a:t>
            </a:r>
            <a:r>
              <a:rPr lang="pl-PL" b="1" dirty="0" err="1"/>
              <a:t>nutrients</a:t>
            </a:r>
            <a:r>
              <a:rPr lang="pl-PL" b="1" dirty="0"/>
              <a:t>, </a:t>
            </a:r>
            <a:r>
              <a:rPr lang="pl-PL" b="1" dirty="0" err="1"/>
              <a:t>each</a:t>
            </a:r>
            <a:r>
              <a:rPr lang="pl-PL" b="1" dirty="0"/>
              <a:t> </a:t>
            </a:r>
            <a:r>
              <a:rPr lang="pl-PL" b="1" dirty="0" err="1"/>
              <a:t>serving</a:t>
            </a:r>
            <a:r>
              <a:rPr lang="pl-PL" b="1" dirty="0"/>
              <a:t> a </a:t>
            </a:r>
            <a:r>
              <a:rPr lang="pl-PL" b="1" dirty="0" err="1"/>
              <a:t>different</a:t>
            </a:r>
            <a:r>
              <a:rPr lang="pl-PL" b="1" dirty="0"/>
              <a:t> </a:t>
            </a:r>
            <a:r>
              <a:rPr lang="pl-PL" b="1" dirty="0" err="1"/>
              <a:t>function</a:t>
            </a:r>
            <a:r>
              <a:rPr lang="pl-PL" b="1" dirty="0"/>
              <a:t>.</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9</a:t>
            </a:fld>
            <a:endParaRPr lang="en-US"/>
          </a:p>
        </p:txBody>
      </p:sp>
    </p:spTree>
    <p:extLst>
      <p:ext uri="{BB962C8B-B14F-4D97-AF65-F5344CB8AC3E}">
        <p14:creationId xmlns:p14="http://schemas.microsoft.com/office/powerpoint/2010/main" val="1641117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10</a:t>
            </a:fld>
            <a:endParaRPr lang="en-US"/>
          </a:p>
        </p:txBody>
      </p:sp>
    </p:spTree>
    <p:extLst>
      <p:ext uri="{BB962C8B-B14F-4D97-AF65-F5344CB8AC3E}">
        <p14:creationId xmlns:p14="http://schemas.microsoft.com/office/powerpoint/2010/main" val="26939180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en-US" dirty="0"/>
              <a:t>That's exactly why Marine Glo isn't just a 'collagen' product. Biotin has really strong, approved claims for skin and hair health.</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14</a:t>
            </a:fld>
            <a:endParaRPr lang="en-US"/>
          </a:p>
        </p:txBody>
      </p:sp>
    </p:spTree>
    <p:extLst>
      <p:ext uri="{BB962C8B-B14F-4D97-AF65-F5344CB8AC3E}">
        <p14:creationId xmlns:p14="http://schemas.microsoft.com/office/powerpoint/2010/main" val="584735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en-US" dirty="0"/>
              <a:t>This is a great moment to point out that Marine Glo supports the body not just through the skin, but also provides vitamins that help with proper energy metabolism.</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15</a:t>
            </a:fld>
            <a:endParaRPr lang="en-US"/>
          </a:p>
        </p:txBody>
      </p:sp>
    </p:spTree>
    <p:extLst>
      <p:ext uri="{BB962C8B-B14F-4D97-AF65-F5344CB8AC3E}">
        <p14:creationId xmlns:p14="http://schemas.microsoft.com/office/powerpoint/2010/main" val="3084237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en-US" dirty="0"/>
              <a:t>This is a huge advantage of the product. We’re not buying anonymous lutein. We’re buying a branded ingredient.</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16</a:t>
            </a:fld>
            <a:endParaRPr lang="en-US"/>
          </a:p>
        </p:txBody>
      </p:sp>
    </p:spTree>
    <p:extLst>
      <p:ext uri="{BB962C8B-B14F-4D97-AF65-F5344CB8AC3E}">
        <p14:creationId xmlns:p14="http://schemas.microsoft.com/office/powerpoint/2010/main" val="1325620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758EC-9212-9A37-CCAA-A2FC0EB776A0}"/>
            </a:ext>
          </a:extLst>
        </p:cNvPr>
        <p:cNvGrpSpPr/>
        <p:nvPr/>
      </p:nvGrpSpPr>
      <p:grpSpPr>
        <a:xfrm>
          <a:off x="0" y="0"/>
          <a:ext cx="0" cy="0"/>
          <a:chOff x="0" y="0"/>
          <a:chExt cx="0" cy="0"/>
        </a:xfrm>
      </p:grpSpPr>
      <p:sp>
        <p:nvSpPr>
          <p:cNvPr id="2" name="Symbol zastępczy obrazu slajdu 1">
            <a:extLst>
              <a:ext uri="{FF2B5EF4-FFF2-40B4-BE49-F238E27FC236}">
                <a16:creationId xmlns:a16="http://schemas.microsoft.com/office/drawing/2014/main" id="{507127B4-33FB-DB14-3BA3-D9A7B9649CF5}"/>
              </a:ext>
            </a:extLst>
          </p:cNvPr>
          <p:cNvSpPr>
            <a:spLocks noGrp="1" noRot="1" noChangeAspect="1"/>
          </p:cNvSpPr>
          <p:nvPr>
            <p:ph type="sldImg"/>
          </p:nvPr>
        </p:nvSpPr>
        <p:spPr/>
      </p:sp>
      <p:sp>
        <p:nvSpPr>
          <p:cNvPr id="3" name="Symbol zastępczy notatek 2">
            <a:extLst>
              <a:ext uri="{FF2B5EF4-FFF2-40B4-BE49-F238E27FC236}">
                <a16:creationId xmlns:a16="http://schemas.microsoft.com/office/drawing/2014/main" id="{A8C286B9-D8C3-9ED4-A56C-53AF97262341}"/>
              </a:ext>
            </a:extLst>
          </p:cNvPr>
          <p:cNvSpPr>
            <a:spLocks noGrp="1"/>
          </p:cNvSpPr>
          <p:nvPr>
            <p:ph type="body" idx="1"/>
          </p:nvPr>
        </p:nvSpPr>
        <p:spPr/>
        <p:txBody>
          <a:bodyPr/>
          <a:lstStyle/>
          <a:p>
            <a:endParaRPr lang="pl-PL" dirty="0"/>
          </a:p>
        </p:txBody>
      </p:sp>
      <p:sp>
        <p:nvSpPr>
          <p:cNvPr id="4" name="Symbol zastępczy numeru slajdu 3">
            <a:extLst>
              <a:ext uri="{FF2B5EF4-FFF2-40B4-BE49-F238E27FC236}">
                <a16:creationId xmlns:a16="http://schemas.microsoft.com/office/drawing/2014/main" id="{F5594665-C241-317C-95C3-518599828A98}"/>
              </a:ext>
            </a:extLst>
          </p:cNvPr>
          <p:cNvSpPr>
            <a:spLocks noGrp="1"/>
          </p:cNvSpPr>
          <p:nvPr>
            <p:ph type="sldNum" sz="quarter" idx="5"/>
          </p:nvPr>
        </p:nvSpPr>
        <p:spPr/>
        <p:txBody>
          <a:bodyPr/>
          <a:lstStyle/>
          <a:p>
            <a:fld id="{36428713-14CC-42E2-8203-8C57A59C2847}" type="slidenum">
              <a:rPr lang="en-US" smtClean="0"/>
              <a:t>17</a:t>
            </a:fld>
            <a:endParaRPr lang="en-US"/>
          </a:p>
        </p:txBody>
      </p:sp>
    </p:spTree>
    <p:extLst>
      <p:ext uri="{BB962C8B-B14F-4D97-AF65-F5344CB8AC3E}">
        <p14:creationId xmlns:p14="http://schemas.microsoft.com/office/powerpoint/2010/main" val="9707608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19</a:t>
            </a:fld>
            <a:endParaRPr lang="en-US"/>
          </a:p>
        </p:txBody>
      </p:sp>
    </p:spTree>
    <p:extLst>
      <p:ext uri="{BB962C8B-B14F-4D97-AF65-F5344CB8AC3E}">
        <p14:creationId xmlns:p14="http://schemas.microsoft.com/office/powerpoint/2010/main" val="24117990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27</a:t>
            </a:fld>
            <a:endParaRPr lang="en-US"/>
          </a:p>
        </p:txBody>
      </p:sp>
    </p:spTree>
    <p:extLst>
      <p:ext uri="{BB962C8B-B14F-4D97-AF65-F5344CB8AC3E}">
        <p14:creationId xmlns:p14="http://schemas.microsoft.com/office/powerpoint/2010/main" val="25670318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2_Title Slide">
    <p:bg>
      <p:bgPr>
        <a:blipFill dpi="0" rotWithShape="1">
          <a:blip r:embed="rId2">
            <a:lum/>
          </a:blip>
          <a:stretch>
            <a:fillRect/>
          </a:stretch>
        </a:blip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6A2B4B1D-EF38-03BA-D444-F06596814479}"/>
              </a:ext>
            </a:extLst>
          </p:cNvPr>
          <p:cNvSpPr>
            <a:spLocks noGrp="1"/>
          </p:cNvSpPr>
          <p:nvPr>
            <p:ph type="dt" sz="half" idx="10"/>
          </p:nvPr>
        </p:nvSpPr>
        <p:spPr/>
        <p:txBody>
          <a:bodyPr/>
          <a:lstStyle>
            <a:lvl1pPr>
              <a:defRPr>
                <a:solidFill>
                  <a:schemeClr val="bg1"/>
                </a:solidFill>
              </a:defRPr>
            </a:lvl1p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1248C01B-ADC8-DD74-F228-C54D4E801F56}"/>
              </a:ext>
            </a:extLst>
          </p:cNvPr>
          <p:cNvSpPr>
            <a:spLocks noGrp="1"/>
          </p:cNvSpPr>
          <p:nvPr>
            <p:ph type="ftr" sz="quarter" idx="11"/>
          </p:nvPr>
        </p:nvSpPr>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602A634D-CF7E-64F2-BEAE-6A1AF87B9159}"/>
              </a:ext>
            </a:extLst>
          </p:cNvPr>
          <p:cNvSpPr>
            <a:spLocks noGrp="1"/>
          </p:cNvSpPr>
          <p:nvPr>
            <p:ph type="sldNum" sz="quarter" idx="12"/>
          </p:nvPr>
        </p:nvSpPr>
        <p:spPr/>
        <p:txBody>
          <a:bodyPr/>
          <a:lstStyle>
            <a:lvl1pPr>
              <a:defRPr>
                <a:solidFill>
                  <a:schemeClr val="bg1"/>
                </a:solidFill>
              </a:defRPr>
            </a:lvl1pPr>
          </a:lstStyle>
          <a:p>
            <a:fld id="{AA1CB3CE-F597-4C12-AACF-65CD4AF5B70E}" type="slidenum">
              <a:rPr lang="en-US" smtClean="0"/>
              <a:t>‹#›</a:t>
            </a:fld>
            <a:endParaRPr lang="en-US"/>
          </a:p>
        </p:txBody>
      </p:sp>
    </p:spTree>
    <p:extLst>
      <p:ext uri="{BB962C8B-B14F-4D97-AF65-F5344CB8AC3E}">
        <p14:creationId xmlns:p14="http://schemas.microsoft.com/office/powerpoint/2010/main" val="251423262"/>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2_Section Header">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078FB94D-1247-06C6-770F-FB7FFE292F0F}"/>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3250739830"/>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6_Section Head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D7893F0-051B-CDE1-03CA-726F828BD703}"/>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2949450769"/>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0_Section Header">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FE3B319-632F-ACDC-CBFE-614A4EF7CFDD}"/>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391750003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4_Section Head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97FF6F4-268F-BA89-FAE9-8EF694368EB0}"/>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2650908545"/>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8_Section Header">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ACE1214-2C42-EDA9-040D-2DB44FBEE4C7}"/>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4165918444"/>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2F667C-1328-2D57-487F-9A7B3FB15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22A85C2-37B1-AA76-D4C6-CE7C14FC3B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EFDA30-D9C6-1C3C-001B-6407505495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EE6B2E5F-FE76-E832-632E-FAA0002C30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1D403FD-66CF-37CB-D8C5-1D8ACD1B5D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A1CB3CE-F597-4C12-AACF-65CD4AF5B70E}" type="slidenum">
              <a:rPr lang="en-US" smtClean="0"/>
              <a:t>‹#›</a:t>
            </a:fld>
            <a:endParaRPr lang="en-US"/>
          </a:p>
        </p:txBody>
      </p:sp>
    </p:spTree>
    <p:extLst>
      <p:ext uri="{BB962C8B-B14F-4D97-AF65-F5344CB8AC3E}">
        <p14:creationId xmlns:p14="http://schemas.microsoft.com/office/powerpoint/2010/main" val="1857033922"/>
      </p:ext>
    </p:extLst>
  </p:cSld>
  <p:clrMap bg1="lt1" tx1="dk1" bg2="lt2" tx2="dk2" accent1="accent1" accent2="accent2" accent3="accent3" accent4="accent4" accent5="accent5" accent6="accent6" hlink="hlink" folHlink="folHlink"/>
  <p:sldLayoutIdLst>
    <p:sldLayoutId id="2147483671" r:id="rId1"/>
    <p:sldLayoutId id="2147483674" r:id="rId2"/>
    <p:sldLayoutId id="2147483679" r:id="rId3"/>
    <p:sldLayoutId id="2147483684" r:id="rId4"/>
    <p:sldLayoutId id="2147483689" r:id="rId5"/>
    <p:sldLayoutId id="2147483694" r:id="rId6"/>
  </p:sldLayoutIdLst>
  <p:transition/>
  <p:txStyles>
    <p:titleStyle>
      <a:lvl1pPr algn="l" defTabSz="914400" rtl="0" eaLnBrk="1" latinLnBrk="0" hangingPunct="1">
        <a:lnSpc>
          <a:spcPct val="90000"/>
        </a:lnSpc>
        <a:spcBef>
          <a:spcPct val="0"/>
        </a:spcBef>
        <a:buNone/>
        <a:defRPr sz="4400" kern="120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3000" b="-13000"/>
          </a:stretch>
        </a:blipFill>
        <a:effectLst/>
      </p:bgPr>
    </p:bg>
    <p:spTree>
      <p:nvGrpSpPr>
        <p:cNvPr id="1" name="">
          <a:extLst>
            <a:ext uri="{FF2B5EF4-FFF2-40B4-BE49-F238E27FC236}">
              <a16:creationId xmlns:a16="http://schemas.microsoft.com/office/drawing/2014/main" id="{792EFD7D-88E1-101E-F73F-20DF659898A0}"/>
            </a:ext>
          </a:extLst>
        </p:cNvPr>
        <p:cNvGrpSpPr/>
        <p:nvPr/>
      </p:nvGrpSpPr>
      <p:grpSpPr>
        <a:xfrm>
          <a:off x="0" y="0"/>
          <a:ext cx="0" cy="0"/>
          <a:chOff x="0" y="0"/>
          <a:chExt cx="0" cy="0"/>
        </a:xfrm>
      </p:grpSpPr>
    </p:spTree>
    <p:extLst>
      <p:ext uri="{BB962C8B-B14F-4D97-AF65-F5344CB8AC3E}">
        <p14:creationId xmlns:p14="http://schemas.microsoft.com/office/powerpoint/2010/main" val="2512416494"/>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135BE-9D7A-E9FA-19AE-4F40F6F097AF}"/>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566FA9EB-F404-7A70-88B5-5DCE4FECA395}"/>
              </a:ext>
            </a:extLst>
          </p:cNvPr>
          <p:cNvSpPr>
            <a:spLocks noGrp="1"/>
          </p:cNvSpPr>
          <p:nvPr>
            <p:ph type="body" idx="1"/>
          </p:nvPr>
        </p:nvSpPr>
        <p:spPr>
          <a:xfrm>
            <a:off x="1270532" y="1552184"/>
            <a:ext cx="5968468" cy="4937760"/>
          </a:xfrm>
        </p:spPr>
        <p:txBody>
          <a:bodyPr vert="horz" lIns="91440" tIns="45720" rIns="91440" bIns="45720" rtlCol="0" anchor="t">
            <a:normAutofit/>
          </a:bodyPr>
          <a:lstStyle/>
          <a:p>
            <a:r>
              <a:rPr lang="pl-PL" sz="2800" b="1"/>
              <a:t>Beauty</a:t>
            </a:r>
            <a:r>
              <a:rPr lang="pl-PL" sz="2800" b="1" dirty="0">
                <a:ea typeface="+mn-lt"/>
                <a:cs typeface="+mn-lt"/>
              </a:rPr>
              <a:t> starts with health</a:t>
            </a:r>
            <a:endParaRPr lang="pl-PL" sz="2800"/>
          </a:p>
          <a:p>
            <a:endParaRPr lang="pl-PL" b="1" dirty="0">
              <a:ea typeface="+mn-lt"/>
              <a:cs typeface="+mn-lt"/>
            </a:endParaRPr>
          </a:p>
          <a:p>
            <a:r>
              <a:rPr lang="pl-PL" b="1">
                <a:ea typeface="+mn-lt"/>
                <a:cs typeface="+mn-lt"/>
              </a:rPr>
              <a:t>Comprehensive support for the body thanks to a combination of:</a:t>
            </a:r>
            <a:endParaRPr lang="pl-PL"/>
          </a:p>
          <a:p>
            <a:r>
              <a:rPr lang="pl-PL">
                <a:ea typeface="+mn-lt"/>
                <a:cs typeface="+mn-lt"/>
              </a:rPr>
              <a:t>• 5 g of hydrolyzed marine collagen</a:t>
            </a:r>
            <a:endParaRPr lang="pl-PL"/>
          </a:p>
          <a:p>
            <a:r>
              <a:rPr lang="pl-PL">
                <a:ea typeface="+mn-lt"/>
                <a:cs typeface="+mn-lt"/>
              </a:rPr>
              <a:t>• FloraGLO® Lutein</a:t>
            </a:r>
            <a:endParaRPr lang="pl-PL"/>
          </a:p>
          <a:p>
            <a:r>
              <a:rPr lang="pl-PL">
                <a:ea typeface="+mn-lt"/>
                <a:cs typeface="+mn-lt"/>
              </a:rPr>
              <a:t>• vitamin C</a:t>
            </a:r>
            <a:endParaRPr lang="pl-PL"/>
          </a:p>
          <a:p>
            <a:r>
              <a:rPr lang="pl-PL">
                <a:ea typeface="+mn-lt"/>
                <a:cs typeface="+mn-lt"/>
              </a:rPr>
              <a:t>• biotin</a:t>
            </a:r>
            <a:endParaRPr lang="pl-PL"/>
          </a:p>
          <a:p>
            <a:r>
              <a:rPr lang="pl-PL">
                <a:ea typeface="+mn-lt"/>
                <a:cs typeface="+mn-lt"/>
              </a:rPr>
              <a:t>• niacin</a:t>
            </a:r>
            <a:endParaRPr lang="pl-PL"/>
          </a:p>
          <a:p>
            <a:endParaRPr lang="pl-PL" dirty="0"/>
          </a:p>
          <a:p>
            <a:endParaRPr lang="pl-PL" dirty="0"/>
          </a:p>
        </p:txBody>
      </p:sp>
      <p:sp>
        <p:nvSpPr>
          <p:cNvPr id="5" name="Tytuł 4">
            <a:extLst>
              <a:ext uri="{FF2B5EF4-FFF2-40B4-BE49-F238E27FC236}">
                <a16:creationId xmlns:a16="http://schemas.microsoft.com/office/drawing/2014/main" id="{3CE51DF3-0978-F84E-463F-9C02F157DDE6}"/>
              </a:ext>
            </a:extLst>
          </p:cNvPr>
          <p:cNvSpPr>
            <a:spLocks noGrp="1"/>
          </p:cNvSpPr>
          <p:nvPr>
            <p:ph type="title"/>
          </p:nvPr>
        </p:nvSpPr>
        <p:spPr/>
        <p:txBody>
          <a:bodyPr/>
          <a:lstStyle/>
          <a:p>
            <a:r>
              <a:rPr lang="pl-PL" dirty="0"/>
              <a:t>Marine </a:t>
            </a:r>
            <a:r>
              <a:rPr lang="pl-PL" dirty="0" err="1"/>
              <a:t>Glo</a:t>
            </a:r>
            <a:r>
              <a:rPr lang="pl-PL" dirty="0"/>
              <a:t>™</a:t>
            </a:r>
          </a:p>
        </p:txBody>
      </p:sp>
      <p:pic>
        <p:nvPicPr>
          <p:cNvPr id="4" name="Obraz 3" descr="Natures Sunshine.&#10;&#10;Zawartość wygenerowana przez AI może być niepoprawna.">
            <a:extLst>
              <a:ext uri="{FF2B5EF4-FFF2-40B4-BE49-F238E27FC236}">
                <a16:creationId xmlns:a16="http://schemas.microsoft.com/office/drawing/2014/main" id="{E863D647-4CFD-6426-6D1E-E2A060F551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3393" y="0"/>
            <a:ext cx="4848607" cy="6858000"/>
          </a:xfrm>
          <a:prstGeom prst="rect">
            <a:avLst/>
          </a:prstGeom>
        </p:spPr>
      </p:pic>
    </p:spTree>
    <p:extLst>
      <p:ext uri="{BB962C8B-B14F-4D97-AF65-F5344CB8AC3E}">
        <p14:creationId xmlns:p14="http://schemas.microsoft.com/office/powerpoint/2010/main" val="306103584"/>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AFF7F-72E7-C8C6-815C-831AE1804D9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5D93A889-F54B-FD51-DCA4-E4316EB57B72}"/>
              </a:ext>
            </a:extLst>
          </p:cNvPr>
          <p:cNvSpPr>
            <a:spLocks noGrp="1"/>
          </p:cNvSpPr>
          <p:nvPr>
            <p:ph type="body" idx="1"/>
          </p:nvPr>
        </p:nvSpPr>
        <p:spPr>
          <a:xfrm>
            <a:off x="1270532" y="1307255"/>
            <a:ext cx="10424160" cy="4937760"/>
          </a:xfrm>
        </p:spPr>
        <p:txBody>
          <a:bodyPr vert="horz" lIns="91440" tIns="45720" rIns="91440" bIns="45720" rtlCol="0" anchor="t">
            <a:normAutofit/>
          </a:bodyPr>
          <a:lstStyle/>
          <a:p>
            <a:r>
              <a:rPr lang="pl-PL">
                <a:ea typeface="+mn-lt"/>
                <a:cs typeface="+mn-lt"/>
              </a:rPr>
              <a:t>The skin performs far more functions than just aesthetic ones.</a:t>
            </a:r>
            <a:endParaRPr lang="en-US"/>
          </a:p>
          <a:p>
            <a:endParaRPr lang="pl-PL" b="1" dirty="0">
              <a:ea typeface="+mn-lt"/>
              <a:cs typeface="+mn-lt"/>
            </a:endParaRPr>
          </a:p>
          <a:p>
            <a:r>
              <a:rPr lang="pl-PL" b="1">
                <a:ea typeface="+mn-lt"/>
                <a:cs typeface="+mn-lt"/>
              </a:rPr>
              <a:t>Key functions of the skin</a:t>
            </a:r>
            <a:endParaRPr lang="pl-PL"/>
          </a:p>
          <a:p>
            <a:r>
              <a:rPr lang="pl-PL">
                <a:ea typeface="+mn-lt"/>
                <a:cs typeface="+mn-lt"/>
              </a:rPr>
              <a:t>✔ protects the body from external factors</a:t>
            </a:r>
            <a:endParaRPr lang="pl-PL"/>
          </a:p>
          <a:p>
            <a:r>
              <a:rPr lang="pl-PL">
                <a:ea typeface="+mn-lt"/>
                <a:cs typeface="+mn-lt"/>
              </a:rPr>
              <a:t>✔ helps prevent water loss</a:t>
            </a:r>
            <a:endParaRPr lang="pl-PL"/>
          </a:p>
          <a:p>
            <a:r>
              <a:rPr lang="pl-PL">
                <a:ea typeface="+mn-lt"/>
                <a:cs typeface="+mn-lt"/>
              </a:rPr>
              <a:t>✔ plays a role in thermoregulation</a:t>
            </a:r>
            <a:endParaRPr lang="pl-PL"/>
          </a:p>
          <a:p>
            <a:r>
              <a:rPr lang="pl-PL">
                <a:ea typeface="+mn-lt"/>
                <a:cs typeface="+mn-lt"/>
              </a:rPr>
              <a:t>✔ contributes to vitamin D synthesis</a:t>
            </a:r>
            <a:endParaRPr lang="pl-PL"/>
          </a:p>
          <a:p>
            <a:r>
              <a:rPr lang="pl-PL">
                <a:ea typeface="+mn-lt"/>
                <a:cs typeface="+mn-lt"/>
              </a:rPr>
              <a:t>✔ forms part of the immune system</a:t>
            </a:r>
            <a:endParaRPr lang="pl-PL"/>
          </a:p>
          <a:p>
            <a:r>
              <a:rPr lang="pl-PL">
                <a:ea typeface="+mn-lt"/>
                <a:cs typeface="+mn-lt"/>
              </a:rPr>
              <a:t>✔ receives stimuli from the environment</a:t>
            </a:r>
            <a:endParaRPr lang="pl-PL"/>
          </a:p>
        </p:txBody>
      </p:sp>
      <p:sp>
        <p:nvSpPr>
          <p:cNvPr id="5" name="Tytuł 4">
            <a:extLst>
              <a:ext uri="{FF2B5EF4-FFF2-40B4-BE49-F238E27FC236}">
                <a16:creationId xmlns:a16="http://schemas.microsoft.com/office/drawing/2014/main" id="{433B6440-0E4B-81D6-D1EB-D1FF0DCA52EC}"/>
              </a:ext>
            </a:extLst>
          </p:cNvPr>
          <p:cNvSpPr>
            <a:spLocks noGrp="1"/>
          </p:cNvSpPr>
          <p:nvPr>
            <p:ph type="title"/>
          </p:nvPr>
        </p:nvSpPr>
        <p:spPr/>
        <p:txBody>
          <a:bodyPr>
            <a:normAutofit/>
          </a:bodyPr>
          <a:lstStyle/>
          <a:p>
            <a:r>
              <a:rPr lang="pl-PL">
                <a:ea typeface="+mj-lt"/>
                <a:cs typeface="+mj-lt"/>
              </a:rPr>
              <a:t>Skin — the body’s largest organ</a:t>
            </a:r>
            <a:endParaRPr lang="pl-PL"/>
          </a:p>
        </p:txBody>
      </p:sp>
      <p:sp>
        <p:nvSpPr>
          <p:cNvPr id="4" name="pole tekstowe 3">
            <a:extLst>
              <a:ext uri="{FF2B5EF4-FFF2-40B4-BE49-F238E27FC236}">
                <a16:creationId xmlns:a16="http://schemas.microsoft.com/office/drawing/2014/main" id="{C238489C-ECD1-3CF5-6122-7A8916443726}"/>
              </a:ext>
            </a:extLst>
          </p:cNvPr>
          <p:cNvSpPr txBox="1"/>
          <p:nvPr/>
        </p:nvSpPr>
        <p:spPr>
          <a:xfrm>
            <a:off x="8665027" y="4612026"/>
            <a:ext cx="3287485" cy="1815882"/>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nchor="t">
            <a:spAutoFit/>
          </a:bodyPr>
          <a:lstStyle/>
          <a:p>
            <a:r>
              <a:rPr lang="pl-PL" sz="1600" b="1">
                <a:ea typeface="+mn-lt"/>
                <a:cs typeface="+mn-lt"/>
              </a:rPr>
              <a:t>Did you know that…?</a:t>
            </a:r>
            <a:endParaRPr lang="en-US">
              <a:ea typeface="+mn-lt"/>
              <a:cs typeface="+mn-lt"/>
            </a:endParaRPr>
          </a:p>
          <a:p>
            <a:r>
              <a:rPr lang="pl-PL" sz="1600">
                <a:ea typeface="+mn-lt"/>
                <a:cs typeface="+mn-lt"/>
              </a:rPr>
              <a:t>• the surface area of an adult’s skin is approximately </a:t>
            </a:r>
            <a:r>
              <a:rPr lang="pl-PL" sz="1600" b="1">
                <a:ea typeface="+mn-lt"/>
                <a:cs typeface="+mn-lt"/>
              </a:rPr>
              <a:t>2 m²</a:t>
            </a:r>
            <a:endParaRPr lang="pl-PL">
              <a:ea typeface="+mn-lt"/>
              <a:cs typeface="+mn-lt"/>
            </a:endParaRPr>
          </a:p>
          <a:p>
            <a:r>
              <a:rPr lang="pl-PL" sz="1600">
                <a:ea typeface="+mn-lt"/>
                <a:cs typeface="+mn-lt"/>
              </a:rPr>
              <a:t>• the skin weighs around </a:t>
            </a:r>
            <a:r>
              <a:rPr lang="pl-PL" sz="1600" b="1">
                <a:ea typeface="+mn-lt"/>
                <a:cs typeface="+mn-lt"/>
              </a:rPr>
              <a:t>4–5 kg</a:t>
            </a:r>
            <a:endParaRPr lang="pl-PL">
              <a:ea typeface="+mn-lt"/>
              <a:cs typeface="+mn-lt"/>
            </a:endParaRPr>
          </a:p>
          <a:p>
            <a:r>
              <a:rPr lang="pl-PL" sz="1600">
                <a:ea typeface="+mn-lt"/>
                <a:cs typeface="+mn-lt"/>
              </a:rPr>
              <a:t>• we lose millions of epidermal cells every day</a:t>
            </a:r>
            <a:endParaRPr lang="pl-PL"/>
          </a:p>
        </p:txBody>
      </p:sp>
      <p:pic>
        <p:nvPicPr>
          <p:cNvPr id="7" name="Obraz 6" descr="The image depicts a close-up of a textured, orange sphere, reminis0cent of a pigmented skin layer.&#10;&#10;Zawartość wygenerowana przez AI może być niepoprawna.">
            <a:extLst>
              <a:ext uri="{FF2B5EF4-FFF2-40B4-BE49-F238E27FC236}">
                <a16:creationId xmlns:a16="http://schemas.microsoft.com/office/drawing/2014/main" id="{CAEEC08F-6FD6-367D-35BC-A7A142FC7CAE}"/>
              </a:ext>
            </a:extLst>
          </p:cNvPr>
          <p:cNvPicPr>
            <a:picLocks noChangeAspect="1"/>
          </p:cNvPicPr>
          <p:nvPr/>
        </p:nvPicPr>
        <p:blipFill>
          <a:blip r:embed="rId3"/>
          <a:stretch>
            <a:fillRect/>
          </a:stretch>
        </p:blipFill>
        <p:spPr>
          <a:xfrm>
            <a:off x="9426888" y="1772238"/>
            <a:ext cx="2396714" cy="2374806"/>
          </a:xfrm>
          <a:prstGeom prst="rect">
            <a:avLst/>
          </a:prstGeom>
        </p:spPr>
      </p:pic>
    </p:spTree>
    <p:extLst>
      <p:ext uri="{BB962C8B-B14F-4D97-AF65-F5344CB8AC3E}">
        <p14:creationId xmlns:p14="http://schemas.microsoft.com/office/powerpoint/2010/main" val="2067949054"/>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A3341-17E4-1D75-65AD-A9D252926EE1}"/>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F80C4181-469C-2001-4835-FCA1DD96F0C8}"/>
              </a:ext>
            </a:extLst>
          </p:cNvPr>
          <p:cNvSpPr>
            <a:spLocks noGrp="1"/>
          </p:cNvSpPr>
          <p:nvPr>
            <p:ph type="body" idx="1"/>
          </p:nvPr>
        </p:nvSpPr>
        <p:spPr>
          <a:xfrm>
            <a:off x="1270532" y="1307255"/>
            <a:ext cx="10424160" cy="4937760"/>
          </a:xfrm>
        </p:spPr>
        <p:txBody>
          <a:bodyPr vert="horz" lIns="91440" tIns="45720" rIns="91440" bIns="45720" rtlCol="0" anchor="t">
            <a:normAutofit fontScale="70000" lnSpcReduction="20000"/>
          </a:bodyPr>
          <a:lstStyle/>
          <a:p>
            <a:r>
              <a:rPr lang="pl-PL">
                <a:ea typeface="+mn-lt"/>
                <a:cs typeface="+mn-lt"/>
              </a:rPr>
              <a:t>The aging process is natural.</a:t>
            </a:r>
            <a:endParaRPr lang="en-US">
              <a:ea typeface="+mn-lt"/>
              <a:cs typeface="+mn-lt"/>
            </a:endParaRPr>
          </a:p>
          <a:p>
            <a:endParaRPr lang="pl-PL" dirty="0">
              <a:ea typeface="+mn-lt"/>
              <a:cs typeface="+mn-lt"/>
            </a:endParaRPr>
          </a:p>
          <a:p>
            <a:r>
              <a:rPr lang="pl-PL">
                <a:ea typeface="+mn-lt"/>
                <a:cs typeface="+mn-lt"/>
              </a:rPr>
              <a:t>It is influenced by both internal and environmental factors.</a:t>
            </a:r>
          </a:p>
          <a:p>
            <a:endParaRPr lang="pl-PL" b="1" dirty="0">
              <a:ea typeface="+mn-lt"/>
              <a:cs typeface="+mn-lt"/>
            </a:endParaRPr>
          </a:p>
          <a:p>
            <a:r>
              <a:rPr lang="pl-PL" b="1">
                <a:ea typeface="+mn-lt"/>
                <a:cs typeface="+mn-lt"/>
              </a:rPr>
              <a:t>Internal factors</a:t>
            </a:r>
            <a:endParaRPr lang="pl-PL"/>
          </a:p>
          <a:p>
            <a:r>
              <a:rPr lang="pl-PL">
                <a:ea typeface="+mn-lt"/>
                <a:cs typeface="+mn-lt"/>
              </a:rPr>
              <a:t>• age</a:t>
            </a:r>
            <a:endParaRPr lang="pl-PL"/>
          </a:p>
          <a:p>
            <a:r>
              <a:rPr lang="pl-PL">
                <a:ea typeface="+mn-lt"/>
                <a:cs typeface="+mn-lt"/>
              </a:rPr>
              <a:t>• genetics</a:t>
            </a:r>
            <a:endParaRPr lang="pl-PL"/>
          </a:p>
          <a:p>
            <a:r>
              <a:rPr lang="pl-PL">
                <a:ea typeface="+mn-lt"/>
                <a:cs typeface="+mn-lt"/>
              </a:rPr>
              <a:t>• hormones</a:t>
            </a:r>
            <a:endParaRPr lang="pl-PL"/>
          </a:p>
          <a:p>
            <a:r>
              <a:rPr lang="pl-PL" b="1">
                <a:ea typeface="+mn-lt"/>
                <a:cs typeface="+mn-lt"/>
              </a:rPr>
              <a:t>External factors</a:t>
            </a:r>
            <a:endParaRPr lang="pl-PL"/>
          </a:p>
          <a:p>
            <a:r>
              <a:rPr lang="pl-PL">
                <a:ea typeface="+mn-lt"/>
                <a:cs typeface="+mn-lt"/>
              </a:rPr>
              <a:t>• UV radiation</a:t>
            </a:r>
            <a:endParaRPr lang="pl-PL"/>
          </a:p>
          <a:p>
            <a:r>
              <a:rPr lang="pl-PL">
                <a:ea typeface="+mn-lt"/>
                <a:cs typeface="+mn-lt"/>
              </a:rPr>
              <a:t>• environmental pollution</a:t>
            </a:r>
            <a:endParaRPr lang="pl-PL"/>
          </a:p>
          <a:p>
            <a:r>
              <a:rPr lang="pl-PL">
                <a:ea typeface="+mn-lt"/>
                <a:cs typeface="+mn-lt"/>
              </a:rPr>
              <a:t>• oxidative stress</a:t>
            </a:r>
            <a:endParaRPr lang="pl-PL"/>
          </a:p>
          <a:p>
            <a:r>
              <a:rPr lang="pl-PL">
                <a:ea typeface="+mn-lt"/>
                <a:cs typeface="+mn-lt"/>
              </a:rPr>
              <a:t>• chronic stress</a:t>
            </a:r>
            <a:endParaRPr lang="pl-PL"/>
          </a:p>
          <a:p>
            <a:r>
              <a:rPr lang="pl-PL">
                <a:ea typeface="+mn-lt"/>
                <a:cs typeface="+mn-lt"/>
              </a:rPr>
              <a:t>• an unhealthy diet</a:t>
            </a:r>
            <a:endParaRPr lang="pl-PL"/>
          </a:p>
          <a:p>
            <a:r>
              <a:rPr lang="pl-PL">
                <a:ea typeface="+mn-lt"/>
                <a:cs typeface="+mn-lt"/>
              </a:rPr>
              <a:t>• lack of sleep</a:t>
            </a:r>
            <a:endParaRPr lang="pl-PL"/>
          </a:p>
          <a:p>
            <a:r>
              <a:rPr lang="pl-PL">
                <a:ea typeface="+mn-lt"/>
                <a:cs typeface="+mn-lt"/>
              </a:rPr>
              <a:t>• smoking</a:t>
            </a:r>
            <a:endParaRPr lang="pl-PL"/>
          </a:p>
          <a:p>
            <a:endParaRPr lang="pl-PL" dirty="0"/>
          </a:p>
        </p:txBody>
      </p:sp>
      <p:sp>
        <p:nvSpPr>
          <p:cNvPr id="5" name="Tytuł 4">
            <a:extLst>
              <a:ext uri="{FF2B5EF4-FFF2-40B4-BE49-F238E27FC236}">
                <a16:creationId xmlns:a16="http://schemas.microsoft.com/office/drawing/2014/main" id="{33BFB099-F5AF-9CD4-02DB-F3C82A5CC09B}"/>
              </a:ext>
            </a:extLst>
          </p:cNvPr>
          <p:cNvSpPr>
            <a:spLocks noGrp="1"/>
          </p:cNvSpPr>
          <p:nvPr>
            <p:ph type="title"/>
          </p:nvPr>
        </p:nvSpPr>
        <p:spPr/>
        <p:txBody>
          <a:bodyPr>
            <a:normAutofit/>
          </a:bodyPr>
          <a:lstStyle/>
          <a:p>
            <a:r>
              <a:rPr lang="pl-PL">
                <a:ea typeface="+mj-lt"/>
                <a:cs typeface="+mj-lt"/>
              </a:rPr>
              <a:t>Why does skin age?</a:t>
            </a:r>
            <a:endParaRPr lang="en-US"/>
          </a:p>
        </p:txBody>
      </p:sp>
      <p:pic>
        <p:nvPicPr>
          <p:cNvPr id="4" name="Obraz 3" descr="The image shows two side-by-side profiles of an elderly woman with a smooth, wrinkled forehead and a youthful, smooth face.&#10;&#10;Zawartość wygenerowana przez AI może być niepoprawna.">
            <a:extLst>
              <a:ext uri="{FF2B5EF4-FFF2-40B4-BE49-F238E27FC236}">
                <a16:creationId xmlns:a16="http://schemas.microsoft.com/office/drawing/2014/main" id="{83A70E88-5075-D5D1-C842-4B71E39442CC}"/>
              </a:ext>
            </a:extLst>
          </p:cNvPr>
          <p:cNvPicPr>
            <a:picLocks noChangeAspect="1"/>
          </p:cNvPicPr>
          <p:nvPr/>
        </p:nvPicPr>
        <p:blipFill>
          <a:blip r:embed="rId3"/>
          <a:stretch>
            <a:fillRect/>
          </a:stretch>
        </p:blipFill>
        <p:spPr>
          <a:xfrm>
            <a:off x="7826829" y="2721940"/>
            <a:ext cx="3368093" cy="3354346"/>
          </a:xfrm>
          <a:prstGeom prst="rect">
            <a:avLst/>
          </a:prstGeom>
        </p:spPr>
      </p:pic>
    </p:spTree>
    <p:extLst>
      <p:ext uri="{BB962C8B-B14F-4D97-AF65-F5344CB8AC3E}">
        <p14:creationId xmlns:p14="http://schemas.microsoft.com/office/powerpoint/2010/main" val="352015369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BCE7A-8A03-D146-4F3A-B4FEFE1B17EC}"/>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47624315-359D-831A-6EC4-C14D3B771C4E}"/>
              </a:ext>
            </a:extLst>
          </p:cNvPr>
          <p:cNvSpPr>
            <a:spLocks noGrp="1"/>
          </p:cNvSpPr>
          <p:nvPr>
            <p:ph type="body" idx="1"/>
          </p:nvPr>
        </p:nvSpPr>
        <p:spPr>
          <a:xfrm>
            <a:off x="1270532" y="1307255"/>
            <a:ext cx="10424160" cy="4937760"/>
          </a:xfrm>
        </p:spPr>
        <p:txBody>
          <a:bodyPr/>
          <a:lstStyle/>
          <a:p>
            <a:r>
              <a:rPr lang="pl-PL" dirty="0" err="1"/>
              <a:t>Collagen</a:t>
            </a:r>
            <a:r>
              <a:rPr lang="pl-PL" dirty="0"/>
              <a:t> </a:t>
            </a:r>
            <a:r>
              <a:rPr lang="pl-PL" dirty="0" err="1"/>
              <a:t>is</a:t>
            </a:r>
            <a:r>
              <a:rPr lang="pl-PL" dirty="0"/>
              <a:t> the most </a:t>
            </a:r>
            <a:r>
              <a:rPr lang="pl-PL" dirty="0" err="1"/>
              <a:t>abundant</a:t>
            </a:r>
            <a:r>
              <a:rPr lang="pl-PL" dirty="0"/>
              <a:t> protein in the </a:t>
            </a:r>
            <a:r>
              <a:rPr lang="pl-PL" dirty="0" err="1"/>
              <a:t>human</a:t>
            </a:r>
            <a:r>
              <a:rPr lang="pl-PL" dirty="0"/>
              <a:t> body.</a:t>
            </a:r>
          </a:p>
          <a:p>
            <a:r>
              <a:rPr lang="pl-PL" dirty="0"/>
              <a:t>It </a:t>
            </a:r>
            <a:r>
              <a:rPr lang="pl-PL" dirty="0" err="1"/>
              <a:t>accounts</a:t>
            </a:r>
            <a:r>
              <a:rPr lang="pl-PL" dirty="0"/>
              <a:t> for </a:t>
            </a:r>
            <a:r>
              <a:rPr lang="pl-PL" dirty="0" err="1"/>
              <a:t>approximately</a:t>
            </a:r>
            <a:r>
              <a:rPr lang="pl-PL" dirty="0"/>
              <a:t> </a:t>
            </a:r>
            <a:r>
              <a:rPr lang="pl-PL" b="1" dirty="0"/>
              <a:t>30% of </a:t>
            </a:r>
            <a:r>
              <a:rPr lang="pl-PL" b="1" dirty="0" err="1"/>
              <a:t>all</a:t>
            </a:r>
            <a:r>
              <a:rPr lang="pl-PL" b="1" dirty="0"/>
              <a:t> </a:t>
            </a:r>
            <a:r>
              <a:rPr lang="pl-PL" b="1" dirty="0" err="1"/>
              <a:t>proteins</a:t>
            </a:r>
            <a:r>
              <a:rPr lang="pl-PL" dirty="0"/>
              <a:t> in the body.</a:t>
            </a:r>
          </a:p>
          <a:p>
            <a:r>
              <a:rPr lang="pl-PL" dirty="0"/>
              <a:t>It </a:t>
            </a:r>
            <a:r>
              <a:rPr lang="pl-PL" dirty="0" err="1"/>
              <a:t>is</a:t>
            </a:r>
            <a:r>
              <a:rPr lang="pl-PL" dirty="0"/>
              <a:t> the </a:t>
            </a:r>
            <a:r>
              <a:rPr lang="pl-PL" dirty="0" err="1"/>
              <a:t>main</a:t>
            </a:r>
            <a:r>
              <a:rPr lang="pl-PL" dirty="0"/>
              <a:t> </a:t>
            </a:r>
            <a:r>
              <a:rPr lang="pl-PL" dirty="0" err="1"/>
              <a:t>structural</a:t>
            </a:r>
            <a:r>
              <a:rPr lang="pl-PL" dirty="0"/>
              <a:t> component of </a:t>
            </a:r>
            <a:r>
              <a:rPr lang="pl-PL" dirty="0" err="1"/>
              <a:t>connective</a:t>
            </a:r>
            <a:r>
              <a:rPr lang="pl-PL" dirty="0"/>
              <a:t> </a:t>
            </a:r>
            <a:r>
              <a:rPr lang="pl-PL" dirty="0" err="1"/>
              <a:t>tissue</a:t>
            </a:r>
            <a:r>
              <a:rPr lang="pl-PL" dirty="0"/>
              <a:t>.</a:t>
            </a:r>
          </a:p>
          <a:p>
            <a:r>
              <a:rPr lang="pl-PL" dirty="0"/>
              <a:t>It </a:t>
            </a:r>
            <a:r>
              <a:rPr lang="pl-PL" dirty="0" err="1"/>
              <a:t>is</a:t>
            </a:r>
            <a:r>
              <a:rPr lang="pl-PL" dirty="0"/>
              <a:t> </a:t>
            </a:r>
            <a:r>
              <a:rPr lang="pl-PL" dirty="0" err="1"/>
              <a:t>found</a:t>
            </a:r>
            <a:r>
              <a:rPr lang="pl-PL" dirty="0"/>
              <a:t> in, </a:t>
            </a:r>
            <a:r>
              <a:rPr lang="pl-PL" dirty="0" err="1"/>
              <a:t>among</a:t>
            </a:r>
            <a:r>
              <a:rPr lang="pl-PL" dirty="0"/>
              <a:t> </a:t>
            </a:r>
            <a:r>
              <a:rPr lang="pl-PL" dirty="0" err="1"/>
              <a:t>others</a:t>
            </a:r>
            <a:r>
              <a:rPr lang="pl-PL" dirty="0"/>
              <a:t>:</a:t>
            </a:r>
          </a:p>
          <a:p>
            <a:r>
              <a:rPr lang="pl-PL" dirty="0"/>
              <a:t>✔ skin</a:t>
            </a:r>
          </a:p>
          <a:p>
            <a:r>
              <a:rPr lang="pl-PL" dirty="0"/>
              <a:t>✔ </a:t>
            </a:r>
            <a:r>
              <a:rPr lang="pl-PL" dirty="0" err="1"/>
              <a:t>bones</a:t>
            </a:r>
            <a:endParaRPr lang="pl-PL" dirty="0"/>
          </a:p>
          <a:p>
            <a:r>
              <a:rPr lang="pl-PL" dirty="0"/>
              <a:t>✔ </a:t>
            </a:r>
            <a:r>
              <a:rPr lang="pl-PL" dirty="0" err="1"/>
              <a:t>cartilage</a:t>
            </a:r>
            <a:endParaRPr lang="pl-PL" dirty="0"/>
          </a:p>
          <a:p>
            <a:r>
              <a:rPr lang="pl-PL" dirty="0"/>
              <a:t>✔ </a:t>
            </a:r>
            <a:r>
              <a:rPr lang="pl-PL" dirty="0" err="1"/>
              <a:t>tendons</a:t>
            </a:r>
            <a:endParaRPr lang="pl-PL" dirty="0"/>
          </a:p>
          <a:p>
            <a:r>
              <a:rPr lang="pl-PL" dirty="0"/>
              <a:t>✔ </a:t>
            </a:r>
            <a:r>
              <a:rPr lang="pl-PL" dirty="0" err="1"/>
              <a:t>ligaments</a:t>
            </a:r>
            <a:endParaRPr lang="pl-PL" dirty="0"/>
          </a:p>
          <a:p>
            <a:r>
              <a:rPr lang="pl-PL" dirty="0"/>
              <a:t>✔ </a:t>
            </a:r>
            <a:r>
              <a:rPr lang="pl-PL" dirty="0" err="1"/>
              <a:t>blood</a:t>
            </a:r>
            <a:r>
              <a:rPr lang="pl-PL" dirty="0"/>
              <a:t> </a:t>
            </a:r>
            <a:r>
              <a:rPr lang="pl-PL" dirty="0" err="1"/>
              <a:t>vessels</a:t>
            </a:r>
            <a:endParaRPr lang="pl-PL" dirty="0"/>
          </a:p>
        </p:txBody>
      </p:sp>
      <p:sp>
        <p:nvSpPr>
          <p:cNvPr id="5" name="Tytuł 4">
            <a:extLst>
              <a:ext uri="{FF2B5EF4-FFF2-40B4-BE49-F238E27FC236}">
                <a16:creationId xmlns:a16="http://schemas.microsoft.com/office/drawing/2014/main" id="{4CE897EC-750B-9107-5328-05DCAB5F0C2C}"/>
              </a:ext>
            </a:extLst>
          </p:cNvPr>
          <p:cNvSpPr>
            <a:spLocks noGrp="1"/>
          </p:cNvSpPr>
          <p:nvPr>
            <p:ph type="title"/>
          </p:nvPr>
        </p:nvSpPr>
        <p:spPr/>
        <p:txBody>
          <a:bodyPr>
            <a:normAutofit/>
          </a:bodyPr>
          <a:lstStyle/>
          <a:p>
            <a:r>
              <a:rPr lang="pl-PL" dirty="0" err="1"/>
              <a:t>What</a:t>
            </a:r>
            <a:r>
              <a:rPr lang="pl-PL" dirty="0"/>
              <a:t> </a:t>
            </a:r>
            <a:r>
              <a:rPr lang="pl-PL" dirty="0" err="1"/>
              <a:t>is</a:t>
            </a:r>
            <a:r>
              <a:rPr lang="pl-PL" dirty="0"/>
              <a:t> </a:t>
            </a:r>
            <a:r>
              <a:rPr lang="pl-PL" dirty="0" err="1"/>
              <a:t>collagen</a:t>
            </a:r>
            <a:r>
              <a:rPr lang="pl-PL" dirty="0"/>
              <a:t>?</a:t>
            </a:r>
          </a:p>
        </p:txBody>
      </p:sp>
      <p:pic>
        <p:nvPicPr>
          <p:cNvPr id="4" name="Obraz 3" descr="The image depicts a simple, colorful molecular structure composed of interconnected, symmetrical, white spheres.&#10;&#10;Zawartość wygenerowana przez AI może być niepoprawna.">
            <a:extLst>
              <a:ext uri="{FF2B5EF4-FFF2-40B4-BE49-F238E27FC236}">
                <a16:creationId xmlns:a16="http://schemas.microsoft.com/office/drawing/2014/main" id="{DAC81ABD-671F-B806-2B60-3910AB0C86D7}"/>
              </a:ext>
            </a:extLst>
          </p:cNvPr>
          <p:cNvPicPr>
            <a:picLocks noChangeAspect="1"/>
          </p:cNvPicPr>
          <p:nvPr/>
        </p:nvPicPr>
        <p:blipFill>
          <a:blip r:embed="rId3"/>
          <a:stretch>
            <a:fillRect/>
          </a:stretch>
        </p:blipFill>
        <p:spPr>
          <a:xfrm>
            <a:off x="7847936" y="2868386"/>
            <a:ext cx="2872145" cy="3260272"/>
          </a:xfrm>
          <a:prstGeom prst="rect">
            <a:avLst/>
          </a:prstGeom>
        </p:spPr>
      </p:pic>
    </p:spTree>
    <p:extLst>
      <p:ext uri="{BB962C8B-B14F-4D97-AF65-F5344CB8AC3E}">
        <p14:creationId xmlns:p14="http://schemas.microsoft.com/office/powerpoint/2010/main" val="103575301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F8FA52-AA51-FE83-8DB9-50C22A4C0F90}"/>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287296EF-172A-42E8-29A1-887ED9B4710A}"/>
              </a:ext>
            </a:extLst>
          </p:cNvPr>
          <p:cNvSpPr>
            <a:spLocks noGrp="1"/>
          </p:cNvSpPr>
          <p:nvPr>
            <p:ph type="body" idx="1"/>
          </p:nvPr>
        </p:nvSpPr>
        <p:spPr>
          <a:xfrm>
            <a:off x="1270532" y="1214040"/>
            <a:ext cx="10424160" cy="5252073"/>
          </a:xfrm>
        </p:spPr>
        <p:txBody>
          <a:bodyPr>
            <a:normAutofit fontScale="85000" lnSpcReduction="20000"/>
          </a:bodyPr>
          <a:lstStyle/>
          <a:p>
            <a:r>
              <a:rPr lang="pl-PL" sz="1600" dirty="0" err="1"/>
              <a:t>More</a:t>
            </a:r>
            <a:r>
              <a:rPr lang="pl-PL" sz="1600" dirty="0"/>
              <a:t> </a:t>
            </a:r>
            <a:r>
              <a:rPr lang="pl-PL" sz="1600" dirty="0" err="1"/>
              <a:t>than</a:t>
            </a:r>
            <a:r>
              <a:rPr lang="pl-PL" sz="1600" dirty="0"/>
              <a:t> </a:t>
            </a:r>
            <a:r>
              <a:rPr lang="pl-PL" sz="1600" b="1" dirty="0"/>
              <a:t>28 </a:t>
            </a:r>
            <a:r>
              <a:rPr lang="pl-PL" sz="1600" b="1" dirty="0" err="1"/>
              <a:t>types</a:t>
            </a:r>
            <a:r>
              <a:rPr lang="pl-PL" sz="1600" b="1" dirty="0"/>
              <a:t> of </a:t>
            </a:r>
            <a:r>
              <a:rPr lang="pl-PL" sz="1600" b="1" dirty="0" err="1"/>
              <a:t>collagen</a:t>
            </a:r>
            <a:r>
              <a:rPr lang="pl-PL" sz="1600" dirty="0"/>
              <a:t> </a:t>
            </a:r>
            <a:r>
              <a:rPr lang="pl-PL" sz="1600" dirty="0" err="1"/>
              <a:t>have</a:t>
            </a:r>
            <a:r>
              <a:rPr lang="pl-PL" sz="1600" dirty="0"/>
              <a:t> </a:t>
            </a:r>
            <a:r>
              <a:rPr lang="pl-PL" sz="1600" dirty="0" err="1"/>
              <a:t>been</a:t>
            </a:r>
            <a:r>
              <a:rPr lang="pl-PL" sz="1600" dirty="0"/>
              <a:t> </a:t>
            </a:r>
            <a:r>
              <a:rPr lang="pl-PL" sz="1600" dirty="0" err="1"/>
              <a:t>described</a:t>
            </a:r>
            <a:r>
              <a:rPr lang="pl-PL" sz="1600" dirty="0"/>
              <a:t> to </a:t>
            </a:r>
            <a:r>
              <a:rPr lang="pl-PL" sz="1600" dirty="0" err="1"/>
              <a:t>date</a:t>
            </a:r>
            <a:r>
              <a:rPr lang="pl-PL" sz="1600" dirty="0"/>
              <a:t>.</a:t>
            </a:r>
          </a:p>
          <a:p>
            <a:endParaRPr lang="pl-PL" sz="1600" dirty="0"/>
          </a:p>
          <a:p>
            <a:r>
              <a:rPr lang="pl-PL" sz="1600" dirty="0"/>
              <a:t>The most </a:t>
            </a:r>
            <a:r>
              <a:rPr lang="pl-PL" sz="1600" dirty="0" err="1"/>
              <a:t>important</a:t>
            </a:r>
            <a:r>
              <a:rPr lang="pl-PL" sz="1600" dirty="0"/>
              <a:t> </a:t>
            </a:r>
            <a:r>
              <a:rPr lang="pl-PL" sz="1600" dirty="0" err="1"/>
              <a:t>ones</a:t>
            </a:r>
            <a:r>
              <a:rPr lang="pl-PL" sz="1600" dirty="0"/>
              <a:t> </a:t>
            </a:r>
            <a:r>
              <a:rPr lang="pl-PL" sz="1600" dirty="0" err="1"/>
              <a:t>include</a:t>
            </a:r>
            <a:r>
              <a:rPr lang="pl-PL" sz="1600" dirty="0"/>
              <a:t>:</a:t>
            </a:r>
          </a:p>
          <a:p>
            <a:endParaRPr lang="pl-PL" sz="1600" b="1" dirty="0"/>
          </a:p>
          <a:p>
            <a:r>
              <a:rPr lang="pl-PL" sz="1600" b="1" dirty="0" err="1"/>
              <a:t>Type</a:t>
            </a:r>
            <a:r>
              <a:rPr lang="pl-PL" sz="1600" b="1" dirty="0"/>
              <a:t> I</a:t>
            </a:r>
            <a:endParaRPr lang="pl-PL" sz="1600" dirty="0"/>
          </a:p>
          <a:p>
            <a:r>
              <a:rPr lang="pl-PL" sz="1600" dirty="0"/>
              <a:t>✔ skin</a:t>
            </a:r>
          </a:p>
          <a:p>
            <a:r>
              <a:rPr lang="pl-PL" sz="1600" dirty="0"/>
              <a:t>✔ </a:t>
            </a:r>
            <a:r>
              <a:rPr lang="pl-PL" sz="1600" dirty="0" err="1"/>
              <a:t>bones</a:t>
            </a:r>
            <a:endParaRPr lang="pl-PL" sz="1600" dirty="0"/>
          </a:p>
          <a:p>
            <a:r>
              <a:rPr lang="pl-PL" sz="1600" dirty="0"/>
              <a:t>✔ </a:t>
            </a:r>
            <a:r>
              <a:rPr lang="pl-PL" sz="1600" dirty="0" err="1"/>
              <a:t>tendons</a:t>
            </a:r>
            <a:endParaRPr lang="pl-PL" sz="1600" dirty="0"/>
          </a:p>
          <a:p>
            <a:r>
              <a:rPr lang="pl-PL" sz="1600" dirty="0"/>
              <a:t>✔ </a:t>
            </a:r>
            <a:r>
              <a:rPr lang="pl-PL" sz="1600" dirty="0" err="1"/>
              <a:t>ligaments</a:t>
            </a:r>
            <a:endParaRPr lang="pl-PL" sz="1600" dirty="0"/>
          </a:p>
          <a:p>
            <a:endParaRPr lang="pl-PL" sz="1600" dirty="0"/>
          </a:p>
          <a:p>
            <a:r>
              <a:rPr lang="pl-PL" sz="1600" dirty="0" err="1"/>
              <a:t>Accounts</a:t>
            </a:r>
            <a:r>
              <a:rPr lang="pl-PL" sz="1600" dirty="0"/>
              <a:t> for </a:t>
            </a:r>
            <a:r>
              <a:rPr lang="pl-PL" sz="1600" dirty="0" err="1"/>
              <a:t>approximately</a:t>
            </a:r>
            <a:r>
              <a:rPr lang="pl-PL" sz="1600" dirty="0"/>
              <a:t> 90% of the </a:t>
            </a:r>
            <a:r>
              <a:rPr lang="pl-PL" sz="1600" dirty="0" err="1"/>
              <a:t>collagen</a:t>
            </a:r>
            <a:r>
              <a:rPr lang="pl-PL" sz="1600" dirty="0"/>
              <a:t> in the body.</a:t>
            </a:r>
          </a:p>
          <a:p>
            <a:endParaRPr lang="pl-PL" sz="1600" b="1" dirty="0"/>
          </a:p>
          <a:p>
            <a:r>
              <a:rPr lang="pl-PL" sz="1600" b="1" dirty="0" err="1"/>
              <a:t>Type</a:t>
            </a:r>
            <a:r>
              <a:rPr lang="pl-PL" sz="1600" b="1" dirty="0"/>
              <a:t> II</a:t>
            </a:r>
            <a:endParaRPr lang="pl-PL" sz="1600" dirty="0"/>
          </a:p>
          <a:p>
            <a:r>
              <a:rPr lang="pl-PL" sz="1600" dirty="0"/>
              <a:t>✔ </a:t>
            </a:r>
            <a:r>
              <a:rPr lang="pl-PL" sz="1600" dirty="0" err="1"/>
              <a:t>articular</a:t>
            </a:r>
            <a:r>
              <a:rPr lang="pl-PL" sz="1600" dirty="0"/>
              <a:t> </a:t>
            </a:r>
            <a:r>
              <a:rPr lang="pl-PL" sz="1600" dirty="0" err="1"/>
              <a:t>cartilage</a:t>
            </a:r>
            <a:endParaRPr lang="pl-PL" sz="1600" dirty="0"/>
          </a:p>
          <a:p>
            <a:endParaRPr lang="pl-PL" sz="1600" b="1" dirty="0"/>
          </a:p>
          <a:p>
            <a:r>
              <a:rPr lang="pl-PL" sz="1600" b="1" dirty="0" err="1"/>
              <a:t>Type</a:t>
            </a:r>
            <a:r>
              <a:rPr lang="pl-PL" sz="1600" b="1" dirty="0"/>
              <a:t> III</a:t>
            </a:r>
            <a:endParaRPr lang="pl-PL" sz="1600" dirty="0"/>
          </a:p>
          <a:p>
            <a:r>
              <a:rPr lang="pl-PL" sz="1600" dirty="0"/>
              <a:t>✔ skin</a:t>
            </a:r>
          </a:p>
          <a:p>
            <a:r>
              <a:rPr lang="pl-PL" sz="1600" dirty="0"/>
              <a:t>✔ </a:t>
            </a:r>
            <a:r>
              <a:rPr lang="pl-PL" sz="1600" dirty="0" err="1"/>
              <a:t>blood</a:t>
            </a:r>
            <a:r>
              <a:rPr lang="pl-PL" sz="1600" dirty="0"/>
              <a:t> </a:t>
            </a:r>
            <a:r>
              <a:rPr lang="pl-PL" sz="1600" dirty="0" err="1"/>
              <a:t>vessels</a:t>
            </a:r>
            <a:endParaRPr lang="pl-PL" sz="1600" dirty="0"/>
          </a:p>
          <a:p>
            <a:r>
              <a:rPr lang="pl-PL" sz="1600" dirty="0"/>
              <a:t>✔ </a:t>
            </a:r>
            <a:r>
              <a:rPr lang="pl-PL" sz="1600" dirty="0" err="1"/>
              <a:t>internal</a:t>
            </a:r>
            <a:r>
              <a:rPr lang="pl-PL" sz="1600" dirty="0"/>
              <a:t> </a:t>
            </a:r>
            <a:r>
              <a:rPr lang="pl-PL" sz="1600" dirty="0" err="1"/>
              <a:t>organs</a:t>
            </a:r>
            <a:endParaRPr lang="pl-PL" sz="1600" dirty="0"/>
          </a:p>
        </p:txBody>
      </p:sp>
      <p:sp>
        <p:nvSpPr>
          <p:cNvPr id="5" name="Tytuł 4">
            <a:extLst>
              <a:ext uri="{FF2B5EF4-FFF2-40B4-BE49-F238E27FC236}">
                <a16:creationId xmlns:a16="http://schemas.microsoft.com/office/drawing/2014/main" id="{AE8D7C0B-49CF-FD57-278B-E4049B5B22E0}"/>
              </a:ext>
            </a:extLst>
          </p:cNvPr>
          <p:cNvSpPr>
            <a:spLocks noGrp="1"/>
          </p:cNvSpPr>
          <p:nvPr>
            <p:ph type="title"/>
          </p:nvPr>
        </p:nvSpPr>
        <p:spPr>
          <a:xfrm>
            <a:off x="1270532" y="354118"/>
            <a:ext cx="10424160" cy="640080"/>
          </a:xfrm>
        </p:spPr>
        <p:txBody>
          <a:bodyPr>
            <a:normAutofit/>
          </a:bodyPr>
          <a:lstStyle/>
          <a:p>
            <a:r>
              <a:rPr lang="pl-PL" dirty="0" err="1"/>
              <a:t>Types</a:t>
            </a:r>
            <a:r>
              <a:rPr lang="pl-PL" dirty="0"/>
              <a:t> of </a:t>
            </a:r>
            <a:r>
              <a:rPr lang="pl-PL" dirty="0" err="1"/>
              <a:t>collagen</a:t>
            </a:r>
            <a:endParaRPr lang="pl-PL" dirty="0"/>
          </a:p>
        </p:txBody>
      </p:sp>
      <p:pic>
        <p:nvPicPr>
          <p:cNvPr id="4" name="Obraz 3" descr="The image depicts a stylized representation of human skin with a water droplet and a few molecular structures.&#10;&#10;Zawartość wygenerowana przez AI może być niepoprawna.">
            <a:extLst>
              <a:ext uri="{FF2B5EF4-FFF2-40B4-BE49-F238E27FC236}">
                <a16:creationId xmlns:a16="http://schemas.microsoft.com/office/drawing/2014/main" id="{35E67A98-4F4F-D737-6D94-3012A0A63874}"/>
              </a:ext>
            </a:extLst>
          </p:cNvPr>
          <p:cNvPicPr>
            <a:picLocks noChangeAspect="1"/>
          </p:cNvPicPr>
          <p:nvPr/>
        </p:nvPicPr>
        <p:blipFill>
          <a:blip r:embed="rId3"/>
          <a:stretch>
            <a:fillRect/>
          </a:stretch>
        </p:blipFill>
        <p:spPr>
          <a:xfrm>
            <a:off x="7006008" y="2160814"/>
            <a:ext cx="3915460" cy="4023028"/>
          </a:xfrm>
          <a:prstGeom prst="rect">
            <a:avLst/>
          </a:prstGeom>
        </p:spPr>
      </p:pic>
    </p:spTree>
    <p:extLst>
      <p:ext uri="{BB962C8B-B14F-4D97-AF65-F5344CB8AC3E}">
        <p14:creationId xmlns:p14="http://schemas.microsoft.com/office/powerpoint/2010/main" val="3909113330"/>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3182B-30AC-6CCB-3CF9-47FB6E9D89AC}"/>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5B015018-17B2-C46A-5DC0-124D6C2C9A84}"/>
              </a:ext>
            </a:extLst>
          </p:cNvPr>
          <p:cNvSpPr>
            <a:spLocks noGrp="1"/>
          </p:cNvSpPr>
          <p:nvPr>
            <p:ph type="body" idx="1"/>
          </p:nvPr>
        </p:nvSpPr>
        <p:spPr>
          <a:xfrm>
            <a:off x="1270532" y="1681843"/>
            <a:ext cx="10424160" cy="4476086"/>
          </a:xfrm>
        </p:spPr>
        <p:txBody>
          <a:bodyPr/>
          <a:lstStyle/>
          <a:p>
            <a:r>
              <a:rPr lang="pl-PL" dirty="0"/>
              <a:t>Natural </a:t>
            </a:r>
            <a:r>
              <a:rPr lang="pl-PL" dirty="0" err="1"/>
              <a:t>collagen</a:t>
            </a:r>
            <a:r>
              <a:rPr lang="pl-PL" dirty="0"/>
              <a:t> </a:t>
            </a:r>
            <a:r>
              <a:rPr lang="pl-PL" dirty="0" err="1"/>
              <a:t>production</a:t>
            </a:r>
            <a:r>
              <a:rPr lang="pl-PL" dirty="0"/>
              <a:t> </a:t>
            </a:r>
            <a:r>
              <a:rPr lang="pl-PL" dirty="0" err="1"/>
              <a:t>does</a:t>
            </a:r>
            <a:r>
              <a:rPr lang="pl-PL" dirty="0"/>
              <a:t> not </a:t>
            </a:r>
            <a:r>
              <a:rPr lang="pl-PL" dirty="0" err="1"/>
              <a:t>remain</a:t>
            </a:r>
            <a:r>
              <a:rPr lang="pl-PL" dirty="0"/>
              <a:t> </a:t>
            </a:r>
            <a:r>
              <a:rPr lang="pl-PL" dirty="0" err="1"/>
              <a:t>constant</a:t>
            </a:r>
            <a:r>
              <a:rPr lang="pl-PL" dirty="0"/>
              <a:t> </a:t>
            </a:r>
            <a:r>
              <a:rPr lang="pl-PL" dirty="0" err="1"/>
              <a:t>throughout</a:t>
            </a:r>
            <a:r>
              <a:rPr lang="pl-PL" dirty="0"/>
              <a:t> life.</a:t>
            </a:r>
          </a:p>
          <a:p>
            <a:r>
              <a:rPr lang="pl-PL" dirty="0" err="1"/>
              <a:t>After</a:t>
            </a:r>
            <a:r>
              <a:rPr lang="pl-PL" dirty="0"/>
              <a:t> </a:t>
            </a:r>
            <a:r>
              <a:rPr lang="pl-PL" dirty="0" err="1"/>
              <a:t>around</a:t>
            </a:r>
            <a:r>
              <a:rPr lang="pl-PL" dirty="0"/>
              <a:t> the </a:t>
            </a:r>
            <a:r>
              <a:rPr lang="pl-PL" dirty="0" err="1"/>
              <a:t>age</a:t>
            </a:r>
            <a:r>
              <a:rPr lang="pl-PL" dirty="0"/>
              <a:t> of 25, </a:t>
            </a:r>
            <a:r>
              <a:rPr lang="pl-PL" dirty="0" err="1"/>
              <a:t>it</a:t>
            </a:r>
            <a:r>
              <a:rPr lang="pl-PL" dirty="0"/>
              <a:t> </a:t>
            </a:r>
            <a:r>
              <a:rPr lang="pl-PL" dirty="0" err="1"/>
              <a:t>gradually</a:t>
            </a:r>
            <a:r>
              <a:rPr lang="pl-PL" dirty="0"/>
              <a:t> </a:t>
            </a:r>
            <a:r>
              <a:rPr lang="pl-PL" dirty="0" err="1"/>
              <a:t>begins</a:t>
            </a:r>
            <a:r>
              <a:rPr lang="pl-PL" dirty="0"/>
              <a:t> to </a:t>
            </a:r>
            <a:r>
              <a:rPr lang="pl-PL" dirty="0" err="1"/>
              <a:t>decline</a:t>
            </a:r>
            <a:r>
              <a:rPr lang="pl-PL" dirty="0"/>
              <a:t>.</a:t>
            </a:r>
          </a:p>
          <a:p>
            <a:r>
              <a:rPr lang="pl-PL" dirty="0"/>
              <a:t>The </a:t>
            </a:r>
            <a:r>
              <a:rPr lang="pl-PL" dirty="0" err="1"/>
              <a:t>rate</a:t>
            </a:r>
            <a:r>
              <a:rPr lang="pl-PL" dirty="0"/>
              <a:t> of </a:t>
            </a:r>
            <a:r>
              <a:rPr lang="pl-PL" dirty="0" err="1"/>
              <a:t>this</a:t>
            </a:r>
            <a:r>
              <a:rPr lang="pl-PL" dirty="0"/>
              <a:t> </a:t>
            </a:r>
            <a:r>
              <a:rPr lang="pl-PL" dirty="0" err="1"/>
              <a:t>process</a:t>
            </a:r>
            <a:r>
              <a:rPr lang="pl-PL" dirty="0"/>
              <a:t> </a:t>
            </a:r>
            <a:r>
              <a:rPr lang="pl-PL" dirty="0" err="1"/>
              <a:t>is</a:t>
            </a:r>
            <a:r>
              <a:rPr lang="pl-PL" dirty="0"/>
              <a:t> </a:t>
            </a:r>
            <a:r>
              <a:rPr lang="pl-PL" dirty="0" err="1"/>
              <a:t>influenced</a:t>
            </a:r>
            <a:r>
              <a:rPr lang="pl-PL" dirty="0"/>
              <a:t> by </a:t>
            </a:r>
            <a:r>
              <a:rPr lang="pl-PL" dirty="0" err="1"/>
              <a:t>factors</a:t>
            </a:r>
            <a:r>
              <a:rPr lang="pl-PL" dirty="0"/>
              <a:t> </a:t>
            </a:r>
            <a:r>
              <a:rPr lang="pl-PL" dirty="0" err="1"/>
              <a:t>such</a:t>
            </a:r>
            <a:r>
              <a:rPr lang="pl-PL" dirty="0"/>
              <a:t> as:</a:t>
            </a:r>
          </a:p>
          <a:p>
            <a:r>
              <a:rPr lang="pl-PL" dirty="0"/>
              <a:t>• </a:t>
            </a:r>
            <a:r>
              <a:rPr lang="pl-PL" dirty="0" err="1"/>
              <a:t>age</a:t>
            </a:r>
            <a:endParaRPr lang="pl-PL" dirty="0"/>
          </a:p>
          <a:p>
            <a:r>
              <a:rPr lang="pl-PL" dirty="0"/>
              <a:t>• UV </a:t>
            </a:r>
            <a:r>
              <a:rPr lang="pl-PL" dirty="0" err="1"/>
              <a:t>radiation</a:t>
            </a:r>
            <a:endParaRPr lang="pl-PL" dirty="0"/>
          </a:p>
          <a:p>
            <a:r>
              <a:rPr lang="pl-PL" dirty="0"/>
              <a:t>• </a:t>
            </a:r>
            <a:r>
              <a:rPr lang="pl-PL" dirty="0" err="1"/>
              <a:t>oxidative</a:t>
            </a:r>
            <a:r>
              <a:rPr lang="pl-PL" dirty="0"/>
              <a:t> </a:t>
            </a:r>
            <a:r>
              <a:rPr lang="pl-PL" dirty="0" err="1"/>
              <a:t>stress</a:t>
            </a:r>
            <a:endParaRPr lang="pl-PL" dirty="0"/>
          </a:p>
          <a:p>
            <a:r>
              <a:rPr lang="pl-PL" dirty="0"/>
              <a:t>• smoking</a:t>
            </a:r>
          </a:p>
          <a:p>
            <a:r>
              <a:rPr lang="pl-PL" dirty="0"/>
              <a:t>• diet</a:t>
            </a:r>
          </a:p>
          <a:p>
            <a:r>
              <a:rPr lang="pl-PL" dirty="0"/>
              <a:t>• </a:t>
            </a:r>
            <a:r>
              <a:rPr lang="pl-PL" dirty="0" err="1"/>
              <a:t>environmental</a:t>
            </a:r>
            <a:r>
              <a:rPr lang="pl-PL" dirty="0"/>
              <a:t> </a:t>
            </a:r>
            <a:r>
              <a:rPr lang="pl-PL" dirty="0" err="1"/>
              <a:t>pollution</a:t>
            </a:r>
            <a:endParaRPr lang="pl-PL" dirty="0"/>
          </a:p>
        </p:txBody>
      </p:sp>
      <p:sp>
        <p:nvSpPr>
          <p:cNvPr id="5" name="Tytuł 4">
            <a:extLst>
              <a:ext uri="{FF2B5EF4-FFF2-40B4-BE49-F238E27FC236}">
                <a16:creationId xmlns:a16="http://schemas.microsoft.com/office/drawing/2014/main" id="{E300AEAA-4F33-D984-8CDF-09BDEBB57C27}"/>
              </a:ext>
            </a:extLst>
          </p:cNvPr>
          <p:cNvSpPr>
            <a:spLocks noGrp="1"/>
          </p:cNvSpPr>
          <p:nvPr>
            <p:ph type="title"/>
          </p:nvPr>
        </p:nvSpPr>
        <p:spPr/>
        <p:txBody>
          <a:bodyPr>
            <a:normAutofit fontScale="90000"/>
          </a:bodyPr>
          <a:lstStyle/>
          <a:p>
            <a:r>
              <a:rPr lang="en-US" dirty="0"/>
              <a:t>What happens to collagen as we get older?</a:t>
            </a:r>
            <a:endParaRPr lang="pl-PL" dirty="0"/>
          </a:p>
        </p:txBody>
      </p:sp>
      <p:sp>
        <p:nvSpPr>
          <p:cNvPr id="4" name="pole tekstowe 3">
            <a:extLst>
              <a:ext uri="{FF2B5EF4-FFF2-40B4-BE49-F238E27FC236}">
                <a16:creationId xmlns:a16="http://schemas.microsoft.com/office/drawing/2014/main" id="{D3E9D17C-ED88-54E7-E0D3-01E2A8CB7300}"/>
              </a:ext>
            </a:extLst>
          </p:cNvPr>
          <p:cNvSpPr txBox="1"/>
          <p:nvPr/>
        </p:nvSpPr>
        <p:spPr>
          <a:xfrm>
            <a:off x="8665027" y="4612026"/>
            <a:ext cx="3287485" cy="206210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buNone/>
            </a:pPr>
            <a:r>
              <a:rPr lang="en-US" sz="1600" b="1" dirty="0"/>
              <a:t>Did you know…? </a:t>
            </a:r>
            <a:endParaRPr lang="pl-PL" sz="1600" b="1" dirty="0"/>
          </a:p>
          <a:p>
            <a:pPr>
              <a:buNone/>
            </a:pPr>
            <a:endParaRPr lang="pl-PL" sz="1600" b="1" dirty="0"/>
          </a:p>
          <a:p>
            <a:pPr>
              <a:buNone/>
            </a:pPr>
            <a:r>
              <a:rPr lang="en-US" sz="1600" dirty="0"/>
              <a:t>That's exactly why the daily intake of nutrients that support the proper functioning of the body is so important.</a:t>
            </a:r>
            <a:r>
              <a:rPr lang="pl-PL" sz="1600" dirty="0"/>
              <a:t>Czy wiesz, że…?</a:t>
            </a:r>
          </a:p>
          <a:p>
            <a:pPr>
              <a:buNone/>
            </a:pPr>
            <a:endParaRPr lang="pl-PL" sz="1600" dirty="0"/>
          </a:p>
        </p:txBody>
      </p:sp>
    </p:spTree>
    <p:extLst>
      <p:ext uri="{BB962C8B-B14F-4D97-AF65-F5344CB8AC3E}">
        <p14:creationId xmlns:p14="http://schemas.microsoft.com/office/powerpoint/2010/main" val="1951632492"/>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38A9E-EFCD-001F-C77E-4FEA822C285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77D4FF1C-2C45-2C29-58A0-6B09624501AB}"/>
              </a:ext>
            </a:extLst>
          </p:cNvPr>
          <p:cNvSpPr>
            <a:spLocks noGrp="1"/>
          </p:cNvSpPr>
          <p:nvPr>
            <p:ph type="body" idx="1"/>
          </p:nvPr>
        </p:nvSpPr>
        <p:spPr>
          <a:xfrm>
            <a:off x="1270532" y="1502229"/>
            <a:ext cx="10424160" cy="4742785"/>
          </a:xfrm>
        </p:spPr>
        <p:txBody>
          <a:bodyPr>
            <a:normAutofit fontScale="92500"/>
          </a:bodyPr>
          <a:lstStyle/>
          <a:p>
            <a:r>
              <a:rPr lang="pl-PL" dirty="0"/>
              <a:t>Marine </a:t>
            </a:r>
            <a:r>
              <a:rPr lang="pl-PL" dirty="0" err="1"/>
              <a:t>Glo</a:t>
            </a:r>
            <a:r>
              <a:rPr lang="pl-PL" dirty="0"/>
              <a:t> </a:t>
            </a:r>
            <a:r>
              <a:rPr lang="pl-PL" dirty="0" err="1"/>
              <a:t>contains</a:t>
            </a:r>
            <a:r>
              <a:rPr lang="pl-PL" dirty="0"/>
              <a:t>:</a:t>
            </a:r>
          </a:p>
          <a:p>
            <a:endParaRPr lang="pl-PL" b="1" dirty="0"/>
          </a:p>
          <a:p>
            <a:r>
              <a:rPr lang="pl-PL" b="1" dirty="0"/>
              <a:t>5 g of </a:t>
            </a:r>
            <a:r>
              <a:rPr lang="pl-PL" b="1" dirty="0" err="1"/>
              <a:t>hydrolyzed</a:t>
            </a:r>
            <a:r>
              <a:rPr lang="pl-PL" b="1" dirty="0"/>
              <a:t> </a:t>
            </a:r>
            <a:r>
              <a:rPr lang="pl-PL" b="1" dirty="0" err="1"/>
              <a:t>marine</a:t>
            </a:r>
            <a:r>
              <a:rPr lang="pl-PL" b="1" dirty="0"/>
              <a:t> </a:t>
            </a:r>
            <a:r>
              <a:rPr lang="pl-PL" b="1" dirty="0" err="1"/>
              <a:t>collagen</a:t>
            </a:r>
            <a:r>
              <a:rPr lang="pl-PL" b="1" dirty="0"/>
              <a:t> per </a:t>
            </a:r>
            <a:r>
              <a:rPr lang="pl-PL" b="1" dirty="0" err="1"/>
              <a:t>serving</a:t>
            </a:r>
            <a:r>
              <a:rPr lang="pl-PL" b="1" dirty="0"/>
              <a:t>.</a:t>
            </a:r>
            <a:endParaRPr lang="pl-PL" dirty="0"/>
          </a:p>
          <a:p>
            <a:endParaRPr lang="pl-PL" dirty="0"/>
          </a:p>
          <a:p>
            <a:r>
              <a:rPr lang="pl-PL" dirty="0" err="1"/>
              <a:t>Hydrolysis</a:t>
            </a:r>
            <a:r>
              <a:rPr lang="pl-PL" dirty="0"/>
              <a:t> </a:t>
            </a:r>
            <a:r>
              <a:rPr lang="pl-PL" dirty="0" err="1"/>
              <a:t>is</a:t>
            </a:r>
            <a:r>
              <a:rPr lang="pl-PL" dirty="0"/>
              <a:t> the </a:t>
            </a:r>
            <a:r>
              <a:rPr lang="pl-PL" dirty="0" err="1"/>
              <a:t>enzymatic</a:t>
            </a:r>
            <a:r>
              <a:rPr lang="pl-PL" dirty="0"/>
              <a:t> </a:t>
            </a:r>
            <a:r>
              <a:rPr lang="pl-PL" dirty="0" err="1"/>
              <a:t>process</a:t>
            </a:r>
            <a:r>
              <a:rPr lang="pl-PL" dirty="0"/>
              <a:t> of </a:t>
            </a:r>
            <a:r>
              <a:rPr lang="pl-PL" dirty="0" err="1"/>
              <a:t>breaking</a:t>
            </a:r>
            <a:r>
              <a:rPr lang="pl-PL" dirty="0"/>
              <a:t> down </a:t>
            </a:r>
            <a:r>
              <a:rPr lang="pl-PL" dirty="0" err="1"/>
              <a:t>large</a:t>
            </a:r>
            <a:r>
              <a:rPr lang="pl-PL" dirty="0"/>
              <a:t> </a:t>
            </a:r>
            <a:r>
              <a:rPr lang="pl-PL" dirty="0" err="1"/>
              <a:t>collagen</a:t>
            </a:r>
            <a:r>
              <a:rPr lang="pl-PL" dirty="0"/>
              <a:t> </a:t>
            </a:r>
            <a:r>
              <a:rPr lang="pl-PL" dirty="0" err="1"/>
              <a:t>molecules</a:t>
            </a:r>
            <a:r>
              <a:rPr lang="pl-PL" dirty="0"/>
              <a:t> </a:t>
            </a:r>
            <a:r>
              <a:rPr lang="pl-PL" dirty="0" err="1"/>
              <a:t>into</a:t>
            </a:r>
            <a:r>
              <a:rPr lang="pl-PL" dirty="0"/>
              <a:t> </a:t>
            </a:r>
            <a:r>
              <a:rPr lang="pl-PL" dirty="0" err="1"/>
              <a:t>shorter</a:t>
            </a:r>
            <a:r>
              <a:rPr lang="pl-PL" dirty="0"/>
              <a:t> </a:t>
            </a:r>
            <a:r>
              <a:rPr lang="pl-PL" dirty="0" err="1"/>
              <a:t>peptides</a:t>
            </a:r>
            <a:r>
              <a:rPr lang="pl-PL" dirty="0"/>
              <a:t>.</a:t>
            </a:r>
          </a:p>
          <a:p>
            <a:endParaRPr lang="pl-PL" dirty="0"/>
          </a:p>
          <a:p>
            <a:r>
              <a:rPr lang="pl-PL" dirty="0"/>
              <a:t>As a </a:t>
            </a:r>
            <a:r>
              <a:rPr lang="pl-PL" dirty="0" err="1"/>
              <a:t>result</a:t>
            </a:r>
            <a:r>
              <a:rPr lang="pl-PL" dirty="0"/>
              <a:t>:</a:t>
            </a:r>
          </a:p>
          <a:p>
            <a:r>
              <a:rPr lang="pl-PL" dirty="0"/>
              <a:t>✔ </a:t>
            </a:r>
            <a:r>
              <a:rPr lang="pl-PL" dirty="0" err="1"/>
              <a:t>they</a:t>
            </a:r>
            <a:r>
              <a:rPr lang="pl-PL" dirty="0"/>
              <a:t> </a:t>
            </a:r>
            <a:r>
              <a:rPr lang="pl-PL" dirty="0" err="1"/>
              <a:t>dissolve</a:t>
            </a:r>
            <a:r>
              <a:rPr lang="pl-PL" dirty="0"/>
              <a:t> </a:t>
            </a:r>
            <a:r>
              <a:rPr lang="pl-PL" dirty="0" err="1"/>
              <a:t>easily</a:t>
            </a:r>
            <a:r>
              <a:rPr lang="pl-PL" dirty="0"/>
              <a:t> in </a:t>
            </a:r>
            <a:r>
              <a:rPr lang="pl-PL" dirty="0" err="1"/>
              <a:t>water</a:t>
            </a:r>
            <a:endParaRPr lang="pl-PL" dirty="0"/>
          </a:p>
          <a:p>
            <a:r>
              <a:rPr lang="pl-PL" dirty="0"/>
              <a:t>✔ </a:t>
            </a:r>
            <a:r>
              <a:rPr lang="pl-PL" dirty="0" err="1"/>
              <a:t>they</a:t>
            </a:r>
            <a:r>
              <a:rPr lang="pl-PL" dirty="0"/>
              <a:t> </a:t>
            </a:r>
            <a:r>
              <a:rPr lang="pl-PL" dirty="0" err="1"/>
              <a:t>make</a:t>
            </a:r>
            <a:r>
              <a:rPr lang="pl-PL" dirty="0"/>
              <a:t> a </a:t>
            </a:r>
            <a:r>
              <a:rPr lang="pl-PL" dirty="0" err="1"/>
              <a:t>convenient</a:t>
            </a:r>
            <a:r>
              <a:rPr lang="pl-PL" dirty="0"/>
              <a:t> drink</a:t>
            </a:r>
          </a:p>
          <a:p>
            <a:r>
              <a:rPr lang="pl-PL" dirty="0"/>
              <a:t>✔ </a:t>
            </a:r>
            <a:r>
              <a:rPr lang="pl-PL" dirty="0" err="1"/>
              <a:t>they</a:t>
            </a:r>
            <a:r>
              <a:rPr lang="pl-PL" dirty="0"/>
              <a:t> </a:t>
            </a:r>
            <a:r>
              <a:rPr lang="pl-PL" dirty="0" err="1"/>
              <a:t>are</a:t>
            </a:r>
            <a:r>
              <a:rPr lang="pl-PL" dirty="0"/>
              <a:t> a </a:t>
            </a:r>
            <a:r>
              <a:rPr lang="pl-PL" dirty="0" err="1"/>
              <a:t>commonly</a:t>
            </a:r>
            <a:r>
              <a:rPr lang="pl-PL" dirty="0"/>
              <a:t> </a:t>
            </a:r>
            <a:r>
              <a:rPr lang="pl-PL" dirty="0" err="1"/>
              <a:t>used</a:t>
            </a:r>
            <a:r>
              <a:rPr lang="pl-PL" dirty="0"/>
              <a:t> form of </a:t>
            </a:r>
            <a:r>
              <a:rPr lang="pl-PL" dirty="0" err="1"/>
              <a:t>collagen</a:t>
            </a:r>
            <a:r>
              <a:rPr lang="pl-PL" dirty="0"/>
              <a:t> in </a:t>
            </a:r>
            <a:r>
              <a:rPr lang="pl-PL" dirty="0" err="1"/>
              <a:t>dietary</a:t>
            </a:r>
            <a:r>
              <a:rPr lang="pl-PL" dirty="0"/>
              <a:t> </a:t>
            </a:r>
            <a:r>
              <a:rPr lang="pl-PL" dirty="0" err="1"/>
              <a:t>supplements</a:t>
            </a:r>
            <a:r>
              <a:rPr lang="pl-PL" dirty="0"/>
              <a:t>.</a:t>
            </a:r>
          </a:p>
        </p:txBody>
      </p:sp>
      <p:sp>
        <p:nvSpPr>
          <p:cNvPr id="5" name="Tytuł 4">
            <a:extLst>
              <a:ext uri="{FF2B5EF4-FFF2-40B4-BE49-F238E27FC236}">
                <a16:creationId xmlns:a16="http://schemas.microsoft.com/office/drawing/2014/main" id="{590B0BF0-D5CC-3D9C-15BE-B35BEAA1B149}"/>
              </a:ext>
            </a:extLst>
          </p:cNvPr>
          <p:cNvSpPr>
            <a:spLocks noGrp="1"/>
          </p:cNvSpPr>
          <p:nvPr>
            <p:ph type="title"/>
          </p:nvPr>
        </p:nvSpPr>
        <p:spPr/>
        <p:txBody>
          <a:bodyPr>
            <a:normAutofit fontScale="90000"/>
          </a:bodyPr>
          <a:lstStyle/>
          <a:p>
            <a:r>
              <a:rPr lang="en-US" dirty="0"/>
              <a:t>Why was hydrolyzed collagen chosen?</a:t>
            </a:r>
            <a:endParaRPr lang="pl-PL" dirty="0"/>
          </a:p>
        </p:txBody>
      </p:sp>
    </p:spTree>
    <p:extLst>
      <p:ext uri="{BB962C8B-B14F-4D97-AF65-F5344CB8AC3E}">
        <p14:creationId xmlns:p14="http://schemas.microsoft.com/office/powerpoint/2010/main" val="1416310791"/>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0CC34-6F55-E8C7-0C80-2ABEFE0E24B8}"/>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04D76642-887E-100C-E27D-564ED79B95F4}"/>
              </a:ext>
            </a:extLst>
          </p:cNvPr>
          <p:cNvSpPr>
            <a:spLocks noGrp="1"/>
          </p:cNvSpPr>
          <p:nvPr>
            <p:ph type="body" idx="1"/>
          </p:nvPr>
        </p:nvSpPr>
        <p:spPr>
          <a:xfrm>
            <a:off x="1270532" y="1307255"/>
            <a:ext cx="10424160" cy="4937760"/>
          </a:xfrm>
        </p:spPr>
        <p:txBody>
          <a:bodyPr>
            <a:normAutofit/>
          </a:bodyPr>
          <a:lstStyle/>
          <a:p>
            <a:r>
              <a:rPr lang="pl-PL" dirty="0"/>
              <a:t>Marine </a:t>
            </a:r>
            <a:r>
              <a:rPr lang="pl-PL" dirty="0" err="1"/>
              <a:t>Glo</a:t>
            </a:r>
            <a:r>
              <a:rPr lang="pl-PL" dirty="0"/>
              <a:t>™ </a:t>
            </a:r>
            <a:r>
              <a:rPr lang="pl-PL" dirty="0" err="1"/>
              <a:t>is</a:t>
            </a:r>
            <a:r>
              <a:rPr lang="pl-PL" dirty="0"/>
              <a:t> a </a:t>
            </a:r>
            <a:r>
              <a:rPr lang="pl-PL" dirty="0" err="1"/>
              <a:t>carefully</a:t>
            </a:r>
            <a:r>
              <a:rPr lang="pl-PL" dirty="0"/>
              <a:t> </a:t>
            </a:r>
            <a:r>
              <a:rPr lang="pl-PL" dirty="0" err="1"/>
              <a:t>formulated</a:t>
            </a:r>
            <a:r>
              <a:rPr lang="pl-PL" dirty="0"/>
              <a:t> blend of </a:t>
            </a:r>
            <a:r>
              <a:rPr lang="pl-PL" dirty="0" err="1"/>
              <a:t>complementary</a:t>
            </a:r>
            <a:r>
              <a:rPr lang="pl-PL" dirty="0"/>
              <a:t> </a:t>
            </a:r>
            <a:r>
              <a:rPr lang="pl-PL" dirty="0" err="1"/>
              <a:t>ingredients</a:t>
            </a:r>
            <a:r>
              <a:rPr lang="pl-PL" dirty="0"/>
              <a:t>.</a:t>
            </a:r>
          </a:p>
          <a:p>
            <a:endParaRPr lang="pl-PL" dirty="0"/>
          </a:p>
          <a:p>
            <a:r>
              <a:rPr lang="pl-PL" dirty="0" err="1"/>
              <a:t>Each</a:t>
            </a:r>
            <a:r>
              <a:rPr lang="pl-PL" dirty="0"/>
              <a:t> </a:t>
            </a:r>
            <a:r>
              <a:rPr lang="pl-PL" dirty="0" err="1"/>
              <a:t>sachet</a:t>
            </a:r>
            <a:r>
              <a:rPr lang="pl-PL" dirty="0"/>
              <a:t> </a:t>
            </a:r>
            <a:r>
              <a:rPr lang="pl-PL" dirty="0" err="1"/>
              <a:t>contains</a:t>
            </a:r>
            <a:r>
              <a:rPr lang="pl-PL" dirty="0"/>
              <a:t>:</a:t>
            </a:r>
          </a:p>
          <a:p>
            <a:r>
              <a:rPr lang="pl-PL" dirty="0"/>
              <a:t>• </a:t>
            </a:r>
            <a:r>
              <a:rPr lang="pl-PL" b="1" dirty="0"/>
              <a:t>5 g of </a:t>
            </a:r>
            <a:r>
              <a:rPr lang="pl-PL" b="1" dirty="0" err="1"/>
              <a:t>hydrolyzed</a:t>
            </a:r>
            <a:r>
              <a:rPr lang="pl-PL" b="1" dirty="0"/>
              <a:t> </a:t>
            </a:r>
            <a:r>
              <a:rPr lang="pl-PL" b="1" dirty="0" err="1"/>
              <a:t>marine</a:t>
            </a:r>
            <a:r>
              <a:rPr lang="pl-PL" b="1" dirty="0"/>
              <a:t> </a:t>
            </a:r>
            <a:r>
              <a:rPr lang="pl-PL" b="1" dirty="0" err="1"/>
              <a:t>collagen</a:t>
            </a:r>
            <a:endParaRPr lang="pl-PL" dirty="0"/>
          </a:p>
          <a:p>
            <a:r>
              <a:rPr lang="pl-PL" dirty="0"/>
              <a:t>• </a:t>
            </a:r>
            <a:r>
              <a:rPr lang="pl-PL" b="1" dirty="0"/>
              <a:t>10 mg of </a:t>
            </a:r>
            <a:r>
              <a:rPr lang="pl-PL" b="1" dirty="0" err="1"/>
              <a:t>branded</a:t>
            </a:r>
            <a:r>
              <a:rPr lang="pl-PL" b="1" dirty="0"/>
              <a:t> </a:t>
            </a:r>
            <a:r>
              <a:rPr lang="pl-PL" b="1" dirty="0" err="1"/>
              <a:t>FloraGLO</a:t>
            </a:r>
            <a:r>
              <a:rPr lang="pl-PL" b="1" dirty="0"/>
              <a:t>® Lutein</a:t>
            </a:r>
            <a:endParaRPr lang="pl-PL" dirty="0"/>
          </a:p>
          <a:p>
            <a:r>
              <a:rPr lang="pl-PL" dirty="0"/>
              <a:t>• </a:t>
            </a:r>
            <a:r>
              <a:rPr lang="pl-PL" b="1" dirty="0"/>
              <a:t>25 mg of </a:t>
            </a:r>
            <a:r>
              <a:rPr lang="pl-PL" b="1" dirty="0" err="1"/>
              <a:t>vitamin</a:t>
            </a:r>
            <a:r>
              <a:rPr lang="pl-PL" b="1" dirty="0"/>
              <a:t> C</a:t>
            </a:r>
            <a:endParaRPr lang="pl-PL" dirty="0"/>
          </a:p>
          <a:p>
            <a:r>
              <a:rPr lang="pl-PL" dirty="0"/>
              <a:t>• </a:t>
            </a:r>
            <a:r>
              <a:rPr lang="pl-PL" b="1" dirty="0"/>
              <a:t>16 mg of </a:t>
            </a:r>
            <a:r>
              <a:rPr lang="pl-PL" b="1" dirty="0" err="1"/>
              <a:t>niacin</a:t>
            </a:r>
            <a:endParaRPr lang="pl-PL" dirty="0"/>
          </a:p>
          <a:p>
            <a:r>
              <a:rPr lang="pl-PL" dirty="0"/>
              <a:t>• </a:t>
            </a:r>
            <a:r>
              <a:rPr lang="pl-PL" b="1" dirty="0"/>
              <a:t>300 µg of </a:t>
            </a:r>
            <a:r>
              <a:rPr lang="pl-PL" b="1" dirty="0" err="1"/>
              <a:t>biotin</a:t>
            </a:r>
            <a:endParaRPr lang="pl-PL" dirty="0"/>
          </a:p>
          <a:p>
            <a:r>
              <a:rPr lang="pl-PL" dirty="0"/>
              <a:t>A </a:t>
            </a:r>
            <a:r>
              <a:rPr lang="pl-PL" dirty="0" err="1"/>
              <a:t>combination</a:t>
            </a:r>
            <a:r>
              <a:rPr lang="pl-PL" dirty="0"/>
              <a:t> of </a:t>
            </a:r>
            <a:r>
              <a:rPr lang="pl-PL" dirty="0" err="1"/>
              <a:t>nutrients</a:t>
            </a:r>
            <a:r>
              <a:rPr lang="pl-PL" dirty="0"/>
              <a:t> and high-</a:t>
            </a:r>
            <a:r>
              <a:rPr lang="pl-PL" dirty="0" err="1"/>
              <a:t>quality</a:t>
            </a:r>
            <a:r>
              <a:rPr lang="pl-PL" dirty="0"/>
              <a:t> </a:t>
            </a:r>
            <a:r>
              <a:rPr lang="pl-PL" dirty="0" err="1"/>
              <a:t>ingredients</a:t>
            </a:r>
            <a:r>
              <a:rPr lang="pl-PL" dirty="0"/>
              <a:t> in a </a:t>
            </a:r>
            <a:r>
              <a:rPr lang="pl-PL" dirty="0" err="1"/>
              <a:t>convenient</a:t>
            </a:r>
            <a:r>
              <a:rPr lang="pl-PL" dirty="0"/>
              <a:t> form for a </a:t>
            </a:r>
            <a:r>
              <a:rPr lang="pl-PL" dirty="0" err="1"/>
              <a:t>daily</a:t>
            </a:r>
            <a:r>
              <a:rPr lang="pl-PL" dirty="0"/>
              <a:t> drink.</a:t>
            </a:r>
          </a:p>
        </p:txBody>
      </p:sp>
      <p:sp>
        <p:nvSpPr>
          <p:cNvPr id="5" name="Tytuł 4">
            <a:extLst>
              <a:ext uri="{FF2B5EF4-FFF2-40B4-BE49-F238E27FC236}">
                <a16:creationId xmlns:a16="http://schemas.microsoft.com/office/drawing/2014/main" id="{FEF39B1D-78FF-CB65-97BB-B602A59101DC}"/>
              </a:ext>
            </a:extLst>
          </p:cNvPr>
          <p:cNvSpPr>
            <a:spLocks noGrp="1"/>
          </p:cNvSpPr>
          <p:nvPr>
            <p:ph type="title"/>
          </p:nvPr>
        </p:nvSpPr>
        <p:spPr/>
        <p:txBody>
          <a:bodyPr>
            <a:normAutofit/>
          </a:bodyPr>
          <a:lstStyle/>
          <a:p>
            <a:r>
              <a:rPr lang="en-US" dirty="0"/>
              <a:t>Marine Glo – more than collagen</a:t>
            </a:r>
            <a:endParaRPr lang="pl-PL" dirty="0"/>
          </a:p>
        </p:txBody>
      </p:sp>
      <p:pic>
        <p:nvPicPr>
          <p:cNvPr id="4" name="Obraz 3" descr="The image shows a vibrant, tropical scene with a large, juicy peach, green palm fronds, and a bright, eco-friendly glucose-free glucosamine capsule, emphasizing a natural and refreshing health product.&#10;&#10;Zawartość wygenerowana przez AI może być niepoprawna.">
            <a:extLst>
              <a:ext uri="{FF2B5EF4-FFF2-40B4-BE49-F238E27FC236}">
                <a16:creationId xmlns:a16="http://schemas.microsoft.com/office/drawing/2014/main" id="{49C3FCAF-9D3C-FB26-9E94-C67CCD6197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8314" y="2035629"/>
            <a:ext cx="2454730" cy="2454730"/>
          </a:xfrm>
          <a:prstGeom prst="rect">
            <a:avLst/>
          </a:prstGeom>
        </p:spPr>
      </p:pic>
    </p:spTree>
    <p:extLst>
      <p:ext uri="{BB962C8B-B14F-4D97-AF65-F5344CB8AC3E}">
        <p14:creationId xmlns:p14="http://schemas.microsoft.com/office/powerpoint/2010/main" val="3637192833"/>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45EAB-C2EC-73F2-CDC6-D37D6DBCA268}"/>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9628E1C1-2C43-E18A-B365-53DE1757611A}"/>
              </a:ext>
            </a:extLst>
          </p:cNvPr>
          <p:cNvSpPr>
            <a:spLocks noGrp="1"/>
          </p:cNvSpPr>
          <p:nvPr>
            <p:ph type="body" idx="1"/>
          </p:nvPr>
        </p:nvSpPr>
        <p:spPr>
          <a:xfrm>
            <a:off x="1270532" y="1307255"/>
            <a:ext cx="10424160" cy="5202402"/>
          </a:xfrm>
        </p:spPr>
        <p:txBody>
          <a:bodyPr>
            <a:normAutofit lnSpcReduction="10000"/>
          </a:bodyPr>
          <a:lstStyle/>
          <a:p>
            <a:endParaRPr lang="pl-PL" dirty="0"/>
          </a:p>
          <a:p>
            <a:r>
              <a:rPr lang="pl-PL" dirty="0"/>
              <a:t>Marine </a:t>
            </a:r>
            <a:r>
              <a:rPr lang="pl-PL" dirty="0" err="1"/>
              <a:t>Glo</a:t>
            </a:r>
            <a:r>
              <a:rPr lang="pl-PL" dirty="0"/>
              <a:t> </a:t>
            </a:r>
            <a:r>
              <a:rPr lang="pl-PL" dirty="0" err="1"/>
              <a:t>is</a:t>
            </a:r>
            <a:r>
              <a:rPr lang="pl-PL" dirty="0"/>
              <a:t> </a:t>
            </a:r>
            <a:r>
              <a:rPr lang="pl-PL" dirty="0" err="1"/>
              <a:t>more</a:t>
            </a:r>
            <a:r>
              <a:rPr lang="pl-PL" dirty="0"/>
              <a:t> </a:t>
            </a:r>
            <a:r>
              <a:rPr lang="pl-PL" dirty="0" err="1"/>
              <a:t>than</a:t>
            </a:r>
            <a:r>
              <a:rPr lang="pl-PL" dirty="0"/>
              <a:t> </a:t>
            </a:r>
            <a:r>
              <a:rPr lang="pl-PL" dirty="0" err="1"/>
              <a:t>just</a:t>
            </a:r>
            <a:r>
              <a:rPr lang="pl-PL" dirty="0"/>
              <a:t> </a:t>
            </a:r>
            <a:r>
              <a:rPr lang="pl-PL" dirty="0" err="1"/>
              <a:t>collagen</a:t>
            </a:r>
            <a:r>
              <a:rPr lang="pl-PL" dirty="0"/>
              <a:t>.</a:t>
            </a:r>
          </a:p>
          <a:p>
            <a:endParaRPr lang="pl-PL" dirty="0"/>
          </a:p>
          <a:p>
            <a:r>
              <a:rPr lang="pl-PL" dirty="0"/>
              <a:t>It </a:t>
            </a:r>
            <a:r>
              <a:rPr lang="pl-PL" dirty="0" err="1"/>
              <a:t>combines</a:t>
            </a:r>
            <a:r>
              <a:rPr lang="pl-PL" dirty="0"/>
              <a:t>:</a:t>
            </a:r>
          </a:p>
          <a:p>
            <a:r>
              <a:rPr lang="pl-PL" dirty="0"/>
              <a:t>• </a:t>
            </a:r>
            <a:r>
              <a:rPr lang="pl-PL" dirty="0" err="1"/>
              <a:t>collagen</a:t>
            </a:r>
            <a:r>
              <a:rPr lang="pl-PL" dirty="0"/>
              <a:t> </a:t>
            </a:r>
            <a:r>
              <a:rPr lang="pl-PL" dirty="0" err="1"/>
              <a:t>peptides</a:t>
            </a:r>
            <a:br>
              <a:rPr lang="pl-PL" dirty="0"/>
            </a:br>
            <a:r>
              <a:rPr lang="pl-PL" dirty="0"/>
              <a:t>• </a:t>
            </a:r>
            <a:r>
              <a:rPr lang="pl-PL" dirty="0" err="1"/>
              <a:t>vitamin</a:t>
            </a:r>
            <a:r>
              <a:rPr lang="pl-PL" dirty="0"/>
              <a:t> C</a:t>
            </a:r>
            <a:br>
              <a:rPr lang="pl-PL" dirty="0"/>
            </a:br>
            <a:r>
              <a:rPr lang="pl-PL" dirty="0"/>
              <a:t>• </a:t>
            </a:r>
            <a:r>
              <a:rPr lang="pl-PL" dirty="0" err="1"/>
              <a:t>biotin</a:t>
            </a:r>
            <a:br>
              <a:rPr lang="pl-PL" dirty="0"/>
            </a:br>
            <a:r>
              <a:rPr lang="pl-PL" dirty="0"/>
              <a:t>• </a:t>
            </a:r>
            <a:r>
              <a:rPr lang="pl-PL" dirty="0" err="1"/>
              <a:t>niacin</a:t>
            </a:r>
            <a:br>
              <a:rPr lang="pl-PL" dirty="0"/>
            </a:br>
            <a:r>
              <a:rPr lang="pl-PL" dirty="0"/>
              <a:t>• </a:t>
            </a:r>
            <a:r>
              <a:rPr lang="pl-PL" dirty="0" err="1"/>
              <a:t>FloraGLO</a:t>
            </a:r>
            <a:r>
              <a:rPr lang="pl-PL" dirty="0"/>
              <a:t>® Lutein</a:t>
            </a:r>
          </a:p>
          <a:p>
            <a:endParaRPr lang="pl-PL" dirty="0"/>
          </a:p>
          <a:p>
            <a:endParaRPr lang="pl-PL" dirty="0"/>
          </a:p>
          <a:p>
            <a:r>
              <a:rPr lang="pl-PL" dirty="0" err="1"/>
              <a:t>Each</a:t>
            </a:r>
            <a:r>
              <a:rPr lang="pl-PL" dirty="0"/>
              <a:t> ingredient </a:t>
            </a:r>
            <a:r>
              <a:rPr lang="pl-PL" dirty="0" err="1"/>
              <a:t>serves</a:t>
            </a:r>
            <a:r>
              <a:rPr lang="pl-PL" dirty="0"/>
              <a:t> a </a:t>
            </a:r>
            <a:r>
              <a:rPr lang="pl-PL" dirty="0" err="1"/>
              <a:t>different</a:t>
            </a:r>
            <a:r>
              <a:rPr lang="pl-PL" dirty="0"/>
              <a:t> </a:t>
            </a:r>
            <a:r>
              <a:rPr lang="pl-PL" dirty="0" err="1"/>
              <a:t>function</a:t>
            </a:r>
            <a:r>
              <a:rPr lang="pl-PL" dirty="0"/>
              <a:t>, </a:t>
            </a:r>
            <a:r>
              <a:rPr lang="pl-PL" dirty="0" err="1"/>
              <a:t>allowing</a:t>
            </a:r>
            <a:r>
              <a:rPr lang="pl-PL" dirty="0"/>
              <a:t> the </a:t>
            </a:r>
            <a:r>
              <a:rPr lang="pl-PL" dirty="0" err="1"/>
              <a:t>product</a:t>
            </a:r>
            <a:r>
              <a:rPr lang="pl-PL" dirty="0"/>
              <a:t> to </a:t>
            </a:r>
            <a:r>
              <a:rPr lang="pl-PL" dirty="0" err="1"/>
              <a:t>provide</a:t>
            </a:r>
            <a:r>
              <a:rPr lang="pl-PL" dirty="0"/>
              <a:t> </a:t>
            </a:r>
            <a:r>
              <a:rPr lang="pl-PL" b="1" dirty="0" err="1"/>
              <a:t>multidirectional</a:t>
            </a:r>
            <a:r>
              <a:rPr lang="pl-PL" b="1" dirty="0"/>
              <a:t> </a:t>
            </a:r>
            <a:r>
              <a:rPr lang="pl-PL" b="1" dirty="0" err="1"/>
              <a:t>support</a:t>
            </a:r>
            <a:r>
              <a:rPr lang="pl-PL" b="1" dirty="0"/>
              <a:t> for the body</a:t>
            </a:r>
            <a:r>
              <a:rPr lang="pl-PL" dirty="0"/>
              <a:t>.</a:t>
            </a:r>
          </a:p>
        </p:txBody>
      </p:sp>
      <p:sp>
        <p:nvSpPr>
          <p:cNvPr id="5" name="Tytuł 4">
            <a:extLst>
              <a:ext uri="{FF2B5EF4-FFF2-40B4-BE49-F238E27FC236}">
                <a16:creationId xmlns:a16="http://schemas.microsoft.com/office/drawing/2014/main" id="{AD27752A-0CF0-AD5D-6F95-57CD001DBB93}"/>
              </a:ext>
            </a:extLst>
          </p:cNvPr>
          <p:cNvSpPr>
            <a:spLocks noGrp="1"/>
          </p:cNvSpPr>
          <p:nvPr>
            <p:ph type="title"/>
          </p:nvPr>
        </p:nvSpPr>
        <p:spPr/>
        <p:txBody>
          <a:bodyPr>
            <a:normAutofit/>
          </a:bodyPr>
          <a:lstStyle/>
          <a:p>
            <a:r>
              <a:rPr lang="pl-PL" dirty="0" err="1"/>
              <a:t>Why</a:t>
            </a:r>
            <a:r>
              <a:rPr lang="pl-PL" dirty="0"/>
              <a:t> </a:t>
            </a:r>
            <a:r>
              <a:rPr lang="pl-PL" dirty="0" err="1"/>
              <a:t>combine</a:t>
            </a:r>
            <a:r>
              <a:rPr lang="pl-PL" dirty="0"/>
              <a:t> </a:t>
            </a:r>
            <a:r>
              <a:rPr lang="pl-PL" dirty="0" err="1"/>
              <a:t>these</a:t>
            </a:r>
            <a:r>
              <a:rPr lang="pl-PL" dirty="0"/>
              <a:t> </a:t>
            </a:r>
            <a:r>
              <a:rPr lang="pl-PL" dirty="0" err="1"/>
              <a:t>ingredients</a:t>
            </a:r>
            <a:r>
              <a:rPr lang="pl-PL" dirty="0"/>
              <a:t>?</a:t>
            </a:r>
          </a:p>
        </p:txBody>
      </p:sp>
      <p:pic>
        <p:nvPicPr>
          <p:cNvPr id="4" name="Obraz 3" descr="The person is holding a bright orange tube, possibly a toothpaste, surrounded by green foliage.&#10;&#10;Zawartość wygenerowana przez AI może być niepoprawna.">
            <a:extLst>
              <a:ext uri="{FF2B5EF4-FFF2-40B4-BE49-F238E27FC236}">
                <a16:creationId xmlns:a16="http://schemas.microsoft.com/office/drawing/2014/main" id="{3F1EBE65-CAC7-1443-1547-DD209784DD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8281" y="1307255"/>
            <a:ext cx="4029690" cy="4029690"/>
          </a:xfrm>
          <a:prstGeom prst="rect">
            <a:avLst/>
          </a:prstGeom>
        </p:spPr>
      </p:pic>
    </p:spTree>
    <p:extLst>
      <p:ext uri="{BB962C8B-B14F-4D97-AF65-F5344CB8AC3E}">
        <p14:creationId xmlns:p14="http://schemas.microsoft.com/office/powerpoint/2010/main" val="3166779585"/>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CE57A-5CEB-C2A1-4AE1-0C5F0A4350FE}"/>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C06975FB-059D-E663-0FB8-3EE6D0258A26}"/>
              </a:ext>
            </a:extLst>
          </p:cNvPr>
          <p:cNvSpPr>
            <a:spLocks noGrp="1"/>
          </p:cNvSpPr>
          <p:nvPr>
            <p:ph type="body" idx="1"/>
          </p:nvPr>
        </p:nvSpPr>
        <p:spPr>
          <a:xfrm>
            <a:off x="1270532" y="1307255"/>
            <a:ext cx="10424160" cy="4937760"/>
          </a:xfrm>
        </p:spPr>
        <p:txBody>
          <a:bodyPr/>
          <a:lstStyle/>
          <a:p>
            <a:endParaRPr lang="pl-PL" dirty="0"/>
          </a:p>
          <a:p>
            <a:r>
              <a:rPr lang="pl-PL" dirty="0"/>
              <a:t>✔ 5 g of </a:t>
            </a:r>
            <a:r>
              <a:rPr lang="pl-PL" dirty="0" err="1"/>
              <a:t>marine</a:t>
            </a:r>
            <a:r>
              <a:rPr lang="pl-PL" dirty="0"/>
              <a:t> </a:t>
            </a:r>
            <a:r>
              <a:rPr lang="pl-PL" dirty="0" err="1"/>
              <a:t>collagen</a:t>
            </a:r>
            <a:endParaRPr lang="pl-PL" dirty="0"/>
          </a:p>
          <a:p>
            <a:r>
              <a:rPr lang="pl-PL" dirty="0"/>
              <a:t>✔ </a:t>
            </a:r>
            <a:r>
              <a:rPr lang="pl-PL" dirty="0" err="1"/>
              <a:t>only</a:t>
            </a:r>
            <a:r>
              <a:rPr lang="pl-PL" dirty="0"/>
              <a:t> 25 kcal</a:t>
            </a:r>
          </a:p>
          <a:p>
            <a:r>
              <a:rPr lang="pl-PL" dirty="0"/>
              <a:t>✔ </a:t>
            </a:r>
            <a:r>
              <a:rPr lang="pl-PL" dirty="0" err="1"/>
              <a:t>sugar-free</a:t>
            </a:r>
            <a:endParaRPr lang="pl-PL" dirty="0"/>
          </a:p>
          <a:p>
            <a:r>
              <a:rPr lang="pl-PL" dirty="0"/>
              <a:t>✔ gluten-</a:t>
            </a:r>
            <a:r>
              <a:rPr lang="pl-PL" dirty="0" err="1"/>
              <a:t>free</a:t>
            </a:r>
            <a:endParaRPr lang="pl-PL" dirty="0"/>
          </a:p>
          <a:p>
            <a:r>
              <a:rPr lang="pl-PL" dirty="0"/>
              <a:t>✔ no </a:t>
            </a:r>
            <a:r>
              <a:rPr lang="pl-PL" dirty="0" err="1"/>
              <a:t>artificial</a:t>
            </a:r>
            <a:r>
              <a:rPr lang="pl-PL" dirty="0"/>
              <a:t> </a:t>
            </a:r>
            <a:r>
              <a:rPr lang="pl-PL" dirty="0" err="1"/>
              <a:t>flavors</a:t>
            </a:r>
            <a:endParaRPr lang="pl-PL" dirty="0"/>
          </a:p>
          <a:p>
            <a:r>
              <a:rPr lang="pl-PL" dirty="0"/>
              <a:t>✔ no </a:t>
            </a:r>
            <a:r>
              <a:rPr lang="pl-PL" dirty="0" err="1"/>
              <a:t>artificial</a:t>
            </a:r>
            <a:r>
              <a:rPr lang="pl-PL" dirty="0"/>
              <a:t> </a:t>
            </a:r>
            <a:r>
              <a:rPr lang="pl-PL" dirty="0" err="1"/>
              <a:t>colors</a:t>
            </a:r>
            <a:endParaRPr lang="pl-PL" dirty="0"/>
          </a:p>
          <a:p>
            <a:r>
              <a:rPr lang="pl-PL" dirty="0"/>
              <a:t>✔ </a:t>
            </a:r>
            <a:r>
              <a:rPr lang="pl-PL" dirty="0" err="1"/>
              <a:t>convenient</a:t>
            </a:r>
            <a:r>
              <a:rPr lang="pl-PL" dirty="0"/>
              <a:t> drink-mix </a:t>
            </a:r>
            <a:r>
              <a:rPr lang="pl-PL" dirty="0" err="1"/>
              <a:t>sachets</a:t>
            </a:r>
            <a:endParaRPr lang="pl-PL" dirty="0"/>
          </a:p>
          <a:p>
            <a:r>
              <a:rPr lang="pl-PL" dirty="0"/>
              <a:t>✔ </a:t>
            </a:r>
            <a:r>
              <a:rPr lang="pl-PL" dirty="0" err="1"/>
              <a:t>tropical</a:t>
            </a:r>
            <a:r>
              <a:rPr lang="pl-PL" dirty="0"/>
              <a:t> </a:t>
            </a:r>
            <a:r>
              <a:rPr lang="pl-PL" dirty="0" err="1"/>
              <a:t>flavor</a:t>
            </a:r>
            <a:endParaRPr lang="pl-PL" dirty="0"/>
          </a:p>
          <a:p>
            <a:endParaRPr lang="pl-PL" dirty="0"/>
          </a:p>
        </p:txBody>
      </p:sp>
      <p:sp>
        <p:nvSpPr>
          <p:cNvPr id="5" name="Tytuł 4">
            <a:extLst>
              <a:ext uri="{FF2B5EF4-FFF2-40B4-BE49-F238E27FC236}">
                <a16:creationId xmlns:a16="http://schemas.microsoft.com/office/drawing/2014/main" id="{1BFAF203-8D1A-6FBE-23CF-6EEC924CFC22}"/>
              </a:ext>
            </a:extLst>
          </p:cNvPr>
          <p:cNvSpPr>
            <a:spLocks noGrp="1"/>
          </p:cNvSpPr>
          <p:nvPr>
            <p:ph type="title"/>
          </p:nvPr>
        </p:nvSpPr>
        <p:spPr/>
        <p:txBody>
          <a:bodyPr/>
          <a:lstStyle/>
          <a:p>
            <a:r>
              <a:rPr lang="en-US" dirty="0"/>
              <a:t>What makes Marine Glo stand out?</a:t>
            </a:r>
            <a:endParaRPr lang="pl-PL" dirty="0"/>
          </a:p>
        </p:txBody>
      </p:sp>
      <p:pic>
        <p:nvPicPr>
          <p:cNvPr id="4" name="Obraz 3" descr="NATURES OY SUNSHINEￂﾮ&#10;&#10;Zawartość wygenerowana przez AI może być niepoprawna.">
            <a:extLst>
              <a:ext uri="{FF2B5EF4-FFF2-40B4-BE49-F238E27FC236}">
                <a16:creationId xmlns:a16="http://schemas.microsoft.com/office/drawing/2014/main" id="{007AF374-422D-448C-DDB5-C4CB0878CB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33014" y="1399744"/>
            <a:ext cx="3858986" cy="5458255"/>
          </a:xfrm>
          <a:prstGeom prst="rect">
            <a:avLst/>
          </a:prstGeom>
        </p:spPr>
      </p:pic>
    </p:spTree>
    <p:extLst>
      <p:ext uri="{BB962C8B-B14F-4D97-AF65-F5344CB8AC3E}">
        <p14:creationId xmlns:p14="http://schemas.microsoft.com/office/powerpoint/2010/main" val="3551218115"/>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283B6-8E46-40AF-5E5D-95C09B2A3C90}"/>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3CDA4764-326B-4E43-1529-3D06A1919DF8}"/>
              </a:ext>
            </a:extLst>
          </p:cNvPr>
          <p:cNvSpPr>
            <a:spLocks noGrp="1"/>
          </p:cNvSpPr>
          <p:nvPr>
            <p:ph type="body" idx="1"/>
          </p:nvPr>
        </p:nvSpPr>
        <p:spPr>
          <a:xfrm>
            <a:off x="1270532" y="1307255"/>
            <a:ext cx="10424160" cy="5240502"/>
          </a:xfrm>
        </p:spPr>
        <p:txBody>
          <a:bodyPr>
            <a:normAutofit/>
          </a:bodyPr>
          <a:lstStyle/>
          <a:p>
            <a:r>
              <a:rPr lang="pl-PL" sz="1800" dirty="0" err="1"/>
              <a:t>Collagen</a:t>
            </a:r>
            <a:r>
              <a:rPr lang="pl-PL" sz="1800" dirty="0"/>
              <a:t> </a:t>
            </a:r>
            <a:r>
              <a:rPr lang="pl-PL" sz="1800" dirty="0" err="1"/>
              <a:t>does</a:t>
            </a:r>
            <a:r>
              <a:rPr lang="pl-PL" sz="1800" dirty="0"/>
              <a:t> not </a:t>
            </a:r>
            <a:r>
              <a:rPr lang="pl-PL" sz="1800" dirty="0" err="1"/>
              <a:t>work</a:t>
            </a:r>
            <a:r>
              <a:rPr lang="pl-PL" sz="1800" dirty="0"/>
              <a:t> </a:t>
            </a:r>
            <a:r>
              <a:rPr lang="pl-PL" sz="1800" dirty="0" err="1"/>
              <a:t>alone</a:t>
            </a:r>
            <a:r>
              <a:rPr lang="pl-PL" sz="1800" dirty="0"/>
              <a:t>.</a:t>
            </a:r>
          </a:p>
          <a:p>
            <a:r>
              <a:rPr lang="pl-PL" sz="1800" dirty="0"/>
              <a:t>For </a:t>
            </a:r>
            <a:r>
              <a:rPr lang="pl-PL" sz="1800" dirty="0" err="1"/>
              <a:t>normal</a:t>
            </a:r>
            <a:r>
              <a:rPr lang="pl-PL" sz="1800" dirty="0"/>
              <a:t> </a:t>
            </a:r>
            <a:r>
              <a:rPr lang="pl-PL" sz="1800" dirty="0" err="1"/>
              <a:t>collagen</a:t>
            </a:r>
            <a:r>
              <a:rPr lang="pl-PL" sz="1800" dirty="0"/>
              <a:t> </a:t>
            </a:r>
            <a:r>
              <a:rPr lang="pl-PL" sz="1800" dirty="0" err="1"/>
              <a:t>production</a:t>
            </a:r>
            <a:r>
              <a:rPr lang="pl-PL" sz="1800" dirty="0"/>
              <a:t>, the body </a:t>
            </a:r>
            <a:r>
              <a:rPr lang="pl-PL" sz="1800" dirty="0" err="1"/>
              <a:t>needs</a:t>
            </a:r>
            <a:r>
              <a:rPr lang="pl-PL" sz="1800" dirty="0"/>
              <a:t>, </a:t>
            </a:r>
            <a:r>
              <a:rPr lang="pl-PL" sz="1800" dirty="0" err="1"/>
              <a:t>among</a:t>
            </a:r>
            <a:r>
              <a:rPr lang="pl-PL" sz="1800" dirty="0"/>
              <a:t> </a:t>
            </a:r>
            <a:r>
              <a:rPr lang="pl-PL" sz="1800" dirty="0" err="1"/>
              <a:t>other</a:t>
            </a:r>
            <a:r>
              <a:rPr lang="pl-PL" sz="1800" dirty="0"/>
              <a:t> </a:t>
            </a:r>
            <a:r>
              <a:rPr lang="pl-PL" sz="1800" dirty="0" err="1"/>
              <a:t>nutrients</a:t>
            </a:r>
            <a:r>
              <a:rPr lang="pl-PL" sz="1800" dirty="0"/>
              <a:t>, </a:t>
            </a:r>
            <a:r>
              <a:rPr lang="pl-PL" sz="1800" b="1" dirty="0" err="1"/>
              <a:t>vitamin</a:t>
            </a:r>
            <a:r>
              <a:rPr lang="pl-PL" sz="1800" b="1" dirty="0"/>
              <a:t> C</a:t>
            </a:r>
            <a:r>
              <a:rPr lang="pl-PL" sz="1800" dirty="0"/>
              <a:t>.</a:t>
            </a:r>
          </a:p>
          <a:p>
            <a:r>
              <a:rPr lang="pl-PL" sz="1800" dirty="0" err="1"/>
              <a:t>That</a:t>
            </a:r>
            <a:r>
              <a:rPr lang="pl-PL" sz="1800" dirty="0"/>
              <a:t> </a:t>
            </a:r>
            <a:r>
              <a:rPr lang="pl-PL" sz="1800" dirty="0" err="1"/>
              <a:t>is</a:t>
            </a:r>
            <a:r>
              <a:rPr lang="pl-PL" sz="1800" dirty="0"/>
              <a:t> </a:t>
            </a:r>
            <a:r>
              <a:rPr lang="pl-PL" sz="1800" dirty="0" err="1"/>
              <a:t>why</a:t>
            </a:r>
            <a:r>
              <a:rPr lang="pl-PL" sz="1800" dirty="0"/>
              <a:t> </a:t>
            </a:r>
            <a:r>
              <a:rPr lang="pl-PL" sz="1800" dirty="0" err="1"/>
              <a:t>it</a:t>
            </a:r>
            <a:r>
              <a:rPr lang="pl-PL" sz="1800" dirty="0"/>
              <a:t> </a:t>
            </a:r>
            <a:r>
              <a:rPr lang="pl-PL" sz="1800" dirty="0" err="1"/>
              <a:t>has</a:t>
            </a:r>
            <a:r>
              <a:rPr lang="pl-PL" sz="1800" dirty="0"/>
              <a:t> </a:t>
            </a:r>
            <a:r>
              <a:rPr lang="pl-PL" sz="1800" dirty="0" err="1"/>
              <a:t>been</a:t>
            </a:r>
            <a:r>
              <a:rPr lang="pl-PL" sz="1800" dirty="0"/>
              <a:t> </a:t>
            </a:r>
            <a:r>
              <a:rPr lang="pl-PL" sz="1800" dirty="0" err="1"/>
              <a:t>added</a:t>
            </a:r>
            <a:r>
              <a:rPr lang="pl-PL" sz="1800" dirty="0"/>
              <a:t> to Marine </a:t>
            </a:r>
            <a:r>
              <a:rPr lang="pl-PL" sz="1800" dirty="0" err="1"/>
              <a:t>Glo</a:t>
            </a:r>
            <a:r>
              <a:rPr lang="pl-PL" sz="1800" dirty="0"/>
              <a:t>.</a:t>
            </a:r>
          </a:p>
          <a:p>
            <a:endParaRPr lang="pl-PL" sz="1800" dirty="0"/>
          </a:p>
          <a:p>
            <a:r>
              <a:rPr lang="pl-PL" sz="1800" b="1" dirty="0" err="1"/>
              <a:t>Vitamin</a:t>
            </a:r>
            <a:r>
              <a:rPr lang="pl-PL" sz="1800" b="1" dirty="0"/>
              <a:t> C:</a:t>
            </a:r>
            <a:endParaRPr lang="pl-PL" sz="1800" dirty="0"/>
          </a:p>
          <a:p>
            <a:r>
              <a:rPr lang="pl-PL" sz="1800" dirty="0"/>
              <a:t>✔ </a:t>
            </a:r>
            <a:r>
              <a:rPr lang="pl-PL" sz="1800" dirty="0" err="1"/>
              <a:t>contributes</a:t>
            </a:r>
            <a:r>
              <a:rPr lang="pl-PL" sz="1800" dirty="0"/>
              <a:t> to </a:t>
            </a:r>
            <a:r>
              <a:rPr lang="pl-PL" sz="1800" dirty="0" err="1"/>
              <a:t>normal</a:t>
            </a:r>
            <a:r>
              <a:rPr lang="pl-PL" sz="1800" dirty="0"/>
              <a:t> </a:t>
            </a:r>
            <a:r>
              <a:rPr lang="pl-PL" sz="1800" dirty="0" err="1"/>
              <a:t>collagen</a:t>
            </a:r>
            <a:r>
              <a:rPr lang="pl-PL" sz="1800" dirty="0"/>
              <a:t> </a:t>
            </a:r>
            <a:r>
              <a:rPr lang="pl-PL" sz="1800" dirty="0" err="1"/>
              <a:t>formation</a:t>
            </a:r>
            <a:r>
              <a:rPr lang="pl-PL" sz="1800" dirty="0"/>
              <a:t> for the </a:t>
            </a:r>
            <a:r>
              <a:rPr lang="pl-PL" sz="1800" dirty="0" err="1"/>
              <a:t>normal</a:t>
            </a:r>
            <a:r>
              <a:rPr lang="pl-PL" sz="1800" dirty="0"/>
              <a:t> </a:t>
            </a:r>
            <a:r>
              <a:rPr lang="pl-PL" sz="1800" dirty="0" err="1"/>
              <a:t>function</a:t>
            </a:r>
            <a:r>
              <a:rPr lang="pl-PL" sz="1800" dirty="0"/>
              <a:t> of skin, </a:t>
            </a:r>
            <a:r>
              <a:rPr lang="pl-PL" sz="1800" dirty="0" err="1"/>
              <a:t>bones</a:t>
            </a:r>
            <a:r>
              <a:rPr lang="pl-PL" sz="1800" dirty="0"/>
              <a:t>, </a:t>
            </a:r>
            <a:r>
              <a:rPr lang="pl-PL" sz="1800" dirty="0" err="1"/>
              <a:t>cartilage</a:t>
            </a:r>
            <a:r>
              <a:rPr lang="pl-PL" sz="1800" dirty="0"/>
              <a:t>, </a:t>
            </a:r>
            <a:r>
              <a:rPr lang="pl-PL" sz="1800" dirty="0" err="1"/>
              <a:t>blood</a:t>
            </a:r>
            <a:r>
              <a:rPr lang="pl-PL" sz="1800" dirty="0"/>
              <a:t> </a:t>
            </a:r>
            <a:r>
              <a:rPr lang="pl-PL" sz="1800" dirty="0" err="1"/>
              <a:t>vessels</a:t>
            </a:r>
            <a:r>
              <a:rPr lang="pl-PL" sz="1800" dirty="0"/>
              <a:t>, </a:t>
            </a:r>
            <a:r>
              <a:rPr lang="pl-PL" sz="1800" dirty="0" err="1"/>
              <a:t>gums</a:t>
            </a:r>
            <a:r>
              <a:rPr lang="pl-PL" sz="1800" dirty="0"/>
              <a:t> and </a:t>
            </a:r>
            <a:r>
              <a:rPr lang="pl-PL" sz="1800" dirty="0" err="1"/>
              <a:t>teeth</a:t>
            </a:r>
            <a:endParaRPr lang="pl-PL" sz="1800" dirty="0"/>
          </a:p>
        </p:txBody>
      </p:sp>
      <p:sp>
        <p:nvSpPr>
          <p:cNvPr id="5" name="Tytuł 4">
            <a:extLst>
              <a:ext uri="{FF2B5EF4-FFF2-40B4-BE49-F238E27FC236}">
                <a16:creationId xmlns:a16="http://schemas.microsoft.com/office/drawing/2014/main" id="{AC0DA3D8-BC51-DCCA-4B98-C2FFC60A624A}"/>
              </a:ext>
            </a:extLst>
          </p:cNvPr>
          <p:cNvSpPr>
            <a:spLocks noGrp="1"/>
          </p:cNvSpPr>
          <p:nvPr>
            <p:ph type="title"/>
          </p:nvPr>
        </p:nvSpPr>
        <p:spPr/>
        <p:txBody>
          <a:bodyPr>
            <a:normAutofit/>
          </a:bodyPr>
          <a:lstStyle/>
          <a:p>
            <a:r>
              <a:rPr lang="en-US" dirty="0"/>
              <a:t>Vitamin C – why is it so important?</a:t>
            </a:r>
            <a:endParaRPr lang="pl-PL" dirty="0"/>
          </a:p>
        </p:txBody>
      </p:sp>
      <p:pic>
        <p:nvPicPr>
          <p:cNvPr id="4" name="Obraz 3" descr="VITAMIN&#10;&#10;Zawartość wygenerowana przez AI może być niepoprawna.">
            <a:extLst>
              <a:ext uri="{FF2B5EF4-FFF2-40B4-BE49-F238E27FC236}">
                <a16:creationId xmlns:a16="http://schemas.microsoft.com/office/drawing/2014/main" id="{C79116C7-A59C-6C4A-01E9-EBB58B66E7C2}"/>
              </a:ext>
            </a:extLst>
          </p:cNvPr>
          <p:cNvPicPr>
            <a:picLocks noChangeAspect="1"/>
          </p:cNvPicPr>
          <p:nvPr/>
        </p:nvPicPr>
        <p:blipFill>
          <a:blip r:embed="rId2"/>
          <a:stretch>
            <a:fillRect/>
          </a:stretch>
        </p:blipFill>
        <p:spPr>
          <a:xfrm>
            <a:off x="4811486" y="3965437"/>
            <a:ext cx="2380062" cy="2582320"/>
          </a:xfrm>
          <a:prstGeom prst="rect">
            <a:avLst/>
          </a:prstGeom>
        </p:spPr>
      </p:pic>
    </p:spTree>
    <p:extLst>
      <p:ext uri="{BB962C8B-B14F-4D97-AF65-F5344CB8AC3E}">
        <p14:creationId xmlns:p14="http://schemas.microsoft.com/office/powerpoint/2010/main" val="1656372208"/>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E3D61-B8FF-B69C-A53D-71F4B6AD2B14}"/>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81AF2EF5-948D-CFF0-7C36-C67DE9D5CA2D}"/>
              </a:ext>
            </a:extLst>
          </p:cNvPr>
          <p:cNvSpPr>
            <a:spLocks noGrp="1"/>
          </p:cNvSpPr>
          <p:nvPr>
            <p:ph type="body" idx="1"/>
          </p:nvPr>
        </p:nvSpPr>
        <p:spPr>
          <a:xfrm>
            <a:off x="1368504" y="1346280"/>
            <a:ext cx="10424160" cy="4937760"/>
          </a:xfrm>
        </p:spPr>
        <p:txBody>
          <a:bodyPr/>
          <a:lstStyle/>
          <a:p>
            <a:r>
              <a:rPr lang="pl-PL" dirty="0" err="1"/>
              <a:t>Vitamin</a:t>
            </a:r>
            <a:r>
              <a:rPr lang="pl-PL" dirty="0"/>
              <a:t> C </a:t>
            </a:r>
            <a:r>
              <a:rPr lang="pl-PL" dirty="0" err="1"/>
              <a:t>also</a:t>
            </a:r>
            <a:r>
              <a:rPr lang="pl-PL" dirty="0"/>
              <a:t> </a:t>
            </a:r>
            <a:r>
              <a:rPr lang="pl-PL" dirty="0" err="1"/>
              <a:t>helps</a:t>
            </a:r>
            <a:r>
              <a:rPr lang="pl-PL" dirty="0"/>
              <a:t>:</a:t>
            </a:r>
          </a:p>
          <a:p>
            <a:r>
              <a:rPr lang="pl-PL" dirty="0"/>
              <a:t>✔ </a:t>
            </a:r>
            <a:r>
              <a:rPr lang="pl-PL" dirty="0" err="1"/>
              <a:t>protect</a:t>
            </a:r>
            <a:r>
              <a:rPr lang="pl-PL" dirty="0"/>
              <a:t> </a:t>
            </a:r>
            <a:r>
              <a:rPr lang="pl-PL" dirty="0" err="1"/>
              <a:t>cells</a:t>
            </a:r>
            <a:r>
              <a:rPr lang="pl-PL" dirty="0"/>
              <a:t> from </a:t>
            </a:r>
            <a:r>
              <a:rPr lang="pl-PL" dirty="0" err="1"/>
              <a:t>oxidative</a:t>
            </a:r>
            <a:r>
              <a:rPr lang="pl-PL" dirty="0"/>
              <a:t> </a:t>
            </a:r>
            <a:r>
              <a:rPr lang="pl-PL" dirty="0" err="1"/>
              <a:t>stress</a:t>
            </a:r>
            <a:endParaRPr lang="pl-PL" dirty="0"/>
          </a:p>
          <a:p>
            <a:r>
              <a:rPr lang="pl-PL" dirty="0"/>
              <a:t>✔ </a:t>
            </a:r>
            <a:r>
              <a:rPr lang="pl-PL" dirty="0" err="1"/>
              <a:t>support</a:t>
            </a:r>
            <a:r>
              <a:rPr lang="pl-PL" dirty="0"/>
              <a:t> the </a:t>
            </a:r>
            <a:r>
              <a:rPr lang="pl-PL" dirty="0" err="1"/>
              <a:t>normal</a:t>
            </a:r>
            <a:r>
              <a:rPr lang="pl-PL" dirty="0"/>
              <a:t> </a:t>
            </a:r>
            <a:r>
              <a:rPr lang="pl-PL" dirty="0" err="1"/>
              <a:t>function</a:t>
            </a:r>
            <a:r>
              <a:rPr lang="pl-PL" dirty="0"/>
              <a:t> of the </a:t>
            </a:r>
            <a:r>
              <a:rPr lang="pl-PL" dirty="0" err="1"/>
              <a:t>immune</a:t>
            </a:r>
            <a:r>
              <a:rPr lang="pl-PL" dirty="0"/>
              <a:t> system</a:t>
            </a:r>
          </a:p>
          <a:p>
            <a:r>
              <a:rPr lang="pl-PL" dirty="0"/>
              <a:t>✔ </a:t>
            </a:r>
            <a:r>
              <a:rPr lang="pl-PL" dirty="0" err="1"/>
              <a:t>reduce</a:t>
            </a:r>
            <a:r>
              <a:rPr lang="pl-PL" dirty="0"/>
              <a:t> </a:t>
            </a:r>
            <a:r>
              <a:rPr lang="pl-PL" dirty="0" err="1"/>
              <a:t>tiredness</a:t>
            </a:r>
            <a:r>
              <a:rPr lang="pl-PL" dirty="0"/>
              <a:t> and </a:t>
            </a:r>
            <a:r>
              <a:rPr lang="pl-PL" dirty="0" err="1"/>
              <a:t>fatigue</a:t>
            </a:r>
            <a:endParaRPr lang="pl-PL" dirty="0"/>
          </a:p>
          <a:p>
            <a:r>
              <a:rPr lang="pl-PL" dirty="0"/>
              <a:t>✔ </a:t>
            </a:r>
            <a:r>
              <a:rPr lang="pl-PL" dirty="0" err="1"/>
              <a:t>increase</a:t>
            </a:r>
            <a:r>
              <a:rPr lang="pl-PL" dirty="0"/>
              <a:t> iron </a:t>
            </a:r>
            <a:r>
              <a:rPr lang="pl-PL" dirty="0" err="1"/>
              <a:t>absorption</a:t>
            </a:r>
            <a:endParaRPr lang="pl-PL" dirty="0"/>
          </a:p>
          <a:p>
            <a:r>
              <a:rPr lang="pl-PL" dirty="0"/>
              <a:t>✔ </a:t>
            </a:r>
            <a:r>
              <a:rPr lang="pl-PL" dirty="0" err="1"/>
              <a:t>support</a:t>
            </a:r>
            <a:r>
              <a:rPr lang="pl-PL" dirty="0"/>
              <a:t> </a:t>
            </a:r>
            <a:r>
              <a:rPr lang="pl-PL" dirty="0" err="1"/>
              <a:t>normal</a:t>
            </a:r>
            <a:r>
              <a:rPr lang="pl-PL" dirty="0"/>
              <a:t> </a:t>
            </a:r>
            <a:r>
              <a:rPr lang="pl-PL" dirty="0" err="1"/>
              <a:t>energy-yielding</a:t>
            </a:r>
            <a:r>
              <a:rPr lang="pl-PL" dirty="0"/>
              <a:t> </a:t>
            </a:r>
            <a:r>
              <a:rPr lang="pl-PL" dirty="0" err="1"/>
              <a:t>metabolism</a:t>
            </a:r>
            <a:endParaRPr lang="pl-PL" dirty="0"/>
          </a:p>
        </p:txBody>
      </p:sp>
      <p:sp>
        <p:nvSpPr>
          <p:cNvPr id="5" name="Tytuł 4">
            <a:extLst>
              <a:ext uri="{FF2B5EF4-FFF2-40B4-BE49-F238E27FC236}">
                <a16:creationId xmlns:a16="http://schemas.microsoft.com/office/drawing/2014/main" id="{46F8043A-8677-8659-0EA4-45CBE194D65E}"/>
              </a:ext>
            </a:extLst>
          </p:cNvPr>
          <p:cNvSpPr>
            <a:spLocks noGrp="1"/>
          </p:cNvSpPr>
          <p:nvPr>
            <p:ph type="title"/>
          </p:nvPr>
        </p:nvSpPr>
        <p:spPr/>
        <p:txBody>
          <a:bodyPr>
            <a:normAutofit fontScale="90000"/>
          </a:bodyPr>
          <a:lstStyle/>
          <a:p>
            <a:r>
              <a:rPr lang="en-US" dirty="0"/>
              <a:t>Vitamin C – way more than just collagen</a:t>
            </a:r>
            <a:endParaRPr lang="pl-PL" dirty="0"/>
          </a:p>
        </p:txBody>
      </p:sp>
      <p:sp>
        <p:nvSpPr>
          <p:cNvPr id="4" name="pole tekstowe 3">
            <a:extLst>
              <a:ext uri="{FF2B5EF4-FFF2-40B4-BE49-F238E27FC236}">
                <a16:creationId xmlns:a16="http://schemas.microsoft.com/office/drawing/2014/main" id="{B0D06151-3C03-31A1-C0F4-57FF6162D496}"/>
              </a:ext>
            </a:extLst>
          </p:cNvPr>
          <p:cNvSpPr txBox="1"/>
          <p:nvPr/>
        </p:nvSpPr>
        <p:spPr>
          <a:xfrm>
            <a:off x="8665027" y="4612026"/>
            <a:ext cx="3287485" cy="156966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buNone/>
            </a:pPr>
            <a:r>
              <a:rPr lang="en-US" sz="1600" b="1" dirty="0"/>
              <a:t>Did you know…?</a:t>
            </a:r>
            <a:endParaRPr lang="pl-PL" sz="1600" b="1" dirty="0"/>
          </a:p>
          <a:p>
            <a:pPr>
              <a:buNone/>
            </a:pPr>
            <a:endParaRPr lang="pl-PL" sz="1600" b="1" dirty="0"/>
          </a:p>
          <a:p>
            <a:pPr>
              <a:buNone/>
            </a:pPr>
            <a:r>
              <a:rPr lang="en-US" sz="1600" dirty="0"/>
              <a:t>Marine Glo provides</a:t>
            </a:r>
            <a:r>
              <a:rPr lang="pl-PL" sz="1600" dirty="0"/>
              <a:t> </a:t>
            </a:r>
            <a:r>
              <a:rPr lang="en-US" sz="1600" b="1" dirty="0"/>
              <a:t>25 mg of vitamin </a:t>
            </a:r>
            <a:r>
              <a:rPr lang="en-US" sz="1600" b="1" dirty="0" err="1"/>
              <a:t>C</a:t>
            </a:r>
            <a:r>
              <a:rPr lang="en-US" sz="1600" dirty="0" err="1"/>
              <a:t>,which</a:t>
            </a:r>
            <a:r>
              <a:rPr lang="en-US" sz="1600" dirty="0"/>
              <a:t> is about </a:t>
            </a:r>
            <a:r>
              <a:rPr lang="en-US" sz="1600" b="1" dirty="0"/>
              <a:t>31% of the reference </a:t>
            </a:r>
            <a:r>
              <a:rPr lang="en-US" sz="1600" dirty="0"/>
              <a:t>intake in one sachet.</a:t>
            </a:r>
            <a:endParaRPr lang="pl-PL" sz="1600" dirty="0"/>
          </a:p>
        </p:txBody>
      </p:sp>
      <p:pic>
        <p:nvPicPr>
          <p:cNvPr id="7" name="Obraz 6" descr="C&#10;&#10;Zawartość wygenerowana przez AI może być niepoprawna.">
            <a:extLst>
              <a:ext uri="{FF2B5EF4-FFF2-40B4-BE49-F238E27FC236}">
                <a16:creationId xmlns:a16="http://schemas.microsoft.com/office/drawing/2014/main" id="{051FCAA6-D05D-E93C-A6F3-FAFD13FA2C92}"/>
              </a:ext>
            </a:extLst>
          </p:cNvPr>
          <p:cNvPicPr>
            <a:picLocks noChangeAspect="1"/>
          </p:cNvPicPr>
          <p:nvPr/>
        </p:nvPicPr>
        <p:blipFill>
          <a:blip r:embed="rId2"/>
          <a:stretch>
            <a:fillRect/>
          </a:stretch>
        </p:blipFill>
        <p:spPr>
          <a:xfrm>
            <a:off x="4114799" y="4151754"/>
            <a:ext cx="2590801" cy="2477645"/>
          </a:xfrm>
          <a:prstGeom prst="rect">
            <a:avLst/>
          </a:prstGeom>
        </p:spPr>
      </p:pic>
    </p:spTree>
    <p:extLst>
      <p:ext uri="{BB962C8B-B14F-4D97-AF65-F5344CB8AC3E}">
        <p14:creationId xmlns:p14="http://schemas.microsoft.com/office/powerpoint/2010/main" val="304756981"/>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580B8-EFEF-E375-B182-5CD754ABDD4A}"/>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07021B5C-41AB-E004-BBE3-55312EBAF4B3}"/>
              </a:ext>
            </a:extLst>
          </p:cNvPr>
          <p:cNvSpPr>
            <a:spLocks noGrp="1"/>
          </p:cNvSpPr>
          <p:nvPr>
            <p:ph type="body" idx="1"/>
          </p:nvPr>
        </p:nvSpPr>
        <p:spPr>
          <a:xfrm>
            <a:off x="1270532" y="1307255"/>
            <a:ext cx="10424160" cy="4937760"/>
          </a:xfrm>
        </p:spPr>
        <p:txBody>
          <a:bodyPr>
            <a:normAutofit/>
          </a:bodyPr>
          <a:lstStyle/>
          <a:p>
            <a:r>
              <a:rPr lang="pl-PL" dirty="0" err="1"/>
              <a:t>Biotin</a:t>
            </a:r>
            <a:r>
              <a:rPr lang="pl-PL" dirty="0"/>
              <a:t> </a:t>
            </a:r>
            <a:r>
              <a:rPr lang="pl-PL" dirty="0" err="1"/>
              <a:t>is</a:t>
            </a:r>
            <a:r>
              <a:rPr lang="pl-PL" dirty="0"/>
              <a:t> a B-</a:t>
            </a:r>
            <a:r>
              <a:rPr lang="pl-PL" dirty="0" err="1"/>
              <a:t>group</a:t>
            </a:r>
            <a:r>
              <a:rPr lang="pl-PL" dirty="0"/>
              <a:t> </a:t>
            </a:r>
            <a:r>
              <a:rPr lang="pl-PL" dirty="0" err="1"/>
              <a:t>vitamin</a:t>
            </a:r>
            <a:r>
              <a:rPr lang="pl-PL" dirty="0"/>
              <a:t>.</a:t>
            </a:r>
          </a:p>
          <a:p>
            <a:r>
              <a:rPr lang="pl-PL" dirty="0"/>
              <a:t>It </a:t>
            </a:r>
            <a:r>
              <a:rPr lang="pl-PL" dirty="0" err="1"/>
              <a:t>is</a:t>
            </a:r>
            <a:r>
              <a:rPr lang="pl-PL" dirty="0"/>
              <a:t> a component of </a:t>
            </a:r>
            <a:r>
              <a:rPr lang="pl-PL" dirty="0" err="1"/>
              <a:t>many</a:t>
            </a:r>
            <a:r>
              <a:rPr lang="pl-PL" dirty="0"/>
              <a:t> </a:t>
            </a:r>
            <a:r>
              <a:rPr lang="pl-PL" dirty="0" err="1"/>
              <a:t>enzymes</a:t>
            </a:r>
            <a:r>
              <a:rPr lang="pl-PL" dirty="0"/>
              <a:t> </a:t>
            </a:r>
            <a:r>
              <a:rPr lang="pl-PL" dirty="0" err="1"/>
              <a:t>involved</a:t>
            </a:r>
            <a:r>
              <a:rPr lang="pl-PL" dirty="0"/>
              <a:t> in </a:t>
            </a:r>
            <a:r>
              <a:rPr lang="pl-PL" dirty="0" err="1"/>
              <a:t>metabolic</a:t>
            </a:r>
            <a:r>
              <a:rPr lang="pl-PL" dirty="0"/>
              <a:t> </a:t>
            </a:r>
            <a:r>
              <a:rPr lang="pl-PL" dirty="0" err="1"/>
              <a:t>processes</a:t>
            </a:r>
            <a:r>
              <a:rPr lang="pl-PL" dirty="0"/>
              <a:t>.</a:t>
            </a:r>
          </a:p>
          <a:p>
            <a:endParaRPr lang="pl-PL" dirty="0"/>
          </a:p>
          <a:p>
            <a:r>
              <a:rPr lang="pl-PL" b="1" dirty="0" err="1"/>
              <a:t>Biotin</a:t>
            </a:r>
            <a:r>
              <a:rPr lang="pl-PL" b="1" dirty="0"/>
              <a:t> </a:t>
            </a:r>
            <a:r>
              <a:rPr lang="pl-PL" b="1" dirty="0" err="1"/>
              <a:t>helps</a:t>
            </a:r>
            <a:r>
              <a:rPr lang="pl-PL" b="1" dirty="0"/>
              <a:t>:</a:t>
            </a:r>
            <a:endParaRPr lang="pl-PL" dirty="0"/>
          </a:p>
          <a:p>
            <a:r>
              <a:rPr lang="pl-PL" dirty="0"/>
              <a:t>✔ </a:t>
            </a:r>
            <a:r>
              <a:rPr lang="pl-PL" dirty="0" err="1"/>
              <a:t>maintain</a:t>
            </a:r>
            <a:r>
              <a:rPr lang="pl-PL" dirty="0"/>
              <a:t> </a:t>
            </a:r>
            <a:r>
              <a:rPr lang="pl-PL" dirty="0" err="1"/>
              <a:t>healthy</a:t>
            </a:r>
            <a:r>
              <a:rPr lang="pl-PL" dirty="0"/>
              <a:t> skin</a:t>
            </a:r>
          </a:p>
          <a:p>
            <a:r>
              <a:rPr lang="pl-PL" dirty="0"/>
              <a:t>✔ </a:t>
            </a:r>
            <a:r>
              <a:rPr lang="pl-PL" dirty="0" err="1"/>
              <a:t>maintain</a:t>
            </a:r>
            <a:r>
              <a:rPr lang="pl-PL" dirty="0"/>
              <a:t> </a:t>
            </a:r>
            <a:r>
              <a:rPr lang="pl-PL" dirty="0" err="1"/>
              <a:t>healthy</a:t>
            </a:r>
            <a:r>
              <a:rPr lang="pl-PL" dirty="0"/>
              <a:t> </a:t>
            </a:r>
            <a:r>
              <a:rPr lang="pl-PL" dirty="0" err="1"/>
              <a:t>hair</a:t>
            </a:r>
            <a:endParaRPr lang="pl-PL" dirty="0"/>
          </a:p>
          <a:p>
            <a:r>
              <a:rPr lang="pl-PL" dirty="0"/>
              <a:t>✔ </a:t>
            </a:r>
            <a:r>
              <a:rPr lang="pl-PL" dirty="0" err="1"/>
              <a:t>maintain</a:t>
            </a:r>
            <a:r>
              <a:rPr lang="pl-PL" dirty="0"/>
              <a:t> </a:t>
            </a:r>
            <a:r>
              <a:rPr lang="pl-PL" dirty="0" err="1"/>
              <a:t>normal</a:t>
            </a:r>
            <a:r>
              <a:rPr lang="pl-PL" dirty="0"/>
              <a:t> </a:t>
            </a:r>
            <a:r>
              <a:rPr lang="pl-PL" dirty="0" err="1"/>
              <a:t>mucous</a:t>
            </a:r>
            <a:r>
              <a:rPr lang="pl-PL" dirty="0"/>
              <a:t> </a:t>
            </a:r>
            <a:r>
              <a:rPr lang="pl-PL" dirty="0" err="1"/>
              <a:t>membranes</a:t>
            </a:r>
            <a:endParaRPr lang="pl-PL" dirty="0"/>
          </a:p>
          <a:p>
            <a:r>
              <a:rPr lang="pl-PL" dirty="0"/>
              <a:t>✔ </a:t>
            </a:r>
            <a:r>
              <a:rPr lang="pl-PL" dirty="0" err="1"/>
              <a:t>maintain</a:t>
            </a:r>
            <a:r>
              <a:rPr lang="pl-PL" dirty="0"/>
              <a:t> </a:t>
            </a:r>
            <a:r>
              <a:rPr lang="pl-PL" dirty="0" err="1"/>
              <a:t>normal</a:t>
            </a:r>
            <a:r>
              <a:rPr lang="pl-PL" dirty="0"/>
              <a:t> </a:t>
            </a:r>
            <a:r>
              <a:rPr lang="pl-PL" dirty="0" err="1"/>
              <a:t>functioning</a:t>
            </a:r>
            <a:r>
              <a:rPr lang="pl-PL" dirty="0"/>
              <a:t> of the </a:t>
            </a:r>
            <a:r>
              <a:rPr lang="pl-PL" dirty="0" err="1"/>
              <a:t>nervous</a:t>
            </a:r>
            <a:r>
              <a:rPr lang="pl-PL" dirty="0"/>
              <a:t> system</a:t>
            </a:r>
          </a:p>
          <a:p>
            <a:r>
              <a:rPr lang="pl-PL" dirty="0"/>
              <a:t>✔ </a:t>
            </a:r>
            <a:r>
              <a:rPr lang="pl-PL" dirty="0" err="1"/>
              <a:t>maintain</a:t>
            </a:r>
            <a:r>
              <a:rPr lang="pl-PL" dirty="0"/>
              <a:t> </a:t>
            </a:r>
            <a:r>
              <a:rPr lang="pl-PL" dirty="0" err="1"/>
              <a:t>normal</a:t>
            </a:r>
            <a:r>
              <a:rPr lang="pl-PL" dirty="0"/>
              <a:t> </a:t>
            </a:r>
            <a:r>
              <a:rPr lang="pl-PL" dirty="0" err="1"/>
              <a:t>macronutrient</a:t>
            </a:r>
            <a:r>
              <a:rPr lang="pl-PL" dirty="0"/>
              <a:t> </a:t>
            </a:r>
            <a:r>
              <a:rPr lang="pl-PL" dirty="0" err="1"/>
              <a:t>metabolism</a:t>
            </a:r>
            <a:endParaRPr lang="pl-PL" dirty="0"/>
          </a:p>
          <a:p>
            <a:r>
              <a:rPr lang="pl-PL" dirty="0"/>
              <a:t>✔ </a:t>
            </a:r>
            <a:r>
              <a:rPr lang="pl-PL" dirty="0" err="1"/>
              <a:t>maintain</a:t>
            </a:r>
            <a:r>
              <a:rPr lang="pl-PL" dirty="0"/>
              <a:t> </a:t>
            </a:r>
            <a:r>
              <a:rPr lang="pl-PL" dirty="0" err="1"/>
              <a:t>normal</a:t>
            </a:r>
            <a:r>
              <a:rPr lang="pl-PL" dirty="0"/>
              <a:t> </a:t>
            </a:r>
            <a:r>
              <a:rPr lang="pl-PL" dirty="0" err="1"/>
              <a:t>psychological</a:t>
            </a:r>
            <a:r>
              <a:rPr lang="pl-PL" dirty="0"/>
              <a:t> </a:t>
            </a:r>
            <a:r>
              <a:rPr lang="pl-PL" dirty="0" err="1"/>
              <a:t>function</a:t>
            </a:r>
            <a:endParaRPr lang="pl-PL" dirty="0"/>
          </a:p>
        </p:txBody>
      </p:sp>
      <p:sp>
        <p:nvSpPr>
          <p:cNvPr id="5" name="Tytuł 4">
            <a:extLst>
              <a:ext uri="{FF2B5EF4-FFF2-40B4-BE49-F238E27FC236}">
                <a16:creationId xmlns:a16="http://schemas.microsoft.com/office/drawing/2014/main" id="{C3ADF152-F72A-F858-F6ED-F12CA49B3EF4}"/>
              </a:ext>
            </a:extLst>
          </p:cNvPr>
          <p:cNvSpPr>
            <a:spLocks noGrp="1"/>
          </p:cNvSpPr>
          <p:nvPr>
            <p:ph type="title"/>
          </p:nvPr>
        </p:nvSpPr>
        <p:spPr/>
        <p:txBody>
          <a:bodyPr/>
          <a:lstStyle/>
          <a:p>
            <a:r>
              <a:rPr lang="en-US" dirty="0"/>
              <a:t>Biotin – the vitamin for beautiful skin</a:t>
            </a:r>
            <a:endParaRPr lang="pl-PL" dirty="0"/>
          </a:p>
        </p:txBody>
      </p:sp>
      <p:sp>
        <p:nvSpPr>
          <p:cNvPr id="4" name="pole tekstowe 3">
            <a:extLst>
              <a:ext uri="{FF2B5EF4-FFF2-40B4-BE49-F238E27FC236}">
                <a16:creationId xmlns:a16="http://schemas.microsoft.com/office/drawing/2014/main" id="{B1322A03-9290-5011-BCAA-F15F3A85C93F}"/>
              </a:ext>
            </a:extLst>
          </p:cNvPr>
          <p:cNvSpPr txBox="1"/>
          <p:nvPr/>
        </p:nvSpPr>
        <p:spPr>
          <a:xfrm>
            <a:off x="8403772" y="2641711"/>
            <a:ext cx="3488870"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buNone/>
            </a:pPr>
            <a:r>
              <a:rPr lang="en-US" sz="1600" b="1" dirty="0"/>
              <a:t>Did you know…?</a:t>
            </a:r>
            <a:endParaRPr lang="pl-PL" sz="1600" b="1" dirty="0"/>
          </a:p>
          <a:p>
            <a:pPr>
              <a:buNone/>
            </a:pPr>
            <a:endParaRPr lang="pl-PL" sz="1600" b="1" dirty="0"/>
          </a:p>
          <a:p>
            <a:pPr>
              <a:buNone/>
            </a:pPr>
            <a:r>
              <a:rPr lang="en-US" sz="1600" dirty="0"/>
              <a:t>Marine Glo provides  </a:t>
            </a:r>
            <a:r>
              <a:rPr lang="en-US" sz="1600" b="1" dirty="0"/>
              <a:t>300 µg of biotin </a:t>
            </a:r>
            <a:r>
              <a:rPr lang="en-US" sz="1600" dirty="0"/>
              <a:t>which is </a:t>
            </a:r>
            <a:r>
              <a:rPr lang="en-US" sz="1600" b="1" dirty="0"/>
              <a:t>600% of the RI.</a:t>
            </a:r>
            <a:endParaRPr lang="pl-PL" sz="1600" b="1" dirty="0"/>
          </a:p>
        </p:txBody>
      </p:sp>
      <p:pic>
        <p:nvPicPr>
          <p:cNvPr id="7" name="Obraz 6" descr="The image depicts a spherical, gold-colored biotin molecule.&#10;&#10;Zawartość wygenerowana przez AI może być niepoprawna.">
            <a:extLst>
              <a:ext uri="{FF2B5EF4-FFF2-40B4-BE49-F238E27FC236}">
                <a16:creationId xmlns:a16="http://schemas.microsoft.com/office/drawing/2014/main" id="{10B7B62A-DFCB-D5DB-ACBF-D98A06873D82}"/>
              </a:ext>
            </a:extLst>
          </p:cNvPr>
          <p:cNvPicPr>
            <a:picLocks noChangeAspect="1"/>
          </p:cNvPicPr>
          <p:nvPr/>
        </p:nvPicPr>
        <p:blipFill>
          <a:blip r:embed="rId3"/>
          <a:stretch>
            <a:fillRect/>
          </a:stretch>
        </p:blipFill>
        <p:spPr>
          <a:xfrm>
            <a:off x="10246689" y="5053385"/>
            <a:ext cx="1775577" cy="1730828"/>
          </a:xfrm>
          <a:prstGeom prst="rect">
            <a:avLst/>
          </a:prstGeom>
        </p:spPr>
      </p:pic>
    </p:spTree>
    <p:extLst>
      <p:ext uri="{BB962C8B-B14F-4D97-AF65-F5344CB8AC3E}">
        <p14:creationId xmlns:p14="http://schemas.microsoft.com/office/powerpoint/2010/main" val="3128583634"/>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E5F17-359C-C19C-DA1E-6CDFB3F63491}"/>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9120ED9E-2B54-3F36-E915-9F624ED71981}"/>
              </a:ext>
            </a:extLst>
          </p:cNvPr>
          <p:cNvSpPr>
            <a:spLocks noGrp="1"/>
          </p:cNvSpPr>
          <p:nvPr>
            <p:ph type="body" idx="1"/>
          </p:nvPr>
        </p:nvSpPr>
        <p:spPr>
          <a:xfrm>
            <a:off x="1270532" y="1307255"/>
            <a:ext cx="10424160" cy="4937760"/>
          </a:xfrm>
        </p:spPr>
        <p:txBody>
          <a:bodyPr>
            <a:normAutofit/>
          </a:bodyPr>
          <a:lstStyle/>
          <a:p>
            <a:r>
              <a:rPr lang="pl-PL" dirty="0" err="1"/>
              <a:t>Niacin</a:t>
            </a:r>
            <a:r>
              <a:rPr lang="pl-PL" dirty="0"/>
              <a:t> (</a:t>
            </a:r>
            <a:r>
              <a:rPr lang="pl-PL" dirty="0" err="1"/>
              <a:t>vitamin</a:t>
            </a:r>
            <a:r>
              <a:rPr lang="pl-PL" dirty="0"/>
              <a:t> B3) </a:t>
            </a:r>
            <a:r>
              <a:rPr lang="pl-PL" dirty="0" err="1"/>
              <a:t>is</a:t>
            </a:r>
            <a:r>
              <a:rPr lang="pl-PL" dirty="0"/>
              <a:t> </a:t>
            </a:r>
            <a:r>
              <a:rPr lang="pl-PL" dirty="0" err="1"/>
              <a:t>involved</a:t>
            </a:r>
            <a:r>
              <a:rPr lang="pl-PL" dirty="0"/>
              <a:t> in </a:t>
            </a:r>
            <a:r>
              <a:rPr lang="pl-PL" dirty="0" err="1"/>
              <a:t>hundreds</a:t>
            </a:r>
            <a:r>
              <a:rPr lang="pl-PL" dirty="0"/>
              <a:t> of </a:t>
            </a:r>
            <a:r>
              <a:rPr lang="pl-PL" dirty="0" err="1"/>
              <a:t>metabolic</a:t>
            </a:r>
            <a:r>
              <a:rPr lang="pl-PL" dirty="0"/>
              <a:t> </a:t>
            </a:r>
            <a:r>
              <a:rPr lang="pl-PL" dirty="0" err="1"/>
              <a:t>reactions</a:t>
            </a:r>
            <a:r>
              <a:rPr lang="pl-PL" dirty="0"/>
              <a:t> </a:t>
            </a:r>
            <a:r>
              <a:rPr lang="pl-PL" dirty="0" err="1"/>
              <a:t>that</a:t>
            </a:r>
            <a:r>
              <a:rPr lang="pl-PL" dirty="0"/>
              <a:t> </a:t>
            </a:r>
            <a:r>
              <a:rPr lang="pl-PL" dirty="0" err="1"/>
              <a:t>take</a:t>
            </a:r>
            <a:r>
              <a:rPr lang="pl-PL" dirty="0"/>
              <a:t> place </a:t>
            </a:r>
            <a:r>
              <a:rPr lang="pl-PL" dirty="0" err="1"/>
              <a:t>every</a:t>
            </a:r>
            <a:r>
              <a:rPr lang="pl-PL" dirty="0"/>
              <a:t> </a:t>
            </a:r>
            <a:r>
              <a:rPr lang="pl-PL" dirty="0" err="1"/>
              <a:t>day</a:t>
            </a:r>
            <a:r>
              <a:rPr lang="pl-PL" dirty="0"/>
              <a:t>.</a:t>
            </a:r>
          </a:p>
          <a:p>
            <a:endParaRPr lang="pl-PL" dirty="0"/>
          </a:p>
          <a:p>
            <a:r>
              <a:rPr lang="pl-PL" b="1" dirty="0" err="1"/>
              <a:t>Niacin</a:t>
            </a:r>
            <a:r>
              <a:rPr lang="pl-PL" b="1" dirty="0"/>
              <a:t> </a:t>
            </a:r>
            <a:r>
              <a:rPr lang="pl-PL" b="1" dirty="0" err="1"/>
              <a:t>helps</a:t>
            </a:r>
            <a:r>
              <a:rPr lang="pl-PL" b="1" dirty="0"/>
              <a:t>:</a:t>
            </a:r>
            <a:endParaRPr lang="pl-PL" dirty="0"/>
          </a:p>
          <a:p>
            <a:r>
              <a:rPr lang="pl-PL" dirty="0"/>
              <a:t>✔ </a:t>
            </a:r>
            <a:r>
              <a:rPr lang="pl-PL" dirty="0" err="1"/>
              <a:t>maintain</a:t>
            </a:r>
            <a:r>
              <a:rPr lang="pl-PL" dirty="0"/>
              <a:t> </a:t>
            </a:r>
            <a:r>
              <a:rPr lang="pl-PL" dirty="0" err="1"/>
              <a:t>healthy</a:t>
            </a:r>
            <a:r>
              <a:rPr lang="pl-PL" dirty="0"/>
              <a:t> skin</a:t>
            </a:r>
          </a:p>
          <a:p>
            <a:r>
              <a:rPr lang="pl-PL" dirty="0"/>
              <a:t>✔ </a:t>
            </a:r>
            <a:r>
              <a:rPr lang="pl-PL" dirty="0" err="1"/>
              <a:t>reduce</a:t>
            </a:r>
            <a:r>
              <a:rPr lang="pl-PL" dirty="0"/>
              <a:t> </a:t>
            </a:r>
            <a:r>
              <a:rPr lang="pl-PL" dirty="0" err="1"/>
              <a:t>tiredness</a:t>
            </a:r>
            <a:r>
              <a:rPr lang="pl-PL" dirty="0"/>
              <a:t> and </a:t>
            </a:r>
            <a:r>
              <a:rPr lang="pl-PL" dirty="0" err="1"/>
              <a:t>fatigue</a:t>
            </a:r>
            <a:endParaRPr lang="pl-PL" dirty="0"/>
          </a:p>
          <a:p>
            <a:r>
              <a:rPr lang="pl-PL" dirty="0"/>
              <a:t>✔ </a:t>
            </a:r>
            <a:r>
              <a:rPr lang="pl-PL" dirty="0" err="1"/>
              <a:t>maintain</a:t>
            </a:r>
            <a:r>
              <a:rPr lang="pl-PL" dirty="0"/>
              <a:t> </a:t>
            </a:r>
            <a:r>
              <a:rPr lang="pl-PL" dirty="0" err="1"/>
              <a:t>normal</a:t>
            </a:r>
            <a:r>
              <a:rPr lang="pl-PL" dirty="0"/>
              <a:t> </a:t>
            </a:r>
            <a:r>
              <a:rPr lang="pl-PL" dirty="0" err="1"/>
              <a:t>energy-yielding</a:t>
            </a:r>
            <a:r>
              <a:rPr lang="pl-PL" dirty="0"/>
              <a:t> </a:t>
            </a:r>
            <a:r>
              <a:rPr lang="pl-PL" dirty="0" err="1"/>
              <a:t>metabolism</a:t>
            </a:r>
            <a:endParaRPr lang="pl-PL" dirty="0"/>
          </a:p>
          <a:p>
            <a:r>
              <a:rPr lang="pl-PL" dirty="0"/>
              <a:t>✔ </a:t>
            </a:r>
            <a:r>
              <a:rPr lang="pl-PL" dirty="0" err="1"/>
              <a:t>maintain</a:t>
            </a:r>
            <a:r>
              <a:rPr lang="pl-PL" dirty="0"/>
              <a:t> </a:t>
            </a:r>
            <a:r>
              <a:rPr lang="pl-PL" dirty="0" err="1"/>
              <a:t>normal</a:t>
            </a:r>
            <a:r>
              <a:rPr lang="pl-PL" dirty="0"/>
              <a:t> </a:t>
            </a:r>
            <a:r>
              <a:rPr lang="pl-PL" dirty="0" err="1"/>
              <a:t>functioning</a:t>
            </a:r>
            <a:r>
              <a:rPr lang="pl-PL" dirty="0"/>
              <a:t> of the </a:t>
            </a:r>
            <a:r>
              <a:rPr lang="pl-PL" dirty="0" err="1"/>
              <a:t>nervous</a:t>
            </a:r>
            <a:r>
              <a:rPr lang="pl-PL" dirty="0"/>
              <a:t> system</a:t>
            </a:r>
          </a:p>
          <a:p>
            <a:r>
              <a:rPr lang="pl-PL" dirty="0"/>
              <a:t>✔ </a:t>
            </a:r>
            <a:r>
              <a:rPr lang="pl-PL" dirty="0" err="1"/>
              <a:t>maintain</a:t>
            </a:r>
            <a:r>
              <a:rPr lang="pl-PL" dirty="0"/>
              <a:t> </a:t>
            </a:r>
            <a:r>
              <a:rPr lang="pl-PL" dirty="0" err="1"/>
              <a:t>normal</a:t>
            </a:r>
            <a:r>
              <a:rPr lang="pl-PL" dirty="0"/>
              <a:t> </a:t>
            </a:r>
            <a:r>
              <a:rPr lang="pl-PL" dirty="0" err="1"/>
              <a:t>psychological</a:t>
            </a:r>
            <a:r>
              <a:rPr lang="pl-PL" dirty="0"/>
              <a:t> </a:t>
            </a:r>
            <a:r>
              <a:rPr lang="pl-PL" dirty="0" err="1"/>
              <a:t>function</a:t>
            </a:r>
            <a:endParaRPr lang="pl-PL" dirty="0"/>
          </a:p>
          <a:p>
            <a:r>
              <a:rPr lang="pl-PL" dirty="0"/>
              <a:t>✔ </a:t>
            </a:r>
            <a:r>
              <a:rPr lang="pl-PL" dirty="0" err="1"/>
              <a:t>maintain</a:t>
            </a:r>
            <a:r>
              <a:rPr lang="pl-PL" dirty="0"/>
              <a:t> </a:t>
            </a:r>
            <a:r>
              <a:rPr lang="pl-PL" dirty="0" err="1"/>
              <a:t>normal</a:t>
            </a:r>
            <a:r>
              <a:rPr lang="pl-PL" dirty="0"/>
              <a:t> </a:t>
            </a:r>
            <a:r>
              <a:rPr lang="pl-PL" dirty="0" err="1"/>
              <a:t>energy-yielding</a:t>
            </a:r>
            <a:r>
              <a:rPr lang="pl-PL" dirty="0"/>
              <a:t> </a:t>
            </a:r>
            <a:r>
              <a:rPr lang="pl-PL" dirty="0" err="1"/>
              <a:t>metabolism</a:t>
            </a:r>
            <a:endParaRPr lang="pl-PL" dirty="0"/>
          </a:p>
          <a:p>
            <a:endParaRPr lang="pl-PL" dirty="0"/>
          </a:p>
        </p:txBody>
      </p:sp>
      <p:sp>
        <p:nvSpPr>
          <p:cNvPr id="5" name="Tytuł 4">
            <a:extLst>
              <a:ext uri="{FF2B5EF4-FFF2-40B4-BE49-F238E27FC236}">
                <a16:creationId xmlns:a16="http://schemas.microsoft.com/office/drawing/2014/main" id="{D0075B40-7C40-8579-B8E7-CC67501F24C5}"/>
              </a:ext>
            </a:extLst>
          </p:cNvPr>
          <p:cNvSpPr>
            <a:spLocks noGrp="1"/>
          </p:cNvSpPr>
          <p:nvPr>
            <p:ph type="title"/>
          </p:nvPr>
        </p:nvSpPr>
        <p:spPr/>
        <p:txBody>
          <a:bodyPr/>
          <a:lstStyle/>
          <a:p>
            <a:r>
              <a:rPr lang="en-US" dirty="0"/>
              <a:t>Niacin – energy and healthy skin</a:t>
            </a:r>
            <a:endParaRPr lang="pl-PL" dirty="0"/>
          </a:p>
        </p:txBody>
      </p:sp>
      <p:sp>
        <p:nvSpPr>
          <p:cNvPr id="4" name="pole tekstowe 3">
            <a:extLst>
              <a:ext uri="{FF2B5EF4-FFF2-40B4-BE49-F238E27FC236}">
                <a16:creationId xmlns:a16="http://schemas.microsoft.com/office/drawing/2014/main" id="{A6397ABB-B4CD-E8AB-2C8E-91137BEA6D93}"/>
              </a:ext>
            </a:extLst>
          </p:cNvPr>
          <p:cNvSpPr txBox="1"/>
          <p:nvPr/>
        </p:nvSpPr>
        <p:spPr>
          <a:xfrm>
            <a:off x="8724899" y="5667939"/>
            <a:ext cx="3287485"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buNone/>
            </a:pPr>
            <a:r>
              <a:rPr lang="en-US" sz="1600" b="1" dirty="0"/>
              <a:t>Did you know…</a:t>
            </a:r>
            <a:r>
              <a:rPr lang="en-US" sz="1600" dirty="0"/>
              <a:t>Marine Glo provides  </a:t>
            </a:r>
            <a:r>
              <a:rPr lang="en-US" sz="1600" b="1" dirty="0"/>
              <a:t>100% RWS niacin</a:t>
            </a:r>
            <a:r>
              <a:rPr lang="en-US" sz="1600" dirty="0"/>
              <a:t>?</a:t>
            </a:r>
            <a:r>
              <a:rPr lang="en-US" sz="1600" b="1" dirty="0"/>
              <a:t>  </a:t>
            </a:r>
            <a:endParaRPr lang="pl-PL" sz="1600" b="1" dirty="0"/>
          </a:p>
        </p:txBody>
      </p:sp>
      <p:pic>
        <p:nvPicPr>
          <p:cNvPr id="7" name="Obraz 6" descr="Niacin&#10;&#10;Zawartość wygenerowana przez AI może być niepoprawna.">
            <a:extLst>
              <a:ext uri="{FF2B5EF4-FFF2-40B4-BE49-F238E27FC236}">
                <a16:creationId xmlns:a16="http://schemas.microsoft.com/office/drawing/2014/main" id="{A3B05ED9-8AFA-ED56-E143-235049BE7383}"/>
              </a:ext>
            </a:extLst>
          </p:cNvPr>
          <p:cNvPicPr>
            <a:picLocks noChangeAspect="1"/>
          </p:cNvPicPr>
          <p:nvPr/>
        </p:nvPicPr>
        <p:blipFill>
          <a:blip r:embed="rId3"/>
          <a:stretch>
            <a:fillRect/>
          </a:stretch>
        </p:blipFill>
        <p:spPr>
          <a:xfrm>
            <a:off x="9687523" y="1560892"/>
            <a:ext cx="2166015" cy="2215243"/>
          </a:xfrm>
          <a:prstGeom prst="rect">
            <a:avLst/>
          </a:prstGeom>
        </p:spPr>
      </p:pic>
    </p:spTree>
    <p:extLst>
      <p:ext uri="{BB962C8B-B14F-4D97-AF65-F5344CB8AC3E}">
        <p14:creationId xmlns:p14="http://schemas.microsoft.com/office/powerpoint/2010/main" val="2637817675"/>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0466F-EF34-AACF-99CA-362DF4EAEC8F}"/>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3C0072C7-40D5-1A61-BA04-F21D4D116487}"/>
              </a:ext>
            </a:extLst>
          </p:cNvPr>
          <p:cNvSpPr>
            <a:spLocks noGrp="1"/>
          </p:cNvSpPr>
          <p:nvPr>
            <p:ph type="body" idx="1"/>
          </p:nvPr>
        </p:nvSpPr>
        <p:spPr>
          <a:xfrm>
            <a:off x="1270532" y="1307255"/>
            <a:ext cx="10424160" cy="4937760"/>
          </a:xfrm>
        </p:spPr>
        <p:txBody>
          <a:bodyPr/>
          <a:lstStyle/>
          <a:p>
            <a:r>
              <a:rPr lang="pl-PL" dirty="0"/>
              <a:t>Not </a:t>
            </a:r>
            <a:r>
              <a:rPr lang="pl-PL" dirty="0" err="1"/>
              <a:t>all</a:t>
            </a:r>
            <a:r>
              <a:rPr lang="pl-PL" dirty="0"/>
              <a:t> lutein </a:t>
            </a:r>
            <a:r>
              <a:rPr lang="pl-PL" dirty="0" err="1"/>
              <a:t>is</a:t>
            </a:r>
            <a:r>
              <a:rPr lang="pl-PL" dirty="0"/>
              <a:t> the same.</a:t>
            </a:r>
          </a:p>
          <a:p>
            <a:endParaRPr lang="pl-PL" dirty="0"/>
          </a:p>
          <a:p>
            <a:r>
              <a:rPr lang="pl-PL" dirty="0"/>
              <a:t>Marine </a:t>
            </a:r>
            <a:r>
              <a:rPr lang="pl-PL" dirty="0" err="1"/>
              <a:t>Glo</a:t>
            </a:r>
            <a:r>
              <a:rPr lang="pl-PL" dirty="0"/>
              <a:t> </a:t>
            </a:r>
            <a:r>
              <a:rPr lang="pl-PL" dirty="0" err="1"/>
              <a:t>contains</a:t>
            </a:r>
            <a:r>
              <a:rPr lang="pl-PL" dirty="0"/>
              <a:t> </a:t>
            </a:r>
            <a:r>
              <a:rPr lang="pl-PL" b="1" dirty="0" err="1"/>
              <a:t>FloraGLO</a:t>
            </a:r>
            <a:r>
              <a:rPr lang="pl-PL" b="1" dirty="0"/>
              <a:t>®</a:t>
            </a:r>
            <a:r>
              <a:rPr lang="pl-PL" dirty="0"/>
              <a:t>, one of the most </a:t>
            </a:r>
            <a:r>
              <a:rPr lang="pl-PL" dirty="0" err="1"/>
              <a:t>recognized</a:t>
            </a:r>
            <a:r>
              <a:rPr lang="pl-PL" dirty="0"/>
              <a:t> and </a:t>
            </a:r>
            <a:r>
              <a:rPr lang="pl-PL" dirty="0" err="1"/>
              <a:t>well-researched</a:t>
            </a:r>
            <a:r>
              <a:rPr lang="pl-PL" dirty="0"/>
              <a:t> lutein </a:t>
            </a:r>
            <a:r>
              <a:rPr lang="pl-PL" dirty="0" err="1"/>
              <a:t>brands</a:t>
            </a:r>
            <a:r>
              <a:rPr lang="pl-PL" dirty="0"/>
              <a:t> in the </a:t>
            </a:r>
            <a:r>
              <a:rPr lang="pl-PL" dirty="0" err="1"/>
              <a:t>world</a:t>
            </a:r>
            <a:r>
              <a:rPr lang="pl-PL" dirty="0"/>
              <a:t>.</a:t>
            </a:r>
          </a:p>
          <a:p>
            <a:endParaRPr lang="pl-PL" dirty="0"/>
          </a:p>
          <a:p>
            <a:r>
              <a:rPr lang="pl-PL" dirty="0" err="1"/>
              <a:t>FloraGLO</a:t>
            </a:r>
            <a:r>
              <a:rPr lang="pl-PL" dirty="0"/>
              <a:t>® </a:t>
            </a:r>
            <a:r>
              <a:rPr lang="pl-PL" dirty="0" err="1"/>
              <a:t>is</a:t>
            </a:r>
            <a:r>
              <a:rPr lang="pl-PL" dirty="0"/>
              <a:t> a </a:t>
            </a:r>
            <a:r>
              <a:rPr lang="pl-PL" dirty="0" err="1"/>
              <a:t>registered</a:t>
            </a:r>
            <a:r>
              <a:rPr lang="pl-PL" dirty="0"/>
              <a:t> </a:t>
            </a:r>
            <a:r>
              <a:rPr lang="pl-PL" dirty="0" err="1"/>
              <a:t>trademark</a:t>
            </a:r>
            <a:r>
              <a:rPr lang="pl-PL" dirty="0"/>
              <a:t> of </a:t>
            </a:r>
            <a:r>
              <a:rPr lang="pl-PL" dirty="0" err="1"/>
              <a:t>Kemin</a:t>
            </a:r>
            <a:r>
              <a:rPr lang="pl-PL" dirty="0"/>
              <a:t> </a:t>
            </a:r>
            <a:r>
              <a:rPr lang="pl-PL" dirty="0" err="1"/>
              <a:t>Industries</a:t>
            </a:r>
            <a:r>
              <a:rPr lang="pl-PL" dirty="0"/>
              <a:t>.</a:t>
            </a:r>
          </a:p>
          <a:p>
            <a:endParaRPr lang="pl-PL" dirty="0"/>
          </a:p>
        </p:txBody>
      </p:sp>
      <p:sp>
        <p:nvSpPr>
          <p:cNvPr id="5" name="Tytuł 4">
            <a:extLst>
              <a:ext uri="{FF2B5EF4-FFF2-40B4-BE49-F238E27FC236}">
                <a16:creationId xmlns:a16="http://schemas.microsoft.com/office/drawing/2014/main" id="{8A91979E-A6BF-93E7-4FB7-38D7099455D1}"/>
              </a:ext>
            </a:extLst>
          </p:cNvPr>
          <p:cNvSpPr>
            <a:spLocks noGrp="1"/>
          </p:cNvSpPr>
          <p:nvPr>
            <p:ph type="title"/>
          </p:nvPr>
        </p:nvSpPr>
        <p:spPr/>
        <p:txBody>
          <a:bodyPr>
            <a:normAutofit fontScale="90000"/>
          </a:bodyPr>
          <a:lstStyle/>
          <a:p>
            <a:r>
              <a:rPr lang="en-US" dirty="0" err="1"/>
              <a:t>FloraGLO</a:t>
            </a:r>
            <a:r>
              <a:rPr lang="en-US" dirty="0"/>
              <a:t>® – why this particular lutein?</a:t>
            </a:r>
            <a:endParaRPr lang="pl-PL" dirty="0"/>
          </a:p>
        </p:txBody>
      </p:sp>
      <p:pic>
        <p:nvPicPr>
          <p:cNvPr id="2" name="Obraz 1" descr="FloraGLO® Lutein 5% CWS/S-TG min. 5% Lutein - K.-W. Pfannenschmidt Gm">
            <a:extLst>
              <a:ext uri="{FF2B5EF4-FFF2-40B4-BE49-F238E27FC236}">
                <a16:creationId xmlns:a16="http://schemas.microsoft.com/office/drawing/2014/main" id="{80B93CCF-CE92-E97D-4198-FB46DBAC0053}"/>
              </a:ext>
            </a:extLst>
          </p:cNvPr>
          <p:cNvPicPr>
            <a:picLocks noChangeAspect="1"/>
          </p:cNvPicPr>
          <p:nvPr/>
        </p:nvPicPr>
        <p:blipFill>
          <a:blip r:embed="rId3"/>
          <a:stretch>
            <a:fillRect/>
          </a:stretch>
        </p:blipFill>
        <p:spPr>
          <a:xfrm>
            <a:off x="4566557" y="4359207"/>
            <a:ext cx="3649436" cy="2290603"/>
          </a:xfrm>
          <a:prstGeom prst="rect">
            <a:avLst/>
          </a:prstGeom>
        </p:spPr>
      </p:pic>
    </p:spTree>
    <p:extLst>
      <p:ext uri="{BB962C8B-B14F-4D97-AF65-F5344CB8AC3E}">
        <p14:creationId xmlns:p14="http://schemas.microsoft.com/office/powerpoint/2010/main" val="1368998175"/>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C698C-647C-6B1C-F264-441657FD97CF}"/>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FE06291F-DF93-E90A-E5EB-F612160E64C1}"/>
              </a:ext>
            </a:extLst>
          </p:cNvPr>
          <p:cNvSpPr>
            <a:spLocks noGrp="1"/>
          </p:cNvSpPr>
          <p:nvPr>
            <p:ph type="body" idx="1"/>
          </p:nvPr>
        </p:nvSpPr>
        <p:spPr>
          <a:xfrm>
            <a:off x="1270532" y="1888671"/>
            <a:ext cx="10424160" cy="4356344"/>
          </a:xfrm>
        </p:spPr>
        <p:txBody>
          <a:bodyPr>
            <a:normAutofit fontScale="92500" lnSpcReduction="10000"/>
          </a:bodyPr>
          <a:lstStyle/>
          <a:p>
            <a:r>
              <a:rPr lang="pl-PL" dirty="0"/>
              <a:t>Marine </a:t>
            </a:r>
            <a:r>
              <a:rPr lang="pl-PL" dirty="0" err="1"/>
              <a:t>Glo</a:t>
            </a:r>
            <a:r>
              <a:rPr lang="pl-PL" dirty="0"/>
              <a:t> </a:t>
            </a:r>
            <a:r>
              <a:rPr lang="pl-PL" dirty="0" err="1"/>
              <a:t>contains</a:t>
            </a:r>
            <a:r>
              <a:rPr lang="pl-PL" dirty="0"/>
              <a:t> </a:t>
            </a:r>
            <a:r>
              <a:rPr lang="pl-PL" b="1" dirty="0"/>
              <a:t>10 mg of </a:t>
            </a:r>
            <a:r>
              <a:rPr lang="pl-PL" b="1" dirty="0" err="1"/>
              <a:t>FloraGLO</a:t>
            </a:r>
            <a:r>
              <a:rPr lang="pl-PL" b="1" dirty="0"/>
              <a:t>® Lutein</a:t>
            </a:r>
            <a:r>
              <a:rPr lang="pl-PL" dirty="0"/>
              <a:t>.</a:t>
            </a:r>
          </a:p>
          <a:p>
            <a:endParaRPr lang="pl-PL" dirty="0"/>
          </a:p>
          <a:p>
            <a:r>
              <a:rPr lang="pl-PL" dirty="0" err="1"/>
              <a:t>FloraGLO</a:t>
            </a:r>
            <a:r>
              <a:rPr lang="pl-PL" dirty="0"/>
              <a:t>® </a:t>
            </a:r>
            <a:r>
              <a:rPr lang="pl-PL" dirty="0" err="1"/>
              <a:t>is</a:t>
            </a:r>
            <a:r>
              <a:rPr lang="pl-PL" dirty="0"/>
              <a:t> a </a:t>
            </a:r>
            <a:r>
              <a:rPr lang="pl-PL" dirty="0" err="1"/>
              <a:t>patented</a:t>
            </a:r>
            <a:r>
              <a:rPr lang="pl-PL" dirty="0"/>
              <a:t> ingredient from </a:t>
            </a:r>
            <a:r>
              <a:rPr lang="pl-PL" b="1" dirty="0" err="1"/>
              <a:t>Kemin</a:t>
            </a:r>
            <a:r>
              <a:rPr lang="pl-PL" b="1" dirty="0"/>
              <a:t> </a:t>
            </a:r>
            <a:r>
              <a:rPr lang="pl-PL" b="1" dirty="0" err="1"/>
              <a:t>Industries</a:t>
            </a:r>
            <a:r>
              <a:rPr lang="pl-PL" dirty="0"/>
              <a:t> </a:t>
            </a:r>
            <a:r>
              <a:rPr lang="pl-PL" dirty="0" err="1"/>
              <a:t>that</a:t>
            </a:r>
            <a:r>
              <a:rPr lang="pl-PL" dirty="0"/>
              <a:t> </a:t>
            </a:r>
            <a:r>
              <a:rPr lang="pl-PL" dirty="0" err="1"/>
              <a:t>has</a:t>
            </a:r>
            <a:r>
              <a:rPr lang="pl-PL" dirty="0"/>
              <a:t> </a:t>
            </a:r>
            <a:r>
              <a:rPr lang="pl-PL" dirty="0" err="1"/>
              <a:t>been</a:t>
            </a:r>
            <a:r>
              <a:rPr lang="pl-PL" dirty="0"/>
              <a:t> the </a:t>
            </a:r>
            <a:r>
              <a:rPr lang="pl-PL" dirty="0" err="1"/>
              <a:t>subject</a:t>
            </a:r>
            <a:r>
              <a:rPr lang="pl-PL" dirty="0"/>
              <a:t> of </a:t>
            </a:r>
            <a:r>
              <a:rPr lang="pl-PL" dirty="0" err="1"/>
              <a:t>scientific</a:t>
            </a:r>
            <a:r>
              <a:rPr lang="pl-PL" dirty="0"/>
              <a:t> </a:t>
            </a:r>
            <a:r>
              <a:rPr lang="pl-PL" dirty="0" err="1"/>
              <a:t>research</a:t>
            </a:r>
            <a:r>
              <a:rPr lang="pl-PL" dirty="0"/>
              <a:t> on lutein for </a:t>
            </a:r>
            <a:r>
              <a:rPr lang="pl-PL" dirty="0" err="1"/>
              <a:t>many</a:t>
            </a:r>
            <a:r>
              <a:rPr lang="pl-PL" dirty="0"/>
              <a:t> </a:t>
            </a:r>
            <a:r>
              <a:rPr lang="pl-PL" dirty="0" err="1"/>
              <a:t>years</a:t>
            </a:r>
            <a:r>
              <a:rPr lang="pl-PL" dirty="0"/>
              <a:t>.</a:t>
            </a:r>
          </a:p>
          <a:p>
            <a:endParaRPr lang="pl-PL" b="1" dirty="0"/>
          </a:p>
          <a:p>
            <a:r>
              <a:rPr lang="pl-PL" b="1" dirty="0"/>
              <a:t>Not </a:t>
            </a:r>
            <a:r>
              <a:rPr lang="pl-PL" b="1" dirty="0" err="1"/>
              <a:t>all</a:t>
            </a:r>
            <a:r>
              <a:rPr lang="pl-PL" b="1" dirty="0"/>
              <a:t> lutein </a:t>
            </a:r>
            <a:r>
              <a:rPr lang="pl-PL" b="1" dirty="0" err="1"/>
              <a:t>available</a:t>
            </a:r>
            <a:r>
              <a:rPr lang="pl-PL" b="1" dirty="0"/>
              <a:t> on the market </a:t>
            </a:r>
            <a:r>
              <a:rPr lang="pl-PL" b="1" dirty="0" err="1"/>
              <a:t>is</a:t>
            </a:r>
            <a:r>
              <a:rPr lang="pl-PL" b="1" dirty="0"/>
              <a:t> the same.</a:t>
            </a:r>
            <a:endParaRPr lang="pl-PL" dirty="0"/>
          </a:p>
          <a:p>
            <a:endParaRPr lang="pl-PL" dirty="0"/>
          </a:p>
          <a:p>
            <a:r>
              <a:rPr lang="pl-PL" dirty="0" err="1"/>
              <a:t>FloraGLO</a:t>
            </a:r>
            <a:r>
              <a:rPr lang="pl-PL" dirty="0"/>
              <a:t>® </a:t>
            </a:r>
            <a:r>
              <a:rPr lang="pl-PL" dirty="0" err="1"/>
              <a:t>means</a:t>
            </a:r>
            <a:r>
              <a:rPr lang="pl-PL" dirty="0"/>
              <a:t>:</a:t>
            </a:r>
          </a:p>
          <a:p>
            <a:r>
              <a:rPr lang="pl-PL" dirty="0"/>
              <a:t>✔ </a:t>
            </a:r>
            <a:r>
              <a:rPr lang="pl-PL" dirty="0" err="1"/>
              <a:t>standardized</a:t>
            </a:r>
            <a:r>
              <a:rPr lang="pl-PL" dirty="0"/>
              <a:t> </a:t>
            </a:r>
            <a:r>
              <a:rPr lang="pl-PL" dirty="0" err="1"/>
              <a:t>raw</a:t>
            </a:r>
            <a:r>
              <a:rPr lang="pl-PL" dirty="0"/>
              <a:t> </a:t>
            </a:r>
            <a:r>
              <a:rPr lang="pl-PL" dirty="0" err="1"/>
              <a:t>material</a:t>
            </a:r>
            <a:endParaRPr lang="pl-PL" dirty="0"/>
          </a:p>
          <a:p>
            <a:r>
              <a:rPr lang="pl-PL" dirty="0"/>
              <a:t>✔ </a:t>
            </a:r>
            <a:r>
              <a:rPr lang="pl-PL" dirty="0" err="1"/>
              <a:t>controlled</a:t>
            </a:r>
            <a:r>
              <a:rPr lang="pl-PL" dirty="0"/>
              <a:t> </a:t>
            </a:r>
            <a:r>
              <a:rPr lang="pl-PL" dirty="0" err="1"/>
              <a:t>quality</a:t>
            </a:r>
            <a:endParaRPr lang="pl-PL" dirty="0"/>
          </a:p>
          <a:p>
            <a:r>
              <a:rPr lang="pl-PL" dirty="0"/>
              <a:t>✔ </a:t>
            </a:r>
            <a:r>
              <a:rPr lang="pl-PL" dirty="0" err="1"/>
              <a:t>traceable</a:t>
            </a:r>
            <a:r>
              <a:rPr lang="pl-PL" dirty="0"/>
              <a:t> </a:t>
            </a:r>
            <a:r>
              <a:rPr lang="pl-PL" dirty="0" err="1"/>
              <a:t>origin</a:t>
            </a:r>
            <a:endParaRPr lang="pl-PL" dirty="0"/>
          </a:p>
        </p:txBody>
      </p:sp>
      <p:sp>
        <p:nvSpPr>
          <p:cNvPr id="5" name="Tytuł 4">
            <a:extLst>
              <a:ext uri="{FF2B5EF4-FFF2-40B4-BE49-F238E27FC236}">
                <a16:creationId xmlns:a16="http://schemas.microsoft.com/office/drawing/2014/main" id="{DC10B1D0-959A-FBAE-4FDC-03A123B10A8B}"/>
              </a:ext>
            </a:extLst>
          </p:cNvPr>
          <p:cNvSpPr>
            <a:spLocks noGrp="1"/>
          </p:cNvSpPr>
          <p:nvPr>
            <p:ph type="title"/>
          </p:nvPr>
        </p:nvSpPr>
        <p:spPr/>
        <p:txBody>
          <a:bodyPr>
            <a:normAutofit fontScale="90000"/>
          </a:bodyPr>
          <a:lstStyle/>
          <a:p>
            <a:r>
              <a:rPr lang="en-US" dirty="0" err="1"/>
              <a:t>FloraGLO</a:t>
            </a:r>
            <a:r>
              <a:rPr lang="en-US" dirty="0"/>
              <a:t>® – an ingredient with its own research backing</a:t>
            </a:r>
            <a:endParaRPr lang="pl-PL" dirty="0"/>
          </a:p>
        </p:txBody>
      </p:sp>
    </p:spTree>
    <p:extLst>
      <p:ext uri="{BB962C8B-B14F-4D97-AF65-F5344CB8AC3E}">
        <p14:creationId xmlns:p14="http://schemas.microsoft.com/office/powerpoint/2010/main" val="2686071654"/>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51400-4DA1-68B2-F874-E2FD923B4A2A}"/>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DD385432-D7D0-54AE-303F-98406749B391}"/>
              </a:ext>
            </a:extLst>
          </p:cNvPr>
          <p:cNvSpPr>
            <a:spLocks noGrp="1"/>
          </p:cNvSpPr>
          <p:nvPr>
            <p:ph type="body" idx="1"/>
          </p:nvPr>
        </p:nvSpPr>
        <p:spPr>
          <a:xfrm>
            <a:off x="1270532" y="1307255"/>
            <a:ext cx="10424160" cy="4937760"/>
          </a:xfrm>
        </p:spPr>
        <p:txBody>
          <a:bodyPr/>
          <a:lstStyle/>
          <a:p>
            <a:r>
              <a:rPr lang="pl-PL" dirty="0"/>
              <a:t>Lutein </a:t>
            </a:r>
            <a:r>
              <a:rPr lang="pl-PL" dirty="0" err="1"/>
              <a:t>belongs</a:t>
            </a:r>
            <a:r>
              <a:rPr lang="pl-PL" dirty="0"/>
              <a:t> to the </a:t>
            </a:r>
            <a:r>
              <a:rPr lang="pl-PL" dirty="0" err="1"/>
              <a:t>group</a:t>
            </a:r>
            <a:r>
              <a:rPr lang="pl-PL" dirty="0"/>
              <a:t> of </a:t>
            </a:r>
            <a:r>
              <a:rPr lang="pl-PL" b="1" dirty="0" err="1"/>
              <a:t>carotenoids</a:t>
            </a:r>
            <a:r>
              <a:rPr lang="pl-PL" dirty="0"/>
              <a:t>, </a:t>
            </a:r>
            <a:r>
              <a:rPr lang="pl-PL" dirty="0" err="1"/>
              <a:t>which</a:t>
            </a:r>
            <a:r>
              <a:rPr lang="pl-PL" dirty="0"/>
              <a:t> </a:t>
            </a:r>
            <a:r>
              <a:rPr lang="pl-PL" dirty="0" err="1"/>
              <a:t>are</a:t>
            </a:r>
            <a:r>
              <a:rPr lang="pl-PL" dirty="0"/>
              <a:t> </a:t>
            </a:r>
            <a:r>
              <a:rPr lang="pl-PL" dirty="0" err="1"/>
              <a:t>natural</a:t>
            </a:r>
            <a:r>
              <a:rPr lang="pl-PL" dirty="0"/>
              <a:t> plant </a:t>
            </a:r>
            <a:r>
              <a:rPr lang="pl-PL" dirty="0" err="1"/>
              <a:t>pigments</a:t>
            </a:r>
            <a:r>
              <a:rPr lang="pl-PL" dirty="0"/>
              <a:t>.</a:t>
            </a:r>
          </a:p>
          <a:p>
            <a:endParaRPr lang="pl-PL" dirty="0"/>
          </a:p>
          <a:p>
            <a:r>
              <a:rPr lang="pl-PL" dirty="0"/>
              <a:t>It </a:t>
            </a:r>
            <a:r>
              <a:rPr lang="pl-PL" dirty="0" err="1"/>
              <a:t>naturally</a:t>
            </a:r>
            <a:r>
              <a:rPr lang="pl-PL" dirty="0"/>
              <a:t> </a:t>
            </a:r>
            <a:r>
              <a:rPr lang="pl-PL" dirty="0" err="1"/>
              <a:t>occurs</a:t>
            </a:r>
            <a:r>
              <a:rPr lang="pl-PL" dirty="0"/>
              <a:t> in, </a:t>
            </a:r>
            <a:r>
              <a:rPr lang="pl-PL" dirty="0" err="1"/>
              <a:t>among</a:t>
            </a:r>
            <a:r>
              <a:rPr lang="pl-PL" dirty="0"/>
              <a:t> </a:t>
            </a:r>
            <a:r>
              <a:rPr lang="pl-PL" dirty="0" err="1"/>
              <a:t>others</a:t>
            </a:r>
            <a:r>
              <a:rPr lang="pl-PL" dirty="0"/>
              <a:t>:</a:t>
            </a:r>
          </a:p>
          <a:p>
            <a:r>
              <a:rPr lang="pl-PL" dirty="0"/>
              <a:t>🥬 kale</a:t>
            </a:r>
          </a:p>
          <a:p>
            <a:r>
              <a:rPr lang="pl-PL" dirty="0"/>
              <a:t>🥬 spinach</a:t>
            </a:r>
          </a:p>
          <a:p>
            <a:r>
              <a:rPr lang="pl-PL" dirty="0"/>
              <a:t>🥦 </a:t>
            </a:r>
            <a:r>
              <a:rPr lang="pl-PL" dirty="0" err="1"/>
              <a:t>broccoli</a:t>
            </a:r>
            <a:endParaRPr lang="pl-PL" dirty="0"/>
          </a:p>
          <a:p>
            <a:r>
              <a:rPr lang="pl-PL" dirty="0"/>
              <a:t>🌼 </a:t>
            </a:r>
            <a:r>
              <a:rPr lang="pl-PL" dirty="0" err="1"/>
              <a:t>marigold</a:t>
            </a:r>
            <a:r>
              <a:rPr lang="pl-PL" dirty="0"/>
              <a:t> </a:t>
            </a:r>
            <a:r>
              <a:rPr lang="pl-PL" dirty="0" err="1"/>
              <a:t>flowers</a:t>
            </a:r>
            <a:endParaRPr lang="pl-PL" dirty="0"/>
          </a:p>
          <a:p>
            <a:r>
              <a:rPr lang="pl-PL" dirty="0" err="1"/>
              <a:t>FloraGLO</a:t>
            </a:r>
            <a:r>
              <a:rPr lang="pl-PL" dirty="0"/>
              <a:t>® </a:t>
            </a:r>
            <a:r>
              <a:rPr lang="pl-PL" dirty="0" err="1"/>
              <a:t>is</a:t>
            </a:r>
            <a:r>
              <a:rPr lang="pl-PL" dirty="0"/>
              <a:t> </a:t>
            </a:r>
            <a:r>
              <a:rPr lang="pl-PL" dirty="0" err="1"/>
              <a:t>derived</a:t>
            </a:r>
            <a:r>
              <a:rPr lang="pl-PL" dirty="0"/>
              <a:t> from </a:t>
            </a:r>
            <a:r>
              <a:rPr lang="pl-PL" dirty="0" err="1"/>
              <a:t>marigold</a:t>
            </a:r>
            <a:r>
              <a:rPr lang="pl-PL" dirty="0"/>
              <a:t> </a:t>
            </a:r>
            <a:r>
              <a:rPr lang="pl-PL" dirty="0" err="1"/>
              <a:t>flowers</a:t>
            </a:r>
            <a:r>
              <a:rPr lang="pl-PL" dirty="0"/>
              <a:t>.</a:t>
            </a:r>
          </a:p>
          <a:p>
            <a:endParaRPr lang="pl-PL" dirty="0"/>
          </a:p>
        </p:txBody>
      </p:sp>
      <p:sp>
        <p:nvSpPr>
          <p:cNvPr id="5" name="Tytuł 4">
            <a:extLst>
              <a:ext uri="{FF2B5EF4-FFF2-40B4-BE49-F238E27FC236}">
                <a16:creationId xmlns:a16="http://schemas.microsoft.com/office/drawing/2014/main" id="{D99211C1-CDA2-9FBE-1EE3-280D62852FEF}"/>
              </a:ext>
            </a:extLst>
          </p:cNvPr>
          <p:cNvSpPr>
            <a:spLocks noGrp="1"/>
          </p:cNvSpPr>
          <p:nvPr>
            <p:ph type="title"/>
          </p:nvPr>
        </p:nvSpPr>
        <p:spPr/>
        <p:txBody>
          <a:bodyPr/>
          <a:lstStyle/>
          <a:p>
            <a:r>
              <a:rPr lang="pl-PL" dirty="0" err="1"/>
              <a:t>What</a:t>
            </a:r>
            <a:r>
              <a:rPr lang="pl-PL" dirty="0"/>
              <a:t> </a:t>
            </a:r>
            <a:r>
              <a:rPr lang="pl-PL" dirty="0" err="1"/>
              <a:t>exactly</a:t>
            </a:r>
            <a:r>
              <a:rPr lang="pl-PL" dirty="0"/>
              <a:t> </a:t>
            </a:r>
            <a:r>
              <a:rPr lang="pl-PL" dirty="0" err="1"/>
              <a:t>is</a:t>
            </a:r>
            <a:r>
              <a:rPr lang="pl-PL" dirty="0"/>
              <a:t> lutein?</a:t>
            </a:r>
          </a:p>
        </p:txBody>
      </p:sp>
      <p:pic>
        <p:nvPicPr>
          <p:cNvPr id="4" name="Obraz 3" descr="Lutein&#10;&#10;Zawartość wygenerowana przez AI może być niepoprawna.">
            <a:extLst>
              <a:ext uri="{FF2B5EF4-FFF2-40B4-BE49-F238E27FC236}">
                <a16:creationId xmlns:a16="http://schemas.microsoft.com/office/drawing/2014/main" id="{B90EF893-1CDE-7E5C-9831-33ABB534D549}"/>
              </a:ext>
            </a:extLst>
          </p:cNvPr>
          <p:cNvPicPr>
            <a:picLocks noChangeAspect="1"/>
          </p:cNvPicPr>
          <p:nvPr/>
        </p:nvPicPr>
        <p:blipFill>
          <a:blip r:embed="rId2"/>
          <a:stretch>
            <a:fillRect/>
          </a:stretch>
        </p:blipFill>
        <p:spPr>
          <a:xfrm>
            <a:off x="9185722" y="1894113"/>
            <a:ext cx="2410670" cy="2423139"/>
          </a:xfrm>
          <a:prstGeom prst="rect">
            <a:avLst/>
          </a:prstGeom>
        </p:spPr>
      </p:pic>
    </p:spTree>
    <p:extLst>
      <p:ext uri="{BB962C8B-B14F-4D97-AF65-F5344CB8AC3E}">
        <p14:creationId xmlns:p14="http://schemas.microsoft.com/office/powerpoint/2010/main" val="3528234117"/>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8D6DE-C9DB-4D96-E62A-A870A5268660}"/>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A802728B-DD59-D3DA-5216-C5842C120E33}"/>
              </a:ext>
            </a:extLst>
          </p:cNvPr>
          <p:cNvSpPr>
            <a:spLocks noGrp="1"/>
          </p:cNvSpPr>
          <p:nvPr>
            <p:ph type="body" idx="1"/>
          </p:nvPr>
        </p:nvSpPr>
        <p:spPr>
          <a:xfrm>
            <a:off x="1270532" y="1455593"/>
            <a:ext cx="10424160" cy="4937760"/>
          </a:xfrm>
        </p:spPr>
        <p:txBody>
          <a:bodyPr/>
          <a:lstStyle/>
          <a:p>
            <a:r>
              <a:rPr lang="pl-PL" dirty="0"/>
              <a:t>Lutein </a:t>
            </a:r>
            <a:r>
              <a:rPr lang="pl-PL" dirty="0" err="1"/>
              <a:t>naturally</a:t>
            </a:r>
            <a:r>
              <a:rPr lang="pl-PL" dirty="0"/>
              <a:t> </a:t>
            </a:r>
            <a:r>
              <a:rPr lang="pl-PL" dirty="0" err="1"/>
              <a:t>accumulates</a:t>
            </a:r>
            <a:r>
              <a:rPr lang="pl-PL" dirty="0"/>
              <a:t> </a:t>
            </a:r>
            <a:r>
              <a:rPr lang="pl-PL" dirty="0" err="1"/>
              <a:t>primarily</a:t>
            </a:r>
            <a:r>
              <a:rPr lang="pl-PL" dirty="0"/>
              <a:t> in:</a:t>
            </a:r>
          </a:p>
          <a:p>
            <a:r>
              <a:rPr lang="pl-PL" dirty="0"/>
              <a:t>👁 the </a:t>
            </a:r>
            <a:r>
              <a:rPr lang="pl-PL" dirty="0" err="1"/>
              <a:t>macula</a:t>
            </a:r>
            <a:r>
              <a:rPr lang="pl-PL" dirty="0"/>
              <a:t> of the </a:t>
            </a:r>
            <a:r>
              <a:rPr lang="pl-PL" dirty="0" err="1"/>
              <a:t>eye</a:t>
            </a:r>
            <a:endParaRPr lang="pl-PL" dirty="0"/>
          </a:p>
          <a:p>
            <a:r>
              <a:rPr lang="pl-PL" dirty="0"/>
              <a:t>👁 the </a:t>
            </a:r>
            <a:r>
              <a:rPr lang="pl-PL" dirty="0" err="1"/>
              <a:t>retina</a:t>
            </a:r>
            <a:endParaRPr lang="pl-PL" dirty="0"/>
          </a:p>
          <a:p>
            <a:r>
              <a:rPr lang="pl-PL" dirty="0"/>
              <a:t>and </a:t>
            </a:r>
            <a:r>
              <a:rPr lang="pl-PL" dirty="0" err="1"/>
              <a:t>is</a:t>
            </a:r>
            <a:r>
              <a:rPr lang="pl-PL" dirty="0"/>
              <a:t> </a:t>
            </a:r>
            <a:r>
              <a:rPr lang="pl-PL" dirty="0" err="1"/>
              <a:t>also</a:t>
            </a:r>
            <a:r>
              <a:rPr lang="pl-PL" dirty="0"/>
              <a:t> </a:t>
            </a:r>
            <a:r>
              <a:rPr lang="pl-PL" dirty="0" err="1"/>
              <a:t>found</a:t>
            </a:r>
            <a:r>
              <a:rPr lang="pl-PL" dirty="0"/>
              <a:t> in the skin.</a:t>
            </a:r>
          </a:p>
          <a:p>
            <a:r>
              <a:rPr lang="pl-PL" dirty="0" err="1"/>
              <a:t>This</a:t>
            </a:r>
            <a:r>
              <a:rPr lang="pl-PL" dirty="0"/>
              <a:t> </a:t>
            </a:r>
            <a:r>
              <a:rPr lang="pl-PL" dirty="0" err="1"/>
              <a:t>is</a:t>
            </a:r>
            <a:r>
              <a:rPr lang="pl-PL" dirty="0"/>
              <a:t> one of the </a:t>
            </a:r>
            <a:r>
              <a:rPr lang="pl-PL" dirty="0" err="1"/>
              <a:t>reasons</a:t>
            </a:r>
            <a:r>
              <a:rPr lang="pl-PL" dirty="0"/>
              <a:t> </a:t>
            </a:r>
            <a:r>
              <a:rPr lang="pl-PL" dirty="0" err="1"/>
              <a:t>why</a:t>
            </a:r>
            <a:r>
              <a:rPr lang="pl-PL" dirty="0"/>
              <a:t> </a:t>
            </a:r>
            <a:r>
              <a:rPr lang="pl-PL" dirty="0" err="1"/>
              <a:t>it</a:t>
            </a:r>
            <a:r>
              <a:rPr lang="pl-PL" dirty="0"/>
              <a:t> </a:t>
            </a:r>
            <a:r>
              <a:rPr lang="pl-PL" dirty="0" err="1"/>
              <a:t>has</a:t>
            </a:r>
            <a:r>
              <a:rPr lang="pl-PL" dirty="0"/>
              <a:t> </a:t>
            </a:r>
            <a:r>
              <a:rPr lang="pl-PL" dirty="0" err="1"/>
              <a:t>been</a:t>
            </a:r>
            <a:r>
              <a:rPr lang="pl-PL" dirty="0"/>
              <a:t> the </a:t>
            </a:r>
            <a:r>
              <a:rPr lang="pl-PL" dirty="0" err="1"/>
              <a:t>subject</a:t>
            </a:r>
            <a:r>
              <a:rPr lang="pl-PL" dirty="0"/>
              <a:t> of </a:t>
            </a:r>
            <a:r>
              <a:rPr lang="pl-PL" dirty="0" err="1"/>
              <a:t>extensive</a:t>
            </a:r>
            <a:r>
              <a:rPr lang="pl-PL" dirty="0"/>
              <a:t> </a:t>
            </a:r>
            <a:r>
              <a:rPr lang="pl-PL" dirty="0" err="1"/>
              <a:t>scientific</a:t>
            </a:r>
            <a:r>
              <a:rPr lang="pl-PL" dirty="0"/>
              <a:t> </a:t>
            </a:r>
            <a:r>
              <a:rPr lang="pl-PL" dirty="0" err="1"/>
              <a:t>research</a:t>
            </a:r>
            <a:r>
              <a:rPr lang="pl-PL" dirty="0"/>
              <a:t> for </a:t>
            </a:r>
            <a:r>
              <a:rPr lang="pl-PL" dirty="0" err="1"/>
              <a:t>many</a:t>
            </a:r>
            <a:r>
              <a:rPr lang="pl-PL" dirty="0"/>
              <a:t> </a:t>
            </a:r>
            <a:r>
              <a:rPr lang="pl-PL" dirty="0" err="1"/>
              <a:t>years</a:t>
            </a:r>
            <a:r>
              <a:rPr lang="pl-PL" dirty="0"/>
              <a:t>.</a:t>
            </a:r>
          </a:p>
          <a:p>
            <a:endParaRPr lang="pl-PL" dirty="0"/>
          </a:p>
        </p:txBody>
      </p:sp>
      <p:sp>
        <p:nvSpPr>
          <p:cNvPr id="5" name="Tytuł 4">
            <a:extLst>
              <a:ext uri="{FF2B5EF4-FFF2-40B4-BE49-F238E27FC236}">
                <a16:creationId xmlns:a16="http://schemas.microsoft.com/office/drawing/2014/main" id="{384B4C7D-815E-C337-14CE-0AC39BC65B7B}"/>
              </a:ext>
            </a:extLst>
          </p:cNvPr>
          <p:cNvSpPr>
            <a:spLocks noGrp="1"/>
          </p:cNvSpPr>
          <p:nvPr>
            <p:ph type="title"/>
          </p:nvPr>
        </p:nvSpPr>
        <p:spPr/>
        <p:txBody>
          <a:bodyPr>
            <a:normAutofit/>
          </a:bodyPr>
          <a:lstStyle/>
          <a:p>
            <a:r>
              <a:rPr lang="en-US" dirty="0"/>
              <a:t>Where in the body is lutein found?</a:t>
            </a:r>
            <a:endParaRPr lang="pl-PL" dirty="0"/>
          </a:p>
        </p:txBody>
      </p:sp>
      <p:pic>
        <p:nvPicPr>
          <p:cNvPr id="4" name="Obraz 3" descr="The image depicts a simplified, stylized representation of a human eye with a highlighted iris.&#10;&#10;Zawartość wygenerowana przez AI może być niepoprawna.">
            <a:extLst>
              <a:ext uri="{FF2B5EF4-FFF2-40B4-BE49-F238E27FC236}">
                <a16:creationId xmlns:a16="http://schemas.microsoft.com/office/drawing/2014/main" id="{708E5854-DF6A-456A-7897-3C91C7069EF4}"/>
              </a:ext>
            </a:extLst>
          </p:cNvPr>
          <p:cNvPicPr>
            <a:picLocks noChangeAspect="1"/>
          </p:cNvPicPr>
          <p:nvPr/>
        </p:nvPicPr>
        <p:blipFill>
          <a:blip r:embed="rId3"/>
          <a:stretch>
            <a:fillRect/>
          </a:stretch>
        </p:blipFill>
        <p:spPr>
          <a:xfrm>
            <a:off x="8175172" y="3862683"/>
            <a:ext cx="3025623" cy="2579742"/>
          </a:xfrm>
          <a:prstGeom prst="rect">
            <a:avLst/>
          </a:prstGeom>
        </p:spPr>
      </p:pic>
    </p:spTree>
    <p:extLst>
      <p:ext uri="{BB962C8B-B14F-4D97-AF65-F5344CB8AC3E}">
        <p14:creationId xmlns:p14="http://schemas.microsoft.com/office/powerpoint/2010/main" val="2230137401"/>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690FD-1B60-820A-5328-871C0909E48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98431A08-D351-36E3-A0B4-2F40C3594212}"/>
              </a:ext>
            </a:extLst>
          </p:cNvPr>
          <p:cNvSpPr>
            <a:spLocks noGrp="1"/>
          </p:cNvSpPr>
          <p:nvPr>
            <p:ph type="body" idx="1"/>
          </p:nvPr>
        </p:nvSpPr>
        <p:spPr>
          <a:xfrm>
            <a:off x="1270532" y="1307255"/>
            <a:ext cx="10424160" cy="4937760"/>
          </a:xfrm>
        </p:spPr>
        <p:txBody>
          <a:bodyPr/>
          <a:lstStyle/>
          <a:p>
            <a:r>
              <a:rPr lang="en-US" dirty="0"/>
              <a:t>Marine Glo isn’t based on just one ingredient. Each of them serves a different purpose.</a:t>
            </a:r>
            <a:endParaRPr lang="pl-PL" dirty="0"/>
          </a:p>
        </p:txBody>
      </p:sp>
      <p:sp>
        <p:nvSpPr>
          <p:cNvPr id="5" name="Tytuł 4">
            <a:extLst>
              <a:ext uri="{FF2B5EF4-FFF2-40B4-BE49-F238E27FC236}">
                <a16:creationId xmlns:a16="http://schemas.microsoft.com/office/drawing/2014/main" id="{B751E28F-104A-F067-108D-2AFA51FD1997}"/>
              </a:ext>
            </a:extLst>
          </p:cNvPr>
          <p:cNvSpPr>
            <a:spLocks noGrp="1"/>
          </p:cNvSpPr>
          <p:nvPr>
            <p:ph type="title"/>
          </p:nvPr>
        </p:nvSpPr>
        <p:spPr/>
        <p:txBody>
          <a:bodyPr/>
          <a:lstStyle/>
          <a:p>
            <a:r>
              <a:rPr lang="pl-PL" dirty="0" err="1"/>
              <a:t>Synergy</a:t>
            </a:r>
            <a:r>
              <a:rPr lang="pl-PL" dirty="0"/>
              <a:t> of </a:t>
            </a:r>
            <a:r>
              <a:rPr lang="pl-PL" dirty="0" err="1"/>
              <a:t>ingredients</a:t>
            </a:r>
            <a:endParaRPr lang="pl-PL" dirty="0"/>
          </a:p>
        </p:txBody>
      </p:sp>
      <p:graphicFrame>
        <p:nvGraphicFramePr>
          <p:cNvPr id="4" name="Tabela 3">
            <a:extLst>
              <a:ext uri="{FF2B5EF4-FFF2-40B4-BE49-F238E27FC236}">
                <a16:creationId xmlns:a16="http://schemas.microsoft.com/office/drawing/2014/main" id="{2EBFBA88-276B-1980-B9EA-B18C2F9D05AB}"/>
              </a:ext>
            </a:extLst>
          </p:cNvPr>
          <p:cNvGraphicFramePr>
            <a:graphicFrameLocks noGrp="1"/>
          </p:cNvGraphicFramePr>
          <p:nvPr>
            <p:extLst>
              <p:ext uri="{D42A27DB-BD31-4B8C-83A1-F6EECF244321}">
                <p14:modId xmlns:p14="http://schemas.microsoft.com/office/powerpoint/2010/main" val="1167534630"/>
              </p:ext>
            </p:extLst>
          </p:nvPr>
        </p:nvGraphicFramePr>
        <p:xfrm>
          <a:off x="1469571" y="2759234"/>
          <a:ext cx="9797143" cy="2468880"/>
        </p:xfrm>
        <a:graphic>
          <a:graphicData uri="http://schemas.openxmlformats.org/drawingml/2006/table">
            <a:tbl>
              <a:tblPr>
                <a:tableStyleId>{18603FDC-E32A-4AB5-989C-0864C3EAD2B8}</a:tableStyleId>
              </a:tblPr>
              <a:tblGrid>
                <a:gridCol w="2956385">
                  <a:extLst>
                    <a:ext uri="{9D8B030D-6E8A-4147-A177-3AD203B41FA5}">
                      <a16:colId xmlns:a16="http://schemas.microsoft.com/office/drawing/2014/main" val="2736782917"/>
                    </a:ext>
                  </a:extLst>
                </a:gridCol>
                <a:gridCol w="6840758">
                  <a:extLst>
                    <a:ext uri="{9D8B030D-6E8A-4147-A177-3AD203B41FA5}">
                      <a16:colId xmlns:a16="http://schemas.microsoft.com/office/drawing/2014/main" val="962122083"/>
                    </a:ext>
                  </a:extLst>
                </a:gridCol>
              </a:tblGrid>
              <a:tr h="0">
                <a:tc>
                  <a:txBody>
                    <a:bodyPr/>
                    <a:lstStyle/>
                    <a:p>
                      <a:pPr>
                        <a:buNone/>
                      </a:pPr>
                      <a:r>
                        <a:rPr lang="pl-PL" b="1"/>
                        <a:t>Ingredient</a:t>
                      </a:r>
                      <a:endParaRPr lang="pl-PL"/>
                    </a:p>
                  </a:txBody>
                  <a:tcPr anchor="ctr"/>
                </a:tc>
                <a:tc>
                  <a:txBody>
                    <a:bodyPr/>
                    <a:lstStyle/>
                    <a:p>
                      <a:pPr>
                        <a:buNone/>
                      </a:pPr>
                      <a:r>
                        <a:rPr lang="pl-PL" b="1"/>
                        <a:t>Role</a:t>
                      </a:r>
                      <a:endParaRPr lang="pl-PL"/>
                    </a:p>
                  </a:txBody>
                  <a:tcPr anchor="ctr"/>
                </a:tc>
                <a:extLst>
                  <a:ext uri="{0D108BD9-81ED-4DB2-BD59-A6C34878D82A}">
                    <a16:rowId xmlns:a16="http://schemas.microsoft.com/office/drawing/2014/main" val="1768949164"/>
                  </a:ext>
                </a:extLst>
              </a:tr>
              <a:tr h="0">
                <a:tc>
                  <a:txBody>
                    <a:bodyPr/>
                    <a:lstStyle/>
                    <a:p>
                      <a:pPr>
                        <a:buNone/>
                      </a:pPr>
                      <a:r>
                        <a:rPr lang="pl-PL"/>
                        <a:t>Marine collagen</a:t>
                      </a:r>
                    </a:p>
                  </a:txBody>
                  <a:tcPr anchor="ctr"/>
                </a:tc>
                <a:tc>
                  <a:txBody>
                    <a:bodyPr/>
                    <a:lstStyle/>
                    <a:p>
                      <a:pPr>
                        <a:buNone/>
                      </a:pPr>
                      <a:r>
                        <a:rPr lang="pl-PL"/>
                        <a:t>Source of collagen peptides</a:t>
                      </a:r>
                    </a:p>
                  </a:txBody>
                  <a:tcPr anchor="ctr"/>
                </a:tc>
                <a:extLst>
                  <a:ext uri="{0D108BD9-81ED-4DB2-BD59-A6C34878D82A}">
                    <a16:rowId xmlns:a16="http://schemas.microsoft.com/office/drawing/2014/main" val="1255265225"/>
                  </a:ext>
                </a:extLst>
              </a:tr>
              <a:tr h="0">
                <a:tc>
                  <a:txBody>
                    <a:bodyPr/>
                    <a:lstStyle/>
                    <a:p>
                      <a:pPr>
                        <a:buNone/>
                      </a:pPr>
                      <a:r>
                        <a:rPr lang="pl-PL"/>
                        <a:t>Vitamin C</a:t>
                      </a:r>
                    </a:p>
                  </a:txBody>
                  <a:tcPr anchor="ctr"/>
                </a:tc>
                <a:tc>
                  <a:txBody>
                    <a:bodyPr/>
                    <a:lstStyle/>
                    <a:p>
                      <a:pPr>
                        <a:buNone/>
                      </a:pPr>
                      <a:r>
                        <a:rPr lang="pl-PL"/>
                        <a:t>Contributes to normal collagen formation</a:t>
                      </a:r>
                    </a:p>
                  </a:txBody>
                  <a:tcPr anchor="ctr"/>
                </a:tc>
                <a:extLst>
                  <a:ext uri="{0D108BD9-81ED-4DB2-BD59-A6C34878D82A}">
                    <a16:rowId xmlns:a16="http://schemas.microsoft.com/office/drawing/2014/main" val="451196071"/>
                  </a:ext>
                </a:extLst>
              </a:tr>
              <a:tr h="0">
                <a:tc>
                  <a:txBody>
                    <a:bodyPr/>
                    <a:lstStyle/>
                    <a:p>
                      <a:pPr>
                        <a:buNone/>
                      </a:pPr>
                      <a:r>
                        <a:rPr lang="pl-PL"/>
                        <a:t>Biotin</a:t>
                      </a:r>
                    </a:p>
                  </a:txBody>
                  <a:tcPr anchor="ctr"/>
                </a:tc>
                <a:tc>
                  <a:txBody>
                    <a:bodyPr/>
                    <a:lstStyle/>
                    <a:p>
                      <a:pPr>
                        <a:buNone/>
                      </a:pPr>
                      <a:r>
                        <a:rPr lang="pl-PL"/>
                        <a:t>Helps maintain healthy skin and hair</a:t>
                      </a:r>
                    </a:p>
                  </a:txBody>
                  <a:tcPr anchor="ctr"/>
                </a:tc>
                <a:extLst>
                  <a:ext uri="{0D108BD9-81ED-4DB2-BD59-A6C34878D82A}">
                    <a16:rowId xmlns:a16="http://schemas.microsoft.com/office/drawing/2014/main" val="185862330"/>
                  </a:ext>
                </a:extLst>
              </a:tr>
              <a:tr h="0">
                <a:tc>
                  <a:txBody>
                    <a:bodyPr/>
                    <a:lstStyle/>
                    <a:p>
                      <a:pPr>
                        <a:buNone/>
                      </a:pPr>
                      <a:r>
                        <a:rPr lang="pl-PL"/>
                        <a:t>Niacin</a:t>
                      </a:r>
                    </a:p>
                  </a:txBody>
                  <a:tcPr anchor="ctr"/>
                </a:tc>
                <a:tc>
                  <a:txBody>
                    <a:bodyPr/>
                    <a:lstStyle/>
                    <a:p>
                      <a:pPr>
                        <a:buNone/>
                      </a:pPr>
                      <a:r>
                        <a:rPr lang="pl-PL"/>
                        <a:t>Helps maintain healthy skin and supports normal energy-yielding metabolism</a:t>
                      </a:r>
                    </a:p>
                  </a:txBody>
                  <a:tcPr anchor="ctr"/>
                </a:tc>
                <a:extLst>
                  <a:ext uri="{0D108BD9-81ED-4DB2-BD59-A6C34878D82A}">
                    <a16:rowId xmlns:a16="http://schemas.microsoft.com/office/drawing/2014/main" val="1469415756"/>
                  </a:ext>
                </a:extLst>
              </a:tr>
              <a:tr h="0">
                <a:tc>
                  <a:txBody>
                    <a:bodyPr/>
                    <a:lstStyle/>
                    <a:p>
                      <a:pPr>
                        <a:buNone/>
                      </a:pPr>
                      <a:r>
                        <a:rPr lang="pl-PL"/>
                        <a:t>FloraGLO®</a:t>
                      </a:r>
                    </a:p>
                  </a:txBody>
                  <a:tcPr anchor="ctr"/>
                </a:tc>
                <a:tc>
                  <a:txBody>
                    <a:bodyPr/>
                    <a:lstStyle/>
                    <a:p>
                      <a:pPr>
                        <a:buNone/>
                      </a:pPr>
                      <a:r>
                        <a:rPr lang="pl-PL" dirty="0" err="1"/>
                        <a:t>Branded</a:t>
                      </a:r>
                      <a:r>
                        <a:rPr lang="pl-PL" dirty="0"/>
                        <a:t> plant-</a:t>
                      </a:r>
                      <a:r>
                        <a:rPr lang="pl-PL" dirty="0" err="1"/>
                        <a:t>based</a:t>
                      </a:r>
                      <a:r>
                        <a:rPr lang="pl-PL" dirty="0"/>
                        <a:t> ingredient </a:t>
                      </a:r>
                      <a:r>
                        <a:rPr lang="pl-PL" dirty="0" err="1"/>
                        <a:t>containing</a:t>
                      </a:r>
                      <a:r>
                        <a:rPr lang="pl-PL" dirty="0"/>
                        <a:t> lutein</a:t>
                      </a:r>
                    </a:p>
                  </a:txBody>
                  <a:tcPr anchor="ctr"/>
                </a:tc>
                <a:extLst>
                  <a:ext uri="{0D108BD9-81ED-4DB2-BD59-A6C34878D82A}">
                    <a16:rowId xmlns:a16="http://schemas.microsoft.com/office/drawing/2014/main" val="3524692179"/>
                  </a:ext>
                </a:extLst>
              </a:tr>
            </a:tbl>
          </a:graphicData>
        </a:graphic>
      </p:graphicFrame>
    </p:spTree>
    <p:extLst>
      <p:ext uri="{BB962C8B-B14F-4D97-AF65-F5344CB8AC3E}">
        <p14:creationId xmlns:p14="http://schemas.microsoft.com/office/powerpoint/2010/main" val="69881626"/>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B145F-9B1A-9AFE-B40B-A861B89A0BB4}"/>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88A958C3-D225-6A77-A8F7-E32BD07BCABD}"/>
              </a:ext>
            </a:extLst>
          </p:cNvPr>
          <p:cNvSpPr>
            <a:spLocks noGrp="1"/>
          </p:cNvSpPr>
          <p:nvPr>
            <p:ph type="body" idx="1"/>
          </p:nvPr>
        </p:nvSpPr>
        <p:spPr>
          <a:xfrm>
            <a:off x="1270532" y="1752599"/>
            <a:ext cx="10424160" cy="4492415"/>
          </a:xfrm>
        </p:spPr>
        <p:txBody>
          <a:bodyPr/>
          <a:lstStyle/>
          <a:p>
            <a:r>
              <a:rPr lang="pl-PL" dirty="0" err="1"/>
              <a:t>Collagen</a:t>
            </a:r>
            <a:r>
              <a:rPr lang="pl-PL" dirty="0"/>
              <a:t> </a:t>
            </a:r>
            <a:r>
              <a:rPr lang="pl-PL" dirty="0" err="1"/>
              <a:t>is</a:t>
            </a:r>
            <a:r>
              <a:rPr lang="pl-PL" dirty="0"/>
              <a:t> one of the most </a:t>
            </a:r>
            <a:r>
              <a:rPr lang="pl-PL" dirty="0" err="1"/>
              <a:t>extensively</a:t>
            </a:r>
            <a:r>
              <a:rPr lang="pl-PL" dirty="0"/>
              <a:t> </a:t>
            </a:r>
            <a:r>
              <a:rPr lang="pl-PL" dirty="0" err="1"/>
              <a:t>studied</a:t>
            </a:r>
            <a:r>
              <a:rPr lang="pl-PL" dirty="0"/>
              <a:t> </a:t>
            </a:r>
            <a:r>
              <a:rPr lang="pl-PL" dirty="0" err="1"/>
              <a:t>proteins</a:t>
            </a:r>
            <a:r>
              <a:rPr lang="pl-PL" dirty="0"/>
              <a:t> in the </a:t>
            </a:r>
            <a:r>
              <a:rPr lang="pl-PL" dirty="0" err="1"/>
              <a:t>human</a:t>
            </a:r>
            <a:r>
              <a:rPr lang="pl-PL" dirty="0"/>
              <a:t> body.</a:t>
            </a:r>
          </a:p>
          <a:p>
            <a:endParaRPr lang="pl-PL" dirty="0"/>
          </a:p>
          <a:p>
            <a:r>
              <a:rPr lang="pl-PL" dirty="0"/>
              <a:t>For </a:t>
            </a:r>
            <a:r>
              <a:rPr lang="pl-PL" dirty="0" err="1"/>
              <a:t>many</a:t>
            </a:r>
            <a:r>
              <a:rPr lang="pl-PL" dirty="0"/>
              <a:t> </a:t>
            </a:r>
            <a:r>
              <a:rPr lang="pl-PL" dirty="0" err="1"/>
              <a:t>years</a:t>
            </a:r>
            <a:r>
              <a:rPr lang="pl-PL" dirty="0"/>
              <a:t>, </a:t>
            </a:r>
            <a:r>
              <a:rPr lang="pl-PL" dirty="0" err="1"/>
              <a:t>research</a:t>
            </a:r>
            <a:r>
              <a:rPr lang="pl-PL" dirty="0"/>
              <a:t> </a:t>
            </a:r>
            <a:r>
              <a:rPr lang="pl-PL" dirty="0" err="1"/>
              <a:t>has</a:t>
            </a:r>
            <a:r>
              <a:rPr lang="pl-PL" dirty="0"/>
              <a:t> </a:t>
            </a:r>
            <a:r>
              <a:rPr lang="pl-PL" dirty="0" err="1"/>
              <a:t>focused</a:t>
            </a:r>
            <a:r>
              <a:rPr lang="pl-PL" dirty="0"/>
              <a:t> on:</a:t>
            </a:r>
          </a:p>
          <a:p>
            <a:r>
              <a:rPr lang="pl-PL" dirty="0"/>
              <a:t>• </a:t>
            </a:r>
            <a:r>
              <a:rPr lang="pl-PL" dirty="0" err="1"/>
              <a:t>its</a:t>
            </a:r>
            <a:r>
              <a:rPr lang="pl-PL" dirty="0"/>
              <a:t> </a:t>
            </a:r>
            <a:r>
              <a:rPr lang="pl-PL" dirty="0" err="1"/>
              <a:t>structure</a:t>
            </a:r>
            <a:endParaRPr lang="pl-PL" dirty="0"/>
          </a:p>
          <a:p>
            <a:r>
              <a:rPr lang="pl-PL" dirty="0"/>
              <a:t>• </a:t>
            </a:r>
            <a:r>
              <a:rPr lang="pl-PL" dirty="0" err="1"/>
              <a:t>its</a:t>
            </a:r>
            <a:r>
              <a:rPr lang="pl-PL" dirty="0"/>
              <a:t> </a:t>
            </a:r>
            <a:r>
              <a:rPr lang="pl-PL" dirty="0" err="1"/>
              <a:t>metabolism</a:t>
            </a:r>
            <a:endParaRPr lang="pl-PL" dirty="0"/>
          </a:p>
          <a:p>
            <a:r>
              <a:rPr lang="pl-PL" dirty="0"/>
              <a:t>• </a:t>
            </a:r>
            <a:r>
              <a:rPr lang="pl-PL" dirty="0" err="1"/>
              <a:t>its</a:t>
            </a:r>
            <a:r>
              <a:rPr lang="pl-PL" dirty="0"/>
              <a:t> role in </a:t>
            </a:r>
            <a:r>
              <a:rPr lang="pl-PL" dirty="0" err="1"/>
              <a:t>connective</a:t>
            </a:r>
            <a:r>
              <a:rPr lang="pl-PL" dirty="0"/>
              <a:t> </a:t>
            </a:r>
            <a:r>
              <a:rPr lang="pl-PL" dirty="0" err="1"/>
              <a:t>tissue</a:t>
            </a:r>
            <a:endParaRPr lang="pl-PL" dirty="0"/>
          </a:p>
          <a:p>
            <a:r>
              <a:rPr lang="pl-PL" dirty="0"/>
              <a:t>• </a:t>
            </a:r>
            <a:r>
              <a:rPr lang="pl-PL" dirty="0" err="1"/>
              <a:t>age-related</a:t>
            </a:r>
            <a:r>
              <a:rPr lang="pl-PL" dirty="0"/>
              <a:t> </a:t>
            </a:r>
            <a:r>
              <a:rPr lang="pl-PL" dirty="0" err="1"/>
              <a:t>changes</a:t>
            </a:r>
            <a:endParaRPr lang="pl-PL" dirty="0"/>
          </a:p>
          <a:p>
            <a:r>
              <a:rPr lang="pl-PL" dirty="0"/>
              <a:t>• the </a:t>
            </a:r>
            <a:r>
              <a:rPr lang="pl-PL" dirty="0" err="1"/>
              <a:t>use</a:t>
            </a:r>
            <a:r>
              <a:rPr lang="pl-PL" dirty="0"/>
              <a:t> of </a:t>
            </a:r>
            <a:r>
              <a:rPr lang="pl-PL" dirty="0" err="1"/>
              <a:t>collagen</a:t>
            </a:r>
            <a:r>
              <a:rPr lang="pl-PL" dirty="0"/>
              <a:t> </a:t>
            </a:r>
            <a:r>
              <a:rPr lang="pl-PL" dirty="0" err="1"/>
              <a:t>hydrolysates</a:t>
            </a:r>
            <a:r>
              <a:rPr lang="pl-PL" dirty="0"/>
              <a:t> in </a:t>
            </a:r>
            <a:r>
              <a:rPr lang="pl-PL" dirty="0" err="1"/>
              <a:t>nutrition</a:t>
            </a:r>
            <a:r>
              <a:rPr lang="pl-PL" dirty="0"/>
              <a:t>.</a:t>
            </a:r>
          </a:p>
          <a:p>
            <a:endParaRPr lang="pl-PL" dirty="0"/>
          </a:p>
        </p:txBody>
      </p:sp>
      <p:sp>
        <p:nvSpPr>
          <p:cNvPr id="5" name="Tytuł 4">
            <a:extLst>
              <a:ext uri="{FF2B5EF4-FFF2-40B4-BE49-F238E27FC236}">
                <a16:creationId xmlns:a16="http://schemas.microsoft.com/office/drawing/2014/main" id="{EF92D11B-EDAB-7FB5-9573-ED65C4778CAF}"/>
              </a:ext>
            </a:extLst>
          </p:cNvPr>
          <p:cNvSpPr>
            <a:spLocks noGrp="1"/>
          </p:cNvSpPr>
          <p:nvPr>
            <p:ph type="title"/>
          </p:nvPr>
        </p:nvSpPr>
        <p:spPr/>
        <p:txBody>
          <a:bodyPr>
            <a:normAutofit fontScale="90000"/>
          </a:bodyPr>
          <a:lstStyle/>
          <a:p>
            <a:r>
              <a:rPr lang="en-US" dirty="0"/>
              <a:t>Why are scientists studying collagen so intensively?</a:t>
            </a:r>
            <a:endParaRPr lang="pl-PL" dirty="0"/>
          </a:p>
        </p:txBody>
      </p:sp>
      <p:pic>
        <p:nvPicPr>
          <p:cNvPr id="4" name="Obraz 3" descr="Collagen&#10;&#10;Zawartość wygenerowana przez AI może być niepoprawna.">
            <a:extLst>
              <a:ext uri="{FF2B5EF4-FFF2-40B4-BE49-F238E27FC236}">
                <a16:creationId xmlns:a16="http://schemas.microsoft.com/office/drawing/2014/main" id="{FCEC4BFB-7731-2DE5-25D8-F5C9F473F19A}"/>
              </a:ext>
            </a:extLst>
          </p:cNvPr>
          <p:cNvPicPr>
            <a:picLocks noChangeAspect="1"/>
          </p:cNvPicPr>
          <p:nvPr/>
        </p:nvPicPr>
        <p:blipFill>
          <a:blip r:embed="rId2"/>
          <a:stretch>
            <a:fillRect/>
          </a:stretch>
        </p:blipFill>
        <p:spPr>
          <a:xfrm>
            <a:off x="9605999" y="2465613"/>
            <a:ext cx="2267864" cy="2166257"/>
          </a:xfrm>
          <a:prstGeom prst="rect">
            <a:avLst/>
          </a:prstGeom>
        </p:spPr>
      </p:pic>
    </p:spTree>
    <p:extLst>
      <p:ext uri="{BB962C8B-B14F-4D97-AF65-F5344CB8AC3E}">
        <p14:creationId xmlns:p14="http://schemas.microsoft.com/office/powerpoint/2010/main" val="3578010558"/>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1B1048-7A16-BAB5-5F05-60ED7A81FD90}"/>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BB60B203-A9F7-028D-43F6-B506EB37FFAD}"/>
              </a:ext>
            </a:extLst>
          </p:cNvPr>
          <p:cNvSpPr>
            <a:spLocks noGrp="1"/>
          </p:cNvSpPr>
          <p:nvPr>
            <p:ph type="body" idx="1"/>
          </p:nvPr>
        </p:nvSpPr>
        <p:spPr>
          <a:xfrm>
            <a:off x="1270532" y="1307255"/>
            <a:ext cx="10424160" cy="4937760"/>
          </a:xfrm>
        </p:spPr>
        <p:txBody>
          <a:bodyPr/>
          <a:lstStyle/>
          <a:p>
            <a:r>
              <a:rPr lang="pl-PL" dirty="0" err="1"/>
              <a:t>Collagen</a:t>
            </a:r>
            <a:r>
              <a:rPr lang="pl-PL" dirty="0"/>
              <a:t> </a:t>
            </a:r>
            <a:r>
              <a:rPr lang="pl-PL" dirty="0" err="1"/>
              <a:t>hydrolysate</a:t>
            </a:r>
            <a:r>
              <a:rPr lang="pl-PL" dirty="0"/>
              <a:t> </a:t>
            </a:r>
            <a:r>
              <a:rPr lang="pl-PL" dirty="0" err="1"/>
              <a:t>is</a:t>
            </a:r>
            <a:r>
              <a:rPr lang="pl-PL" dirty="0"/>
              <a:t> not “</a:t>
            </a:r>
            <a:r>
              <a:rPr lang="pl-PL" dirty="0" err="1"/>
              <a:t>whole</a:t>
            </a:r>
            <a:r>
              <a:rPr lang="pl-PL" dirty="0"/>
              <a:t> </a:t>
            </a:r>
            <a:r>
              <a:rPr lang="pl-PL" dirty="0" err="1"/>
              <a:t>collagen</a:t>
            </a:r>
            <a:r>
              <a:rPr lang="pl-PL" dirty="0"/>
              <a:t>.”</a:t>
            </a:r>
          </a:p>
          <a:p>
            <a:r>
              <a:rPr lang="pl-PL" dirty="0" err="1"/>
              <a:t>During</a:t>
            </a:r>
            <a:r>
              <a:rPr lang="pl-PL" dirty="0"/>
              <a:t> the </a:t>
            </a:r>
            <a:r>
              <a:rPr lang="pl-PL" dirty="0" err="1"/>
              <a:t>hydrolysis</a:t>
            </a:r>
            <a:r>
              <a:rPr lang="pl-PL" dirty="0"/>
              <a:t> </a:t>
            </a:r>
            <a:r>
              <a:rPr lang="pl-PL" dirty="0" err="1"/>
              <a:t>process</a:t>
            </a:r>
            <a:r>
              <a:rPr lang="pl-PL" dirty="0"/>
              <a:t>, </a:t>
            </a:r>
            <a:r>
              <a:rPr lang="pl-PL" dirty="0" err="1"/>
              <a:t>long</a:t>
            </a:r>
            <a:r>
              <a:rPr lang="pl-PL" dirty="0"/>
              <a:t> </a:t>
            </a:r>
            <a:r>
              <a:rPr lang="pl-PL" dirty="0" err="1"/>
              <a:t>collagen</a:t>
            </a:r>
            <a:r>
              <a:rPr lang="pl-PL" dirty="0"/>
              <a:t> </a:t>
            </a:r>
            <a:r>
              <a:rPr lang="pl-PL" dirty="0" err="1"/>
              <a:t>fibers</a:t>
            </a:r>
            <a:r>
              <a:rPr lang="pl-PL" dirty="0"/>
              <a:t> </a:t>
            </a:r>
            <a:r>
              <a:rPr lang="pl-PL" dirty="0" err="1"/>
              <a:t>are</a:t>
            </a:r>
            <a:r>
              <a:rPr lang="pl-PL" dirty="0"/>
              <a:t> </a:t>
            </a:r>
            <a:r>
              <a:rPr lang="pl-PL" dirty="0" err="1"/>
              <a:t>broken</a:t>
            </a:r>
            <a:r>
              <a:rPr lang="pl-PL" dirty="0"/>
              <a:t> down </a:t>
            </a:r>
            <a:r>
              <a:rPr lang="pl-PL" dirty="0" err="1"/>
              <a:t>into</a:t>
            </a:r>
            <a:r>
              <a:rPr lang="pl-PL" dirty="0"/>
              <a:t> much </a:t>
            </a:r>
            <a:r>
              <a:rPr lang="pl-PL" dirty="0" err="1"/>
              <a:t>shorter</a:t>
            </a:r>
            <a:r>
              <a:rPr lang="pl-PL" dirty="0"/>
              <a:t> </a:t>
            </a:r>
            <a:r>
              <a:rPr lang="pl-PL" dirty="0" err="1"/>
              <a:t>fragments</a:t>
            </a:r>
            <a:r>
              <a:rPr lang="pl-PL" dirty="0"/>
              <a:t> </a:t>
            </a:r>
            <a:r>
              <a:rPr lang="pl-PL" dirty="0" err="1"/>
              <a:t>called</a:t>
            </a:r>
            <a:r>
              <a:rPr lang="pl-PL" dirty="0"/>
              <a:t> </a:t>
            </a:r>
            <a:r>
              <a:rPr lang="pl-PL" b="1" dirty="0" err="1"/>
              <a:t>collagen</a:t>
            </a:r>
            <a:r>
              <a:rPr lang="pl-PL" b="1" dirty="0"/>
              <a:t> </a:t>
            </a:r>
            <a:r>
              <a:rPr lang="pl-PL" b="1" dirty="0" err="1"/>
              <a:t>peptides</a:t>
            </a:r>
            <a:r>
              <a:rPr lang="pl-PL" dirty="0"/>
              <a:t>.</a:t>
            </a:r>
          </a:p>
          <a:p>
            <a:r>
              <a:rPr lang="pl-PL" dirty="0"/>
              <a:t>The </a:t>
            </a:r>
            <a:r>
              <a:rPr lang="pl-PL" dirty="0" err="1"/>
              <a:t>peptides</a:t>
            </a:r>
            <a:r>
              <a:rPr lang="pl-PL" dirty="0"/>
              <a:t>:</a:t>
            </a:r>
          </a:p>
          <a:p>
            <a:r>
              <a:rPr lang="pl-PL" dirty="0"/>
              <a:t>✔ </a:t>
            </a:r>
            <a:r>
              <a:rPr lang="pl-PL" dirty="0" err="1"/>
              <a:t>dissolve</a:t>
            </a:r>
            <a:r>
              <a:rPr lang="pl-PL" dirty="0"/>
              <a:t> </a:t>
            </a:r>
            <a:r>
              <a:rPr lang="pl-PL" dirty="0" err="1"/>
              <a:t>easily</a:t>
            </a:r>
            <a:r>
              <a:rPr lang="pl-PL" dirty="0"/>
              <a:t> in </a:t>
            </a:r>
            <a:r>
              <a:rPr lang="pl-PL" dirty="0" err="1"/>
              <a:t>water</a:t>
            </a:r>
            <a:endParaRPr lang="pl-PL" dirty="0"/>
          </a:p>
          <a:p>
            <a:r>
              <a:rPr lang="pl-PL" dirty="0"/>
              <a:t>✔ </a:t>
            </a:r>
            <a:r>
              <a:rPr lang="pl-PL" dirty="0" err="1"/>
              <a:t>have</a:t>
            </a:r>
            <a:r>
              <a:rPr lang="pl-PL" dirty="0"/>
              <a:t> a </a:t>
            </a:r>
            <a:r>
              <a:rPr lang="pl-PL" dirty="0" err="1"/>
              <a:t>neutral</a:t>
            </a:r>
            <a:r>
              <a:rPr lang="pl-PL" dirty="0"/>
              <a:t> </a:t>
            </a:r>
            <a:r>
              <a:rPr lang="pl-PL" dirty="0" err="1"/>
              <a:t>taste</a:t>
            </a:r>
            <a:endParaRPr lang="pl-PL" dirty="0"/>
          </a:p>
          <a:p>
            <a:r>
              <a:rPr lang="pl-PL" dirty="0"/>
              <a:t>✔ </a:t>
            </a:r>
            <a:r>
              <a:rPr lang="pl-PL" dirty="0" err="1"/>
              <a:t>are</a:t>
            </a:r>
            <a:r>
              <a:rPr lang="pl-PL" dirty="0"/>
              <a:t> a </a:t>
            </a:r>
            <a:r>
              <a:rPr lang="pl-PL" dirty="0" err="1"/>
              <a:t>commonly</a:t>
            </a:r>
            <a:r>
              <a:rPr lang="pl-PL" dirty="0"/>
              <a:t> </a:t>
            </a:r>
            <a:r>
              <a:rPr lang="pl-PL" dirty="0" err="1"/>
              <a:t>used</a:t>
            </a:r>
            <a:r>
              <a:rPr lang="pl-PL" dirty="0"/>
              <a:t> form of </a:t>
            </a:r>
            <a:r>
              <a:rPr lang="pl-PL" dirty="0" err="1"/>
              <a:t>collagen</a:t>
            </a:r>
            <a:r>
              <a:rPr lang="pl-PL" dirty="0"/>
              <a:t> in </a:t>
            </a:r>
            <a:r>
              <a:rPr lang="pl-PL" dirty="0" err="1"/>
              <a:t>dietary</a:t>
            </a:r>
            <a:r>
              <a:rPr lang="pl-PL" dirty="0"/>
              <a:t> </a:t>
            </a:r>
            <a:r>
              <a:rPr lang="pl-PL" dirty="0" err="1"/>
              <a:t>supplements</a:t>
            </a:r>
            <a:r>
              <a:rPr lang="pl-PL" dirty="0"/>
              <a:t>.</a:t>
            </a:r>
          </a:p>
          <a:p>
            <a:r>
              <a:rPr lang="pl-PL" dirty="0"/>
              <a:t>Marine </a:t>
            </a:r>
            <a:r>
              <a:rPr lang="pl-PL" dirty="0" err="1"/>
              <a:t>Glo</a:t>
            </a:r>
            <a:r>
              <a:rPr lang="pl-PL" dirty="0"/>
              <a:t> </a:t>
            </a:r>
            <a:r>
              <a:rPr lang="pl-PL" dirty="0" err="1"/>
              <a:t>provides</a:t>
            </a:r>
            <a:r>
              <a:rPr lang="pl-PL" dirty="0"/>
              <a:t> </a:t>
            </a:r>
            <a:r>
              <a:rPr lang="pl-PL" b="1" dirty="0"/>
              <a:t>5 g of </a:t>
            </a:r>
            <a:r>
              <a:rPr lang="pl-PL" b="1" dirty="0" err="1"/>
              <a:t>hydrolyzed</a:t>
            </a:r>
            <a:r>
              <a:rPr lang="pl-PL" b="1" dirty="0"/>
              <a:t> </a:t>
            </a:r>
            <a:r>
              <a:rPr lang="pl-PL" b="1" dirty="0" err="1"/>
              <a:t>marine</a:t>
            </a:r>
            <a:r>
              <a:rPr lang="pl-PL" b="1" dirty="0"/>
              <a:t> </a:t>
            </a:r>
            <a:r>
              <a:rPr lang="pl-PL" b="1" dirty="0" err="1"/>
              <a:t>collagen</a:t>
            </a:r>
            <a:r>
              <a:rPr lang="pl-PL" dirty="0"/>
              <a:t> per </a:t>
            </a:r>
            <a:r>
              <a:rPr lang="pl-PL" dirty="0" err="1"/>
              <a:t>serving</a:t>
            </a:r>
            <a:r>
              <a:rPr lang="pl-PL" dirty="0"/>
              <a:t>.</a:t>
            </a:r>
          </a:p>
          <a:p>
            <a:endParaRPr lang="pl-PL" dirty="0"/>
          </a:p>
        </p:txBody>
      </p:sp>
      <p:sp>
        <p:nvSpPr>
          <p:cNvPr id="5" name="Tytuł 4">
            <a:extLst>
              <a:ext uri="{FF2B5EF4-FFF2-40B4-BE49-F238E27FC236}">
                <a16:creationId xmlns:a16="http://schemas.microsoft.com/office/drawing/2014/main" id="{D58D2308-E33B-0B60-093C-96894041D7D8}"/>
              </a:ext>
            </a:extLst>
          </p:cNvPr>
          <p:cNvSpPr>
            <a:spLocks noGrp="1"/>
          </p:cNvSpPr>
          <p:nvPr>
            <p:ph type="title"/>
          </p:nvPr>
        </p:nvSpPr>
        <p:spPr/>
        <p:txBody>
          <a:bodyPr/>
          <a:lstStyle/>
          <a:p>
            <a:r>
              <a:rPr lang="pl-PL" dirty="0" err="1"/>
              <a:t>What</a:t>
            </a:r>
            <a:r>
              <a:rPr lang="pl-PL" dirty="0"/>
              <a:t> </a:t>
            </a:r>
            <a:r>
              <a:rPr lang="pl-PL" dirty="0" err="1"/>
              <a:t>are</a:t>
            </a:r>
            <a:r>
              <a:rPr lang="pl-PL" dirty="0"/>
              <a:t> </a:t>
            </a:r>
            <a:r>
              <a:rPr lang="pl-PL" dirty="0" err="1"/>
              <a:t>collagen</a:t>
            </a:r>
            <a:r>
              <a:rPr lang="pl-PL" dirty="0"/>
              <a:t> </a:t>
            </a:r>
            <a:r>
              <a:rPr lang="pl-PL" dirty="0" err="1"/>
              <a:t>peptides</a:t>
            </a:r>
            <a:r>
              <a:rPr lang="pl-PL" dirty="0"/>
              <a:t>?</a:t>
            </a:r>
          </a:p>
        </p:txBody>
      </p:sp>
      <p:pic>
        <p:nvPicPr>
          <p:cNvPr id="4" name="Obraz 3">
            <a:extLst>
              <a:ext uri="{FF2B5EF4-FFF2-40B4-BE49-F238E27FC236}">
                <a16:creationId xmlns:a16="http://schemas.microsoft.com/office/drawing/2014/main" id="{BA956177-E1E7-FBC8-183C-2766DF0F7E0D}"/>
              </a:ext>
            </a:extLst>
          </p:cNvPr>
          <p:cNvPicPr>
            <a:picLocks noChangeAspect="1"/>
          </p:cNvPicPr>
          <p:nvPr/>
        </p:nvPicPr>
        <p:blipFill>
          <a:blip r:embed="rId2"/>
          <a:stretch>
            <a:fillRect/>
          </a:stretch>
        </p:blipFill>
        <p:spPr>
          <a:xfrm>
            <a:off x="8564596" y="5019271"/>
            <a:ext cx="1607824" cy="1631901"/>
          </a:xfrm>
          <a:prstGeom prst="rect">
            <a:avLst/>
          </a:prstGeom>
        </p:spPr>
      </p:pic>
    </p:spTree>
    <p:extLst>
      <p:ext uri="{BB962C8B-B14F-4D97-AF65-F5344CB8AC3E}">
        <p14:creationId xmlns:p14="http://schemas.microsoft.com/office/powerpoint/2010/main" val="356073358"/>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E89FA-0598-929E-B2E4-7C5CF9CE509D}"/>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3DCBFA7C-CD01-F6E9-7E31-F1B45BF5AC5E}"/>
              </a:ext>
            </a:extLst>
          </p:cNvPr>
          <p:cNvSpPr>
            <a:spLocks noGrp="1"/>
          </p:cNvSpPr>
          <p:nvPr>
            <p:ph type="body" idx="1"/>
          </p:nvPr>
        </p:nvSpPr>
        <p:spPr>
          <a:xfrm>
            <a:off x="1270533" y="1307255"/>
            <a:ext cx="4455354" cy="5300374"/>
          </a:xfrm>
        </p:spPr>
        <p:txBody>
          <a:bodyPr>
            <a:normAutofit fontScale="92500" lnSpcReduction="10000"/>
          </a:bodyPr>
          <a:lstStyle/>
          <a:p>
            <a:r>
              <a:rPr lang="pl-PL" sz="1600" b="1" dirty="0"/>
              <a:t>MYTH 1</a:t>
            </a:r>
            <a:endParaRPr lang="pl-PL" sz="1600" dirty="0"/>
          </a:p>
          <a:p>
            <a:r>
              <a:rPr lang="pl-PL" sz="1600" b="1" dirty="0"/>
              <a:t>“</a:t>
            </a:r>
            <a:r>
              <a:rPr lang="pl-PL" sz="1600" b="1" dirty="0" err="1"/>
              <a:t>Collagen</a:t>
            </a:r>
            <a:r>
              <a:rPr lang="pl-PL" sz="1600" b="1" dirty="0"/>
              <a:t> </a:t>
            </a:r>
            <a:r>
              <a:rPr lang="pl-PL" sz="1600" b="1" dirty="0" err="1"/>
              <a:t>works</a:t>
            </a:r>
            <a:r>
              <a:rPr lang="pl-PL" sz="1600" b="1" dirty="0"/>
              <a:t> </a:t>
            </a:r>
            <a:r>
              <a:rPr lang="pl-PL" sz="1600" b="1" dirty="0" err="1"/>
              <a:t>immediately</a:t>
            </a:r>
            <a:r>
              <a:rPr lang="pl-PL" sz="1600" b="1" dirty="0"/>
              <a:t>.”</a:t>
            </a:r>
            <a:endParaRPr lang="pl-PL" sz="1600" dirty="0"/>
          </a:p>
          <a:p>
            <a:r>
              <a:rPr lang="pl-PL" sz="1600" b="1" dirty="0"/>
              <a:t>FACT</a:t>
            </a:r>
            <a:endParaRPr lang="pl-PL" sz="1600" dirty="0"/>
          </a:p>
          <a:p>
            <a:r>
              <a:rPr lang="pl-PL" sz="1600" dirty="0" err="1"/>
              <a:t>Collagen</a:t>
            </a:r>
            <a:r>
              <a:rPr lang="pl-PL" sz="1600" dirty="0"/>
              <a:t> </a:t>
            </a:r>
            <a:r>
              <a:rPr lang="pl-PL" sz="1600" dirty="0" err="1"/>
              <a:t>is</a:t>
            </a:r>
            <a:r>
              <a:rPr lang="pl-PL" sz="1600" dirty="0"/>
              <a:t> part of a </a:t>
            </a:r>
            <a:r>
              <a:rPr lang="pl-PL" sz="1600" dirty="0" err="1"/>
              <a:t>daily</a:t>
            </a:r>
            <a:r>
              <a:rPr lang="pl-PL" sz="1600" dirty="0"/>
              <a:t> diet. </a:t>
            </a:r>
            <a:r>
              <a:rPr lang="pl-PL" sz="1600" dirty="0" err="1"/>
              <a:t>Supplementation</a:t>
            </a:r>
            <a:r>
              <a:rPr lang="pl-PL" sz="1600" dirty="0"/>
              <a:t> </a:t>
            </a:r>
            <a:r>
              <a:rPr lang="pl-PL" sz="1600" dirty="0" err="1"/>
              <a:t>does</a:t>
            </a:r>
            <a:r>
              <a:rPr lang="pl-PL" sz="1600" dirty="0"/>
              <a:t> not </a:t>
            </a:r>
            <a:r>
              <a:rPr lang="pl-PL" sz="1600" dirty="0" err="1"/>
              <a:t>replace</a:t>
            </a:r>
            <a:r>
              <a:rPr lang="pl-PL" sz="1600" dirty="0"/>
              <a:t> a </a:t>
            </a:r>
            <a:r>
              <a:rPr lang="pl-PL" sz="1600" dirty="0" err="1"/>
              <a:t>healthy</a:t>
            </a:r>
            <a:r>
              <a:rPr lang="pl-PL" sz="1600" dirty="0"/>
              <a:t> </a:t>
            </a:r>
            <a:r>
              <a:rPr lang="pl-PL" sz="1600" dirty="0" err="1"/>
              <a:t>lifestyle</a:t>
            </a:r>
            <a:r>
              <a:rPr lang="pl-PL" sz="1600" dirty="0"/>
              <a:t> </a:t>
            </a:r>
            <a:r>
              <a:rPr lang="pl-PL" sz="1600" dirty="0" err="1"/>
              <a:t>or</a:t>
            </a:r>
            <a:r>
              <a:rPr lang="pl-PL" sz="1600" dirty="0"/>
              <a:t> a </a:t>
            </a:r>
            <a:r>
              <a:rPr lang="pl-PL" sz="1600" dirty="0" err="1"/>
              <a:t>balanced</a:t>
            </a:r>
            <a:r>
              <a:rPr lang="pl-PL" sz="1600" dirty="0"/>
              <a:t> diet. The </a:t>
            </a:r>
            <a:r>
              <a:rPr lang="pl-PL" sz="1600" dirty="0" err="1"/>
              <a:t>best</a:t>
            </a:r>
            <a:r>
              <a:rPr lang="pl-PL" sz="1600" dirty="0"/>
              <a:t> </a:t>
            </a:r>
            <a:r>
              <a:rPr lang="pl-PL" sz="1600" dirty="0" err="1"/>
              <a:t>results</a:t>
            </a:r>
            <a:r>
              <a:rPr lang="pl-PL" sz="1600" dirty="0"/>
              <a:t> </a:t>
            </a:r>
            <a:r>
              <a:rPr lang="pl-PL" sz="1600" dirty="0" err="1"/>
              <a:t>are</a:t>
            </a:r>
            <a:r>
              <a:rPr lang="pl-PL" sz="1600" dirty="0"/>
              <a:t> </a:t>
            </a:r>
            <a:r>
              <a:rPr lang="pl-PL" sz="1600" dirty="0" err="1"/>
              <a:t>achieved</a:t>
            </a:r>
            <a:r>
              <a:rPr lang="pl-PL" sz="1600" dirty="0"/>
              <a:t> </a:t>
            </a:r>
            <a:r>
              <a:rPr lang="pl-PL" sz="1600" dirty="0" err="1"/>
              <a:t>through</a:t>
            </a:r>
            <a:r>
              <a:rPr lang="pl-PL" sz="1600" dirty="0"/>
              <a:t> </a:t>
            </a:r>
            <a:r>
              <a:rPr lang="pl-PL" sz="1600" dirty="0" err="1"/>
              <a:t>consistent</a:t>
            </a:r>
            <a:r>
              <a:rPr lang="pl-PL" sz="1600" dirty="0"/>
              <a:t> </a:t>
            </a:r>
            <a:r>
              <a:rPr lang="pl-PL" sz="1600" dirty="0" err="1"/>
              <a:t>use</a:t>
            </a:r>
            <a:r>
              <a:rPr lang="pl-PL" sz="1600" dirty="0"/>
              <a:t> of the </a:t>
            </a:r>
            <a:r>
              <a:rPr lang="pl-PL" sz="1600" dirty="0" err="1"/>
              <a:t>product</a:t>
            </a:r>
            <a:r>
              <a:rPr lang="pl-PL" sz="1600" dirty="0"/>
              <a:t> </a:t>
            </a:r>
            <a:r>
              <a:rPr lang="pl-PL" sz="1600" dirty="0" err="1"/>
              <a:t>according</a:t>
            </a:r>
            <a:r>
              <a:rPr lang="pl-PL" sz="1600" dirty="0"/>
              <a:t> to the </a:t>
            </a:r>
            <a:r>
              <a:rPr lang="pl-PL" sz="1600" dirty="0" err="1"/>
              <a:t>manufacturer’s</a:t>
            </a:r>
            <a:r>
              <a:rPr lang="pl-PL" sz="1600" dirty="0"/>
              <a:t> </a:t>
            </a:r>
            <a:r>
              <a:rPr lang="pl-PL" sz="1600" dirty="0" err="1"/>
              <a:t>recommendations</a:t>
            </a:r>
            <a:r>
              <a:rPr lang="pl-PL" sz="1600" dirty="0"/>
              <a:t>.</a:t>
            </a:r>
          </a:p>
          <a:p>
            <a:r>
              <a:rPr lang="pl-PL" sz="1600" b="1" dirty="0"/>
              <a:t>MYTH 2</a:t>
            </a:r>
            <a:endParaRPr lang="pl-PL" sz="1600" dirty="0"/>
          </a:p>
          <a:p>
            <a:r>
              <a:rPr lang="pl-PL" sz="1600" b="1" dirty="0"/>
              <a:t>“</a:t>
            </a:r>
            <a:r>
              <a:rPr lang="pl-PL" sz="1600" b="1" dirty="0" err="1"/>
              <a:t>All</a:t>
            </a:r>
            <a:r>
              <a:rPr lang="pl-PL" sz="1600" b="1" dirty="0"/>
              <a:t> </a:t>
            </a:r>
            <a:r>
              <a:rPr lang="pl-PL" sz="1600" b="1" dirty="0" err="1"/>
              <a:t>collagen</a:t>
            </a:r>
            <a:r>
              <a:rPr lang="pl-PL" sz="1600" b="1" dirty="0"/>
              <a:t> </a:t>
            </a:r>
            <a:r>
              <a:rPr lang="pl-PL" sz="1600" b="1" dirty="0" err="1"/>
              <a:t>is</a:t>
            </a:r>
            <a:r>
              <a:rPr lang="pl-PL" sz="1600" b="1" dirty="0"/>
              <a:t> the same.”</a:t>
            </a:r>
            <a:endParaRPr lang="pl-PL" sz="1600" dirty="0"/>
          </a:p>
          <a:p>
            <a:r>
              <a:rPr lang="pl-PL" sz="1600" b="1" dirty="0"/>
              <a:t>FACT</a:t>
            </a:r>
            <a:endParaRPr lang="pl-PL" sz="1600" dirty="0"/>
          </a:p>
          <a:p>
            <a:r>
              <a:rPr lang="pl-PL" sz="1600" dirty="0"/>
              <a:t>Products </a:t>
            </a:r>
            <a:r>
              <a:rPr lang="pl-PL" sz="1600" dirty="0" err="1"/>
              <a:t>differ</a:t>
            </a:r>
            <a:r>
              <a:rPr lang="pl-PL" sz="1600" dirty="0"/>
              <a:t> in:</a:t>
            </a:r>
          </a:p>
          <a:p>
            <a:r>
              <a:rPr lang="pl-PL" sz="1600" dirty="0"/>
              <a:t>✔ </a:t>
            </a:r>
            <a:r>
              <a:rPr lang="pl-PL" sz="1600" dirty="0" err="1"/>
              <a:t>source</a:t>
            </a:r>
            <a:r>
              <a:rPr lang="pl-PL" sz="1600" dirty="0"/>
              <a:t> of </a:t>
            </a:r>
            <a:r>
              <a:rPr lang="pl-PL" sz="1600" dirty="0" err="1"/>
              <a:t>collagen</a:t>
            </a:r>
            <a:endParaRPr lang="pl-PL" sz="1600" dirty="0"/>
          </a:p>
          <a:p>
            <a:r>
              <a:rPr lang="pl-PL" sz="1600" dirty="0"/>
              <a:t>✔ </a:t>
            </a:r>
            <a:r>
              <a:rPr lang="pl-PL" sz="1600" dirty="0" err="1"/>
              <a:t>amount</a:t>
            </a:r>
            <a:r>
              <a:rPr lang="pl-PL" sz="1600" dirty="0"/>
              <a:t> of </a:t>
            </a:r>
            <a:r>
              <a:rPr lang="pl-PL" sz="1600" dirty="0" err="1"/>
              <a:t>collagen</a:t>
            </a:r>
            <a:endParaRPr lang="pl-PL" sz="1600" dirty="0"/>
          </a:p>
          <a:p>
            <a:r>
              <a:rPr lang="pl-PL" sz="1600" dirty="0"/>
              <a:t>✔ </a:t>
            </a:r>
            <a:r>
              <a:rPr lang="pl-PL" sz="1600" dirty="0" err="1"/>
              <a:t>degree</a:t>
            </a:r>
            <a:r>
              <a:rPr lang="pl-PL" sz="1600" dirty="0"/>
              <a:t> of </a:t>
            </a:r>
            <a:r>
              <a:rPr lang="pl-PL" sz="1600" dirty="0" err="1"/>
              <a:t>hydrolysis</a:t>
            </a:r>
            <a:endParaRPr lang="pl-PL" sz="1600" dirty="0"/>
          </a:p>
          <a:p>
            <a:r>
              <a:rPr lang="pl-PL" sz="1600" dirty="0"/>
              <a:t>✔ </a:t>
            </a:r>
            <a:r>
              <a:rPr lang="pl-PL" sz="1600" dirty="0" err="1"/>
              <a:t>additional</a:t>
            </a:r>
            <a:r>
              <a:rPr lang="pl-PL" sz="1600" dirty="0"/>
              <a:t> </a:t>
            </a:r>
            <a:r>
              <a:rPr lang="pl-PL" sz="1600" dirty="0" err="1"/>
              <a:t>ingredients</a:t>
            </a:r>
            <a:endParaRPr lang="pl-PL" sz="1600" dirty="0"/>
          </a:p>
          <a:p>
            <a:r>
              <a:rPr lang="pl-PL" sz="1600" dirty="0"/>
              <a:t>✔ </a:t>
            </a:r>
            <a:r>
              <a:rPr lang="pl-PL" sz="1600" dirty="0" err="1"/>
              <a:t>quality</a:t>
            </a:r>
            <a:r>
              <a:rPr lang="pl-PL" sz="1600" dirty="0"/>
              <a:t> of </a:t>
            </a:r>
            <a:r>
              <a:rPr lang="pl-PL" sz="1600" dirty="0" err="1"/>
              <a:t>raw</a:t>
            </a:r>
            <a:r>
              <a:rPr lang="pl-PL" sz="1600" dirty="0"/>
              <a:t> materials</a:t>
            </a:r>
          </a:p>
        </p:txBody>
      </p:sp>
      <p:sp>
        <p:nvSpPr>
          <p:cNvPr id="5" name="Tytuł 4">
            <a:extLst>
              <a:ext uri="{FF2B5EF4-FFF2-40B4-BE49-F238E27FC236}">
                <a16:creationId xmlns:a16="http://schemas.microsoft.com/office/drawing/2014/main" id="{3C19847B-AD78-6359-2FA3-E517BD7AABED}"/>
              </a:ext>
            </a:extLst>
          </p:cNvPr>
          <p:cNvSpPr>
            <a:spLocks noGrp="1"/>
          </p:cNvSpPr>
          <p:nvPr>
            <p:ph type="title"/>
          </p:nvPr>
        </p:nvSpPr>
        <p:spPr/>
        <p:txBody>
          <a:bodyPr/>
          <a:lstStyle/>
          <a:p>
            <a:r>
              <a:rPr lang="en-US" dirty="0"/>
              <a:t>Facts and Myths About Collagen</a:t>
            </a:r>
            <a:endParaRPr lang="pl-PL" dirty="0"/>
          </a:p>
        </p:txBody>
      </p:sp>
      <p:sp>
        <p:nvSpPr>
          <p:cNvPr id="2" name="Symbol zastępczy tekstu 2">
            <a:extLst>
              <a:ext uri="{FF2B5EF4-FFF2-40B4-BE49-F238E27FC236}">
                <a16:creationId xmlns:a16="http://schemas.microsoft.com/office/drawing/2014/main" id="{B26C757B-DDBF-D0A9-72C8-9B05011B9697}"/>
              </a:ext>
            </a:extLst>
          </p:cNvPr>
          <p:cNvSpPr txBox="1">
            <a:spLocks/>
          </p:cNvSpPr>
          <p:nvPr/>
        </p:nvSpPr>
        <p:spPr>
          <a:xfrm>
            <a:off x="6166758" y="1590566"/>
            <a:ext cx="5715000" cy="49377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lumMod val="75000"/>
                    <a:lumOff val="2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82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82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9pPr>
          </a:lstStyle>
          <a:p>
            <a:r>
              <a:rPr lang="pl-PL" sz="1200" b="1" dirty="0"/>
              <a:t>MYTH 3</a:t>
            </a:r>
            <a:endParaRPr lang="pl-PL" sz="1200" dirty="0"/>
          </a:p>
          <a:p>
            <a:r>
              <a:rPr lang="pl-PL" sz="1200" b="1" dirty="0"/>
              <a:t>“</a:t>
            </a:r>
            <a:r>
              <a:rPr lang="pl-PL" sz="1200" b="1" dirty="0" err="1"/>
              <a:t>Collagen</a:t>
            </a:r>
            <a:r>
              <a:rPr lang="pl-PL" sz="1200" b="1" dirty="0"/>
              <a:t> </a:t>
            </a:r>
            <a:r>
              <a:rPr lang="pl-PL" sz="1200" b="1" dirty="0" err="1"/>
              <a:t>is</a:t>
            </a:r>
            <a:r>
              <a:rPr lang="pl-PL" sz="1200" b="1" dirty="0"/>
              <a:t> </a:t>
            </a:r>
            <a:r>
              <a:rPr lang="pl-PL" sz="1200" b="1" dirty="0" err="1"/>
              <a:t>enough</a:t>
            </a:r>
            <a:r>
              <a:rPr lang="pl-PL" sz="1200" b="1" dirty="0"/>
              <a:t> to </a:t>
            </a:r>
            <a:r>
              <a:rPr lang="pl-PL" sz="1200" b="1" dirty="0" err="1"/>
              <a:t>care</a:t>
            </a:r>
            <a:r>
              <a:rPr lang="pl-PL" sz="1200" b="1" dirty="0"/>
              <a:t> for </a:t>
            </a:r>
            <a:r>
              <a:rPr lang="pl-PL" sz="1200" b="1" dirty="0" err="1"/>
              <a:t>your</a:t>
            </a:r>
            <a:r>
              <a:rPr lang="pl-PL" sz="1200" b="1" dirty="0"/>
              <a:t> skin.”</a:t>
            </a:r>
            <a:endParaRPr lang="pl-PL" sz="1200" dirty="0"/>
          </a:p>
          <a:p>
            <a:r>
              <a:rPr lang="pl-PL" sz="1200" b="1" dirty="0"/>
              <a:t>FACT</a:t>
            </a:r>
            <a:endParaRPr lang="pl-PL" sz="1200" dirty="0"/>
          </a:p>
          <a:p>
            <a:r>
              <a:rPr lang="pl-PL" sz="1200" dirty="0"/>
              <a:t>The body </a:t>
            </a:r>
            <a:r>
              <a:rPr lang="pl-PL" sz="1200" dirty="0" err="1"/>
              <a:t>also</a:t>
            </a:r>
            <a:r>
              <a:rPr lang="pl-PL" sz="1200" dirty="0"/>
              <a:t> </a:t>
            </a:r>
            <a:r>
              <a:rPr lang="pl-PL" sz="1200" dirty="0" err="1"/>
              <a:t>needs</a:t>
            </a:r>
            <a:r>
              <a:rPr lang="pl-PL" sz="1200" dirty="0"/>
              <a:t> </a:t>
            </a:r>
            <a:r>
              <a:rPr lang="pl-PL" sz="1200" dirty="0" err="1"/>
              <a:t>other</a:t>
            </a:r>
            <a:r>
              <a:rPr lang="pl-PL" sz="1200" dirty="0"/>
              <a:t> </a:t>
            </a:r>
            <a:r>
              <a:rPr lang="pl-PL" sz="1200" dirty="0" err="1"/>
              <a:t>nutrients</a:t>
            </a:r>
            <a:r>
              <a:rPr lang="pl-PL" sz="1200" dirty="0"/>
              <a:t>. </a:t>
            </a:r>
            <a:r>
              <a:rPr lang="pl-PL" sz="1200" dirty="0" err="1"/>
              <a:t>That</a:t>
            </a:r>
            <a:r>
              <a:rPr lang="pl-PL" sz="1200" dirty="0"/>
              <a:t> </a:t>
            </a:r>
            <a:r>
              <a:rPr lang="pl-PL" sz="1200" dirty="0" err="1"/>
              <a:t>is</a:t>
            </a:r>
            <a:r>
              <a:rPr lang="pl-PL" sz="1200" dirty="0"/>
              <a:t> </a:t>
            </a:r>
            <a:r>
              <a:rPr lang="pl-PL" sz="1200" dirty="0" err="1"/>
              <a:t>why</a:t>
            </a:r>
            <a:r>
              <a:rPr lang="pl-PL" sz="1200" dirty="0"/>
              <a:t> Marine </a:t>
            </a:r>
            <a:r>
              <a:rPr lang="pl-PL" sz="1200" dirty="0" err="1"/>
              <a:t>Glo</a:t>
            </a:r>
            <a:r>
              <a:rPr lang="pl-PL" sz="1200" dirty="0"/>
              <a:t> </a:t>
            </a:r>
            <a:r>
              <a:rPr lang="pl-PL" sz="1200" dirty="0" err="1"/>
              <a:t>contains</a:t>
            </a:r>
            <a:r>
              <a:rPr lang="pl-PL" sz="1200" dirty="0"/>
              <a:t> </a:t>
            </a:r>
            <a:r>
              <a:rPr lang="pl-PL" sz="1200" dirty="0" err="1"/>
              <a:t>vitamin</a:t>
            </a:r>
            <a:r>
              <a:rPr lang="pl-PL" sz="1200" dirty="0"/>
              <a:t> C, </a:t>
            </a:r>
            <a:r>
              <a:rPr lang="pl-PL" sz="1200" dirty="0" err="1"/>
              <a:t>biotin</a:t>
            </a:r>
            <a:r>
              <a:rPr lang="pl-PL" sz="1200" dirty="0"/>
              <a:t> and </a:t>
            </a:r>
            <a:r>
              <a:rPr lang="pl-PL" sz="1200" dirty="0" err="1"/>
              <a:t>niacin</a:t>
            </a:r>
            <a:r>
              <a:rPr lang="pl-PL" sz="1200" dirty="0"/>
              <a:t>, </a:t>
            </a:r>
            <a:r>
              <a:rPr lang="pl-PL" sz="1200" dirty="0" err="1"/>
              <a:t>which</a:t>
            </a:r>
            <a:r>
              <a:rPr lang="pl-PL" sz="1200" dirty="0"/>
              <a:t> </a:t>
            </a:r>
            <a:r>
              <a:rPr lang="pl-PL" sz="1200" dirty="0" err="1"/>
              <a:t>have</a:t>
            </a:r>
            <a:r>
              <a:rPr lang="pl-PL" sz="1200" dirty="0"/>
              <a:t> </a:t>
            </a:r>
            <a:r>
              <a:rPr lang="pl-PL" sz="1200" dirty="0" err="1"/>
              <a:t>approved</a:t>
            </a:r>
            <a:r>
              <a:rPr lang="pl-PL" sz="1200" dirty="0"/>
              <a:t> </a:t>
            </a:r>
            <a:r>
              <a:rPr lang="pl-PL" sz="1200" dirty="0" err="1"/>
              <a:t>health</a:t>
            </a:r>
            <a:r>
              <a:rPr lang="pl-PL" sz="1200" dirty="0"/>
              <a:t> </a:t>
            </a:r>
            <a:r>
              <a:rPr lang="pl-PL" sz="1200" dirty="0" err="1"/>
              <a:t>claims</a:t>
            </a:r>
            <a:r>
              <a:rPr lang="pl-PL" sz="1200" dirty="0"/>
              <a:t> </a:t>
            </a:r>
            <a:r>
              <a:rPr lang="pl-PL" sz="1200" dirty="0" err="1"/>
              <a:t>related</a:t>
            </a:r>
            <a:r>
              <a:rPr lang="pl-PL" sz="1200" dirty="0"/>
              <a:t> to </a:t>
            </a:r>
            <a:r>
              <a:rPr lang="pl-PL" sz="1200" dirty="0" err="1"/>
              <a:t>maintaining</a:t>
            </a:r>
            <a:r>
              <a:rPr lang="pl-PL" sz="1200" dirty="0"/>
              <a:t> </a:t>
            </a:r>
            <a:r>
              <a:rPr lang="pl-PL" sz="1200" dirty="0" err="1"/>
              <a:t>healthy</a:t>
            </a:r>
            <a:r>
              <a:rPr lang="pl-PL" sz="1200" dirty="0"/>
              <a:t> skin.</a:t>
            </a:r>
          </a:p>
          <a:p>
            <a:r>
              <a:rPr lang="pl-PL" sz="1200" b="1" dirty="0"/>
              <a:t>MYTH 4</a:t>
            </a:r>
            <a:endParaRPr lang="pl-PL" sz="1200" dirty="0"/>
          </a:p>
          <a:p>
            <a:r>
              <a:rPr lang="pl-PL" sz="1200" b="1" dirty="0"/>
              <a:t>“The </a:t>
            </a:r>
            <a:r>
              <a:rPr lang="pl-PL" sz="1200" b="1" dirty="0" err="1"/>
              <a:t>higher</a:t>
            </a:r>
            <a:r>
              <a:rPr lang="pl-PL" sz="1200" b="1" dirty="0"/>
              <a:t> the </a:t>
            </a:r>
            <a:r>
              <a:rPr lang="pl-PL" sz="1200" b="1" dirty="0" err="1"/>
              <a:t>collagen</a:t>
            </a:r>
            <a:r>
              <a:rPr lang="pl-PL" sz="1200" b="1" dirty="0"/>
              <a:t> </a:t>
            </a:r>
            <a:r>
              <a:rPr lang="pl-PL" sz="1200" b="1" dirty="0" err="1"/>
              <a:t>dose</a:t>
            </a:r>
            <a:r>
              <a:rPr lang="pl-PL" sz="1200" b="1" dirty="0"/>
              <a:t>, the </a:t>
            </a:r>
            <a:r>
              <a:rPr lang="pl-PL" sz="1200" b="1" dirty="0" err="1"/>
              <a:t>better</a:t>
            </a:r>
            <a:r>
              <a:rPr lang="pl-PL" sz="1200" b="1" dirty="0"/>
              <a:t>.”</a:t>
            </a:r>
            <a:endParaRPr lang="pl-PL" sz="1200" dirty="0"/>
          </a:p>
          <a:p>
            <a:r>
              <a:rPr lang="pl-PL" sz="1200" b="1" dirty="0"/>
              <a:t>FACT</a:t>
            </a:r>
            <a:endParaRPr lang="pl-PL" sz="1200" dirty="0"/>
          </a:p>
          <a:p>
            <a:r>
              <a:rPr lang="pl-PL" sz="1200" dirty="0" err="1"/>
              <a:t>There</a:t>
            </a:r>
            <a:r>
              <a:rPr lang="pl-PL" sz="1200" dirty="0"/>
              <a:t> </a:t>
            </a:r>
            <a:r>
              <a:rPr lang="pl-PL" sz="1200" dirty="0" err="1"/>
              <a:t>is</a:t>
            </a:r>
            <a:r>
              <a:rPr lang="pl-PL" sz="1200" dirty="0"/>
              <a:t> no EU-</a:t>
            </a:r>
            <a:r>
              <a:rPr lang="pl-PL" sz="1200" dirty="0" err="1"/>
              <a:t>authorized</a:t>
            </a:r>
            <a:r>
              <a:rPr lang="pl-PL" sz="1200" dirty="0"/>
              <a:t> </a:t>
            </a:r>
            <a:r>
              <a:rPr lang="pl-PL" sz="1200" dirty="0" err="1"/>
              <a:t>health</a:t>
            </a:r>
            <a:r>
              <a:rPr lang="pl-PL" sz="1200" dirty="0"/>
              <a:t> </a:t>
            </a:r>
            <a:r>
              <a:rPr lang="pl-PL" sz="1200" dirty="0" err="1"/>
              <a:t>claim</a:t>
            </a:r>
            <a:r>
              <a:rPr lang="pl-PL" sz="1200" dirty="0"/>
              <a:t> </a:t>
            </a:r>
            <a:r>
              <a:rPr lang="pl-PL" sz="1200" dirty="0" err="1"/>
              <a:t>stating</a:t>
            </a:r>
            <a:r>
              <a:rPr lang="pl-PL" sz="1200" dirty="0"/>
              <a:t> </a:t>
            </a:r>
            <a:r>
              <a:rPr lang="pl-PL" sz="1200" dirty="0" err="1"/>
              <a:t>that</a:t>
            </a:r>
            <a:r>
              <a:rPr lang="pl-PL" sz="1200" dirty="0"/>
              <a:t> a </a:t>
            </a:r>
            <a:r>
              <a:rPr lang="pl-PL" sz="1200" dirty="0" err="1"/>
              <a:t>higher</a:t>
            </a:r>
            <a:r>
              <a:rPr lang="pl-PL" sz="1200" dirty="0"/>
              <a:t> </a:t>
            </a:r>
            <a:r>
              <a:rPr lang="pl-PL" sz="1200" dirty="0" err="1"/>
              <a:t>amount</a:t>
            </a:r>
            <a:r>
              <a:rPr lang="pl-PL" sz="1200" dirty="0"/>
              <a:t> of </a:t>
            </a:r>
            <a:r>
              <a:rPr lang="pl-PL" sz="1200" dirty="0" err="1"/>
              <a:t>collagen</a:t>
            </a:r>
            <a:r>
              <a:rPr lang="pl-PL" sz="1200" dirty="0"/>
              <a:t> </a:t>
            </a:r>
            <a:r>
              <a:rPr lang="pl-PL" sz="1200" dirty="0" err="1"/>
              <a:t>means</a:t>
            </a:r>
            <a:r>
              <a:rPr lang="pl-PL" sz="1200" dirty="0"/>
              <a:t> a </a:t>
            </a:r>
            <a:r>
              <a:rPr lang="pl-PL" sz="1200" dirty="0" err="1"/>
              <a:t>better</a:t>
            </a:r>
            <a:r>
              <a:rPr lang="pl-PL" sz="1200" dirty="0"/>
              <a:t> </a:t>
            </a:r>
            <a:r>
              <a:rPr lang="pl-PL" sz="1200" dirty="0" err="1"/>
              <a:t>effect</a:t>
            </a:r>
            <a:r>
              <a:rPr lang="pl-PL" sz="1200" dirty="0"/>
              <a:t>. The </a:t>
            </a:r>
            <a:r>
              <a:rPr lang="pl-PL" sz="1200" dirty="0" err="1"/>
              <a:t>quality</a:t>
            </a:r>
            <a:r>
              <a:rPr lang="pl-PL" sz="1200" dirty="0"/>
              <a:t> of the </a:t>
            </a:r>
            <a:r>
              <a:rPr lang="pl-PL" sz="1200" dirty="0" err="1"/>
              <a:t>overall</a:t>
            </a:r>
            <a:r>
              <a:rPr lang="pl-PL" sz="1200" dirty="0"/>
              <a:t> </a:t>
            </a:r>
            <a:r>
              <a:rPr lang="pl-PL" sz="1200" dirty="0" err="1"/>
              <a:t>formula</a:t>
            </a:r>
            <a:r>
              <a:rPr lang="pl-PL" sz="1200" dirty="0"/>
              <a:t> and </a:t>
            </a:r>
            <a:r>
              <a:rPr lang="pl-PL" sz="1200" dirty="0" err="1"/>
              <a:t>consistent</a:t>
            </a:r>
            <a:r>
              <a:rPr lang="pl-PL" sz="1200" dirty="0"/>
              <a:t> </a:t>
            </a:r>
            <a:r>
              <a:rPr lang="pl-PL" sz="1200" dirty="0" err="1"/>
              <a:t>use</a:t>
            </a:r>
            <a:r>
              <a:rPr lang="pl-PL" sz="1200" dirty="0"/>
              <a:t> </a:t>
            </a:r>
            <a:r>
              <a:rPr lang="pl-PL" sz="1200" dirty="0" err="1"/>
              <a:t>are</a:t>
            </a:r>
            <a:r>
              <a:rPr lang="pl-PL" sz="1200" dirty="0"/>
              <a:t> </a:t>
            </a:r>
            <a:r>
              <a:rPr lang="pl-PL" sz="1200" dirty="0" err="1"/>
              <a:t>important</a:t>
            </a:r>
            <a:r>
              <a:rPr lang="pl-PL" sz="1200" dirty="0"/>
              <a:t>.</a:t>
            </a:r>
          </a:p>
          <a:p>
            <a:r>
              <a:rPr lang="pl-PL" sz="1200" b="1" dirty="0"/>
              <a:t>MYTH 5</a:t>
            </a:r>
            <a:endParaRPr lang="pl-PL" sz="1200" dirty="0"/>
          </a:p>
          <a:p>
            <a:r>
              <a:rPr lang="pl-PL" sz="1200" b="1" dirty="0"/>
              <a:t>“Marine </a:t>
            </a:r>
            <a:r>
              <a:rPr lang="pl-PL" sz="1200" b="1" dirty="0" err="1"/>
              <a:t>Glo</a:t>
            </a:r>
            <a:r>
              <a:rPr lang="pl-PL" sz="1200" b="1" dirty="0"/>
              <a:t> </a:t>
            </a:r>
            <a:r>
              <a:rPr lang="pl-PL" sz="1200" b="1" dirty="0" err="1"/>
              <a:t>is</a:t>
            </a:r>
            <a:r>
              <a:rPr lang="pl-PL" sz="1200" b="1" dirty="0"/>
              <a:t> </a:t>
            </a:r>
            <a:r>
              <a:rPr lang="pl-PL" sz="1200" b="1" dirty="0" err="1"/>
              <a:t>intended</a:t>
            </a:r>
            <a:r>
              <a:rPr lang="pl-PL" sz="1200" b="1" dirty="0"/>
              <a:t> </a:t>
            </a:r>
            <a:r>
              <a:rPr lang="pl-PL" sz="1200" b="1" dirty="0" err="1"/>
              <a:t>exclusively</a:t>
            </a:r>
            <a:r>
              <a:rPr lang="pl-PL" sz="1200" b="1" dirty="0"/>
              <a:t> for </a:t>
            </a:r>
            <a:r>
              <a:rPr lang="pl-PL" sz="1200" b="1" dirty="0" err="1"/>
              <a:t>women</a:t>
            </a:r>
            <a:r>
              <a:rPr lang="pl-PL" sz="1200" b="1" dirty="0"/>
              <a:t>.”</a:t>
            </a:r>
            <a:endParaRPr lang="pl-PL" sz="1200" dirty="0"/>
          </a:p>
          <a:p>
            <a:r>
              <a:rPr lang="pl-PL" sz="1200" b="1" dirty="0"/>
              <a:t>FACT</a:t>
            </a:r>
            <a:endParaRPr lang="pl-PL" sz="1200" dirty="0"/>
          </a:p>
          <a:p>
            <a:r>
              <a:rPr lang="pl-PL" sz="1200" dirty="0" err="1"/>
              <a:t>Collagen</a:t>
            </a:r>
            <a:r>
              <a:rPr lang="pl-PL" sz="1200" dirty="0"/>
              <a:t> </a:t>
            </a:r>
            <a:r>
              <a:rPr lang="pl-PL" sz="1200" dirty="0" err="1"/>
              <a:t>is</a:t>
            </a:r>
            <a:r>
              <a:rPr lang="pl-PL" sz="1200" dirty="0"/>
              <a:t> a </a:t>
            </a:r>
            <a:r>
              <a:rPr lang="pl-PL" sz="1200" dirty="0" err="1"/>
              <a:t>fundamental</a:t>
            </a:r>
            <a:r>
              <a:rPr lang="pl-PL" sz="1200" dirty="0"/>
              <a:t> protein in </a:t>
            </a:r>
            <a:r>
              <a:rPr lang="pl-PL" sz="1200" dirty="0" err="1"/>
              <a:t>everyone’s</a:t>
            </a:r>
            <a:r>
              <a:rPr lang="pl-PL" sz="1200" dirty="0"/>
              <a:t> body. Marine </a:t>
            </a:r>
            <a:r>
              <a:rPr lang="pl-PL" sz="1200" dirty="0" err="1"/>
              <a:t>Glo</a:t>
            </a:r>
            <a:r>
              <a:rPr lang="pl-PL" sz="1200" dirty="0"/>
              <a:t> </a:t>
            </a:r>
            <a:r>
              <a:rPr lang="pl-PL" sz="1200" dirty="0" err="1"/>
              <a:t>can</a:t>
            </a:r>
            <a:r>
              <a:rPr lang="pl-PL" sz="1200" dirty="0"/>
              <a:t> be part of the </a:t>
            </a:r>
            <a:r>
              <a:rPr lang="pl-PL" sz="1200" dirty="0" err="1"/>
              <a:t>daily</a:t>
            </a:r>
            <a:r>
              <a:rPr lang="pl-PL" sz="1200" dirty="0"/>
              <a:t> diet of </a:t>
            </a:r>
            <a:r>
              <a:rPr lang="pl-PL" sz="1200" dirty="0" err="1"/>
              <a:t>both</a:t>
            </a:r>
            <a:r>
              <a:rPr lang="pl-PL" sz="1200" dirty="0"/>
              <a:t> </a:t>
            </a:r>
            <a:r>
              <a:rPr lang="pl-PL" sz="1200" dirty="0" err="1"/>
              <a:t>women</a:t>
            </a:r>
            <a:r>
              <a:rPr lang="pl-PL" sz="1200" dirty="0"/>
              <a:t> and men.</a:t>
            </a:r>
          </a:p>
          <a:p>
            <a:endParaRPr lang="pl-PL" sz="400" dirty="0"/>
          </a:p>
        </p:txBody>
      </p:sp>
    </p:spTree>
    <p:extLst>
      <p:ext uri="{BB962C8B-B14F-4D97-AF65-F5344CB8AC3E}">
        <p14:creationId xmlns:p14="http://schemas.microsoft.com/office/powerpoint/2010/main" val="3655427642"/>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337FCA-10DC-D2E7-DACB-3B7742A1AE6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7CC344CA-4499-7AC6-9255-8A2186573572}"/>
              </a:ext>
            </a:extLst>
          </p:cNvPr>
          <p:cNvSpPr>
            <a:spLocks noGrp="1"/>
          </p:cNvSpPr>
          <p:nvPr>
            <p:ph type="body" idx="1"/>
          </p:nvPr>
        </p:nvSpPr>
        <p:spPr>
          <a:xfrm>
            <a:off x="1270532" y="1307255"/>
            <a:ext cx="10424160" cy="4937760"/>
          </a:xfrm>
        </p:spPr>
        <p:txBody>
          <a:bodyPr>
            <a:normAutofit fontScale="92500" lnSpcReduction="20000"/>
          </a:bodyPr>
          <a:lstStyle/>
          <a:p>
            <a:r>
              <a:rPr lang="pl-PL" sz="1600" b="1" dirty="0" err="1"/>
              <a:t>Is</a:t>
            </a:r>
            <a:r>
              <a:rPr lang="pl-PL" sz="1600" b="1" dirty="0"/>
              <a:t> Marine </a:t>
            </a:r>
            <a:r>
              <a:rPr lang="pl-PL" sz="1600" b="1" dirty="0" err="1"/>
              <a:t>Glo</a:t>
            </a:r>
            <a:r>
              <a:rPr lang="pl-PL" sz="1600" b="1" dirty="0"/>
              <a:t> a </a:t>
            </a:r>
            <a:r>
              <a:rPr lang="pl-PL" sz="1600" b="1" dirty="0" err="1"/>
              <a:t>medicine</a:t>
            </a:r>
            <a:r>
              <a:rPr lang="pl-PL" sz="1600" b="1" dirty="0"/>
              <a:t>?</a:t>
            </a:r>
            <a:endParaRPr lang="pl-PL" sz="1600" dirty="0"/>
          </a:p>
          <a:p>
            <a:r>
              <a:rPr lang="pl-PL" sz="1600" dirty="0"/>
              <a:t>No. It </a:t>
            </a:r>
            <a:r>
              <a:rPr lang="pl-PL" sz="1600" dirty="0" err="1"/>
              <a:t>is</a:t>
            </a:r>
            <a:r>
              <a:rPr lang="pl-PL" sz="1600" dirty="0"/>
              <a:t> a </a:t>
            </a:r>
            <a:r>
              <a:rPr lang="pl-PL" sz="1600" dirty="0" err="1"/>
              <a:t>dietary</a:t>
            </a:r>
            <a:r>
              <a:rPr lang="pl-PL" sz="1600" dirty="0"/>
              <a:t> </a:t>
            </a:r>
            <a:r>
              <a:rPr lang="pl-PL" sz="1600" dirty="0" err="1"/>
              <a:t>supplement</a:t>
            </a:r>
            <a:r>
              <a:rPr lang="pl-PL" sz="1600" dirty="0"/>
              <a:t>.</a:t>
            </a:r>
          </a:p>
          <a:p>
            <a:endParaRPr lang="pl-PL" sz="1600" dirty="0"/>
          </a:p>
          <a:p>
            <a:r>
              <a:rPr lang="pl-PL" sz="1600" b="1" dirty="0" err="1"/>
              <a:t>Can</a:t>
            </a:r>
            <a:r>
              <a:rPr lang="pl-PL" sz="1600" b="1" dirty="0"/>
              <a:t> </a:t>
            </a:r>
            <a:r>
              <a:rPr lang="pl-PL" sz="1600" b="1" dirty="0" err="1"/>
              <a:t>it</a:t>
            </a:r>
            <a:r>
              <a:rPr lang="pl-PL" sz="1600" b="1" dirty="0"/>
              <a:t> </a:t>
            </a:r>
            <a:r>
              <a:rPr lang="pl-PL" sz="1600" b="1" dirty="0" err="1"/>
              <a:t>replace</a:t>
            </a:r>
            <a:r>
              <a:rPr lang="pl-PL" sz="1600" b="1" dirty="0"/>
              <a:t> a </a:t>
            </a:r>
            <a:r>
              <a:rPr lang="pl-PL" sz="1600" b="1" dirty="0" err="1"/>
              <a:t>healthy</a:t>
            </a:r>
            <a:r>
              <a:rPr lang="pl-PL" sz="1600" b="1" dirty="0"/>
              <a:t> diet?</a:t>
            </a:r>
            <a:endParaRPr lang="pl-PL" sz="1600" dirty="0"/>
          </a:p>
          <a:p>
            <a:r>
              <a:rPr lang="pl-PL" sz="1600" dirty="0"/>
              <a:t>No. A </a:t>
            </a:r>
            <a:r>
              <a:rPr lang="pl-PL" sz="1600" dirty="0" err="1"/>
              <a:t>dietary</a:t>
            </a:r>
            <a:r>
              <a:rPr lang="pl-PL" sz="1600" dirty="0"/>
              <a:t> </a:t>
            </a:r>
            <a:r>
              <a:rPr lang="pl-PL" sz="1600" dirty="0" err="1"/>
              <a:t>supplement</a:t>
            </a:r>
            <a:r>
              <a:rPr lang="pl-PL" sz="1600" dirty="0"/>
              <a:t> </a:t>
            </a:r>
            <a:r>
              <a:rPr lang="pl-PL" sz="1600" dirty="0" err="1"/>
              <a:t>is</a:t>
            </a:r>
            <a:r>
              <a:rPr lang="pl-PL" sz="1600" dirty="0"/>
              <a:t> </a:t>
            </a:r>
            <a:r>
              <a:rPr lang="pl-PL" sz="1600" dirty="0" err="1"/>
              <a:t>intended</a:t>
            </a:r>
            <a:r>
              <a:rPr lang="pl-PL" sz="1600" dirty="0"/>
              <a:t> to </a:t>
            </a:r>
            <a:r>
              <a:rPr lang="pl-PL" sz="1600" dirty="0" err="1"/>
              <a:t>complement</a:t>
            </a:r>
            <a:r>
              <a:rPr lang="pl-PL" sz="1600" dirty="0"/>
              <a:t> the </a:t>
            </a:r>
            <a:r>
              <a:rPr lang="pl-PL" sz="1600" dirty="0" err="1"/>
              <a:t>daily</a:t>
            </a:r>
            <a:r>
              <a:rPr lang="pl-PL" sz="1600" dirty="0"/>
              <a:t> diet.</a:t>
            </a:r>
          </a:p>
          <a:p>
            <a:endParaRPr lang="pl-PL" sz="1600" b="1" dirty="0"/>
          </a:p>
          <a:p>
            <a:r>
              <a:rPr lang="pl-PL" sz="1600" b="1" dirty="0" err="1"/>
              <a:t>Can</a:t>
            </a:r>
            <a:r>
              <a:rPr lang="pl-PL" sz="1600" b="1" dirty="0"/>
              <a:t> I </a:t>
            </a:r>
            <a:r>
              <a:rPr lang="pl-PL" sz="1600" b="1" dirty="0" err="1"/>
              <a:t>take</a:t>
            </a:r>
            <a:r>
              <a:rPr lang="pl-PL" sz="1600" b="1" dirty="0"/>
              <a:t> Marine </a:t>
            </a:r>
            <a:r>
              <a:rPr lang="pl-PL" sz="1600" b="1" dirty="0" err="1"/>
              <a:t>Glo</a:t>
            </a:r>
            <a:r>
              <a:rPr lang="pl-PL" sz="1600" b="1" dirty="0"/>
              <a:t> </a:t>
            </a:r>
            <a:r>
              <a:rPr lang="pl-PL" sz="1600" b="1" dirty="0" err="1"/>
              <a:t>every</a:t>
            </a:r>
            <a:r>
              <a:rPr lang="pl-PL" sz="1600" b="1" dirty="0"/>
              <a:t> </a:t>
            </a:r>
            <a:r>
              <a:rPr lang="pl-PL" sz="1600" b="1" dirty="0" err="1"/>
              <a:t>day</a:t>
            </a:r>
            <a:r>
              <a:rPr lang="pl-PL" sz="1600" b="1" dirty="0"/>
              <a:t>?</a:t>
            </a:r>
            <a:endParaRPr lang="pl-PL" sz="1600" dirty="0"/>
          </a:p>
          <a:p>
            <a:r>
              <a:rPr lang="pl-PL" sz="1600" dirty="0" err="1"/>
              <a:t>Yes</a:t>
            </a:r>
            <a:r>
              <a:rPr lang="pl-PL" sz="1600" dirty="0"/>
              <a:t>. It </a:t>
            </a:r>
            <a:r>
              <a:rPr lang="pl-PL" sz="1600" dirty="0" err="1"/>
              <a:t>is</a:t>
            </a:r>
            <a:r>
              <a:rPr lang="pl-PL" sz="1600" dirty="0"/>
              <a:t> </a:t>
            </a:r>
            <a:r>
              <a:rPr lang="pl-PL" sz="1600" dirty="0" err="1"/>
              <a:t>recommended</a:t>
            </a:r>
            <a:r>
              <a:rPr lang="pl-PL" sz="1600" dirty="0"/>
              <a:t> to </a:t>
            </a:r>
            <a:r>
              <a:rPr lang="pl-PL" sz="1600" dirty="0" err="1"/>
              <a:t>take</a:t>
            </a:r>
            <a:r>
              <a:rPr lang="pl-PL" sz="1600" dirty="0"/>
              <a:t> </a:t>
            </a:r>
            <a:r>
              <a:rPr lang="pl-PL" sz="1600" b="1" dirty="0"/>
              <a:t>1 </a:t>
            </a:r>
            <a:r>
              <a:rPr lang="pl-PL" sz="1600" b="1" dirty="0" err="1"/>
              <a:t>sachet</a:t>
            </a:r>
            <a:r>
              <a:rPr lang="pl-PL" sz="1600" b="1" dirty="0"/>
              <a:t> per </a:t>
            </a:r>
            <a:r>
              <a:rPr lang="pl-PL" sz="1600" b="1" dirty="0" err="1"/>
              <a:t>day</a:t>
            </a:r>
            <a:r>
              <a:rPr lang="pl-PL" sz="1600" dirty="0"/>
              <a:t>, </a:t>
            </a:r>
            <a:r>
              <a:rPr lang="pl-PL" sz="1600" dirty="0" err="1"/>
              <a:t>dissolved</a:t>
            </a:r>
            <a:r>
              <a:rPr lang="pl-PL" sz="1600" dirty="0"/>
              <a:t> in 355–473 ml of </a:t>
            </a:r>
            <a:r>
              <a:rPr lang="pl-PL" sz="1600" dirty="0" err="1"/>
              <a:t>water</a:t>
            </a:r>
            <a:r>
              <a:rPr lang="pl-PL" sz="1600" dirty="0"/>
              <a:t>.</a:t>
            </a:r>
          </a:p>
          <a:p>
            <a:endParaRPr lang="pl-PL" sz="1600" b="1" dirty="0"/>
          </a:p>
          <a:p>
            <a:r>
              <a:rPr lang="pl-PL" sz="1600" b="1" dirty="0" err="1"/>
              <a:t>What</a:t>
            </a:r>
            <a:r>
              <a:rPr lang="pl-PL" sz="1600" b="1" dirty="0"/>
              <a:t> </a:t>
            </a:r>
            <a:r>
              <a:rPr lang="pl-PL" sz="1600" b="1" dirty="0" err="1"/>
              <a:t>is</a:t>
            </a:r>
            <a:r>
              <a:rPr lang="pl-PL" sz="1600" b="1" dirty="0"/>
              <a:t> the </a:t>
            </a:r>
            <a:r>
              <a:rPr lang="pl-PL" sz="1600" b="1" dirty="0" err="1"/>
              <a:t>best</a:t>
            </a:r>
            <a:r>
              <a:rPr lang="pl-PL" sz="1600" b="1" dirty="0"/>
              <a:t> </a:t>
            </a:r>
            <a:r>
              <a:rPr lang="pl-PL" sz="1600" b="1" dirty="0" err="1"/>
              <a:t>time</a:t>
            </a:r>
            <a:r>
              <a:rPr lang="pl-PL" sz="1600" b="1" dirty="0"/>
              <a:t> of </a:t>
            </a:r>
            <a:r>
              <a:rPr lang="pl-PL" sz="1600" b="1" dirty="0" err="1"/>
              <a:t>day</a:t>
            </a:r>
            <a:r>
              <a:rPr lang="pl-PL" sz="1600" b="1" dirty="0"/>
              <a:t> to </a:t>
            </a:r>
            <a:r>
              <a:rPr lang="pl-PL" sz="1600" b="1" dirty="0" err="1"/>
              <a:t>take</a:t>
            </a:r>
            <a:r>
              <a:rPr lang="pl-PL" sz="1600" b="1" dirty="0"/>
              <a:t> </a:t>
            </a:r>
            <a:r>
              <a:rPr lang="pl-PL" sz="1600" b="1" dirty="0" err="1"/>
              <a:t>it</a:t>
            </a:r>
            <a:r>
              <a:rPr lang="pl-PL" sz="1600" b="1" dirty="0"/>
              <a:t>?</a:t>
            </a:r>
            <a:endParaRPr lang="pl-PL" sz="1600" dirty="0"/>
          </a:p>
          <a:p>
            <a:r>
              <a:rPr lang="pl-PL" sz="1600" dirty="0"/>
              <a:t>The </a:t>
            </a:r>
            <a:r>
              <a:rPr lang="pl-PL" sz="1600" dirty="0" err="1"/>
              <a:t>manufacturer</a:t>
            </a:r>
            <a:r>
              <a:rPr lang="pl-PL" sz="1600" dirty="0"/>
              <a:t> </a:t>
            </a:r>
            <a:r>
              <a:rPr lang="pl-PL" sz="1600" dirty="0" err="1"/>
              <a:t>does</a:t>
            </a:r>
            <a:r>
              <a:rPr lang="pl-PL" sz="1600" dirty="0"/>
              <a:t> not </a:t>
            </a:r>
            <a:r>
              <a:rPr lang="pl-PL" sz="1600" dirty="0" err="1"/>
              <a:t>specify</a:t>
            </a:r>
            <a:r>
              <a:rPr lang="pl-PL" sz="1600" dirty="0"/>
              <a:t> a </a:t>
            </a:r>
            <a:r>
              <a:rPr lang="pl-PL" sz="1600" dirty="0" err="1"/>
              <a:t>particular</a:t>
            </a:r>
            <a:r>
              <a:rPr lang="pl-PL" sz="1600" dirty="0"/>
              <a:t> </a:t>
            </a:r>
            <a:r>
              <a:rPr lang="pl-PL" sz="1600" dirty="0" err="1"/>
              <a:t>time</a:t>
            </a:r>
            <a:r>
              <a:rPr lang="pl-PL" sz="1600" dirty="0"/>
              <a:t> of </a:t>
            </a:r>
            <a:r>
              <a:rPr lang="pl-PL" sz="1600" dirty="0" err="1"/>
              <a:t>day</a:t>
            </a:r>
            <a:r>
              <a:rPr lang="pl-PL" sz="1600" dirty="0"/>
              <a:t>. </a:t>
            </a:r>
            <a:r>
              <a:rPr lang="pl-PL" sz="1600" dirty="0" err="1"/>
              <a:t>Consistency</a:t>
            </a:r>
            <a:r>
              <a:rPr lang="pl-PL" sz="1600" dirty="0"/>
              <a:t> </a:t>
            </a:r>
            <a:r>
              <a:rPr lang="pl-PL" sz="1600" dirty="0" err="1"/>
              <a:t>is</a:t>
            </a:r>
            <a:r>
              <a:rPr lang="pl-PL" sz="1600" dirty="0"/>
              <a:t> the most </a:t>
            </a:r>
            <a:r>
              <a:rPr lang="pl-PL" sz="1600" dirty="0" err="1"/>
              <a:t>important</a:t>
            </a:r>
            <a:r>
              <a:rPr lang="pl-PL" sz="1600" dirty="0"/>
              <a:t> </a:t>
            </a:r>
            <a:r>
              <a:rPr lang="pl-PL" sz="1600" dirty="0" err="1"/>
              <a:t>factor</a:t>
            </a:r>
            <a:r>
              <a:rPr lang="pl-PL" sz="1600" dirty="0"/>
              <a:t>.</a:t>
            </a:r>
          </a:p>
          <a:p>
            <a:endParaRPr lang="pl-PL" sz="1600" b="1" dirty="0"/>
          </a:p>
          <a:p>
            <a:r>
              <a:rPr lang="pl-PL" sz="1600" b="1" dirty="0" err="1"/>
              <a:t>Can</a:t>
            </a:r>
            <a:r>
              <a:rPr lang="pl-PL" sz="1600" b="1" dirty="0"/>
              <a:t> Marine </a:t>
            </a:r>
            <a:r>
              <a:rPr lang="pl-PL" sz="1600" b="1" dirty="0" err="1"/>
              <a:t>Glo</a:t>
            </a:r>
            <a:r>
              <a:rPr lang="pl-PL" sz="1600" b="1" dirty="0"/>
              <a:t> be </a:t>
            </a:r>
            <a:r>
              <a:rPr lang="pl-PL" sz="1600" b="1" dirty="0" err="1"/>
              <a:t>taken</a:t>
            </a:r>
            <a:r>
              <a:rPr lang="pl-PL" sz="1600" b="1" dirty="0"/>
              <a:t> with a </a:t>
            </a:r>
            <a:r>
              <a:rPr lang="pl-PL" sz="1600" b="1" dirty="0" err="1"/>
              <a:t>meal</a:t>
            </a:r>
            <a:r>
              <a:rPr lang="pl-PL" sz="1600" b="1" dirty="0"/>
              <a:t>?</a:t>
            </a:r>
            <a:endParaRPr lang="pl-PL" sz="1600" dirty="0"/>
          </a:p>
          <a:p>
            <a:r>
              <a:rPr lang="pl-PL" sz="1600" dirty="0" err="1"/>
              <a:t>Yes</a:t>
            </a:r>
            <a:r>
              <a:rPr lang="pl-PL" sz="1600" dirty="0"/>
              <a:t>. It </a:t>
            </a:r>
            <a:r>
              <a:rPr lang="pl-PL" sz="1600" dirty="0" err="1"/>
              <a:t>can</a:t>
            </a:r>
            <a:r>
              <a:rPr lang="pl-PL" sz="1600" dirty="0"/>
              <a:t> be </a:t>
            </a:r>
            <a:r>
              <a:rPr lang="pl-PL" sz="1600" dirty="0" err="1"/>
              <a:t>taken</a:t>
            </a:r>
            <a:r>
              <a:rPr lang="pl-PL" sz="1600" dirty="0"/>
              <a:t> </a:t>
            </a:r>
            <a:r>
              <a:rPr lang="pl-PL" sz="1600" dirty="0" err="1"/>
              <a:t>at</a:t>
            </a:r>
            <a:r>
              <a:rPr lang="pl-PL" sz="1600" dirty="0"/>
              <a:t> </a:t>
            </a:r>
            <a:r>
              <a:rPr lang="pl-PL" sz="1600" dirty="0" err="1"/>
              <a:t>any</a:t>
            </a:r>
            <a:r>
              <a:rPr lang="pl-PL" sz="1600" dirty="0"/>
              <a:t> </a:t>
            </a:r>
            <a:r>
              <a:rPr lang="pl-PL" sz="1600" dirty="0" err="1"/>
              <a:t>time</a:t>
            </a:r>
            <a:r>
              <a:rPr lang="pl-PL" sz="1600" dirty="0"/>
              <a:t> of </a:t>
            </a:r>
            <a:r>
              <a:rPr lang="pl-PL" sz="1600" dirty="0" err="1"/>
              <a:t>day</a:t>
            </a:r>
            <a:r>
              <a:rPr lang="pl-PL" sz="1600" dirty="0"/>
              <a:t>.</a:t>
            </a:r>
          </a:p>
          <a:p>
            <a:endParaRPr lang="pl-PL" sz="1600" b="1" dirty="0"/>
          </a:p>
          <a:p>
            <a:r>
              <a:rPr lang="pl-PL" sz="1600" b="1" dirty="0" err="1"/>
              <a:t>Can</a:t>
            </a:r>
            <a:r>
              <a:rPr lang="pl-PL" sz="1600" b="1" dirty="0"/>
              <a:t> I </a:t>
            </a:r>
            <a:r>
              <a:rPr lang="pl-PL" sz="1600" b="1" dirty="0" err="1"/>
              <a:t>add</a:t>
            </a:r>
            <a:r>
              <a:rPr lang="pl-PL" sz="1600" b="1" dirty="0"/>
              <a:t> </a:t>
            </a:r>
            <a:r>
              <a:rPr lang="pl-PL" sz="1600" b="1" dirty="0" err="1"/>
              <a:t>it</a:t>
            </a:r>
            <a:r>
              <a:rPr lang="pl-PL" sz="1600" b="1" dirty="0"/>
              <a:t> to a smoothie?</a:t>
            </a:r>
            <a:endParaRPr lang="pl-PL" sz="1600" dirty="0"/>
          </a:p>
          <a:p>
            <a:r>
              <a:rPr lang="pl-PL" sz="1600" dirty="0" err="1"/>
              <a:t>Yes</a:t>
            </a:r>
            <a:r>
              <a:rPr lang="pl-PL" sz="1600" dirty="0"/>
              <a:t>. </a:t>
            </a:r>
            <a:r>
              <a:rPr lang="pl-PL" sz="1600" dirty="0" err="1"/>
              <a:t>There</a:t>
            </a:r>
            <a:r>
              <a:rPr lang="pl-PL" sz="1600" dirty="0"/>
              <a:t> </a:t>
            </a:r>
            <a:r>
              <a:rPr lang="pl-PL" sz="1600" dirty="0" err="1"/>
              <a:t>are</a:t>
            </a:r>
            <a:r>
              <a:rPr lang="pl-PL" sz="1600" dirty="0"/>
              <a:t> no </a:t>
            </a:r>
            <a:r>
              <a:rPr lang="pl-PL" sz="1600" dirty="0" err="1"/>
              <a:t>technological</a:t>
            </a:r>
            <a:r>
              <a:rPr lang="pl-PL" sz="1600" dirty="0"/>
              <a:t> </a:t>
            </a:r>
            <a:r>
              <a:rPr lang="pl-PL" sz="1600" dirty="0" err="1"/>
              <a:t>contraindications</a:t>
            </a:r>
            <a:r>
              <a:rPr lang="pl-PL" sz="1600" dirty="0"/>
              <a:t>.</a:t>
            </a:r>
          </a:p>
        </p:txBody>
      </p:sp>
      <p:sp>
        <p:nvSpPr>
          <p:cNvPr id="5" name="Tytuł 4">
            <a:extLst>
              <a:ext uri="{FF2B5EF4-FFF2-40B4-BE49-F238E27FC236}">
                <a16:creationId xmlns:a16="http://schemas.microsoft.com/office/drawing/2014/main" id="{0D679D8B-ED31-6A84-2A89-400E95688E31}"/>
              </a:ext>
            </a:extLst>
          </p:cNvPr>
          <p:cNvSpPr>
            <a:spLocks noGrp="1"/>
          </p:cNvSpPr>
          <p:nvPr>
            <p:ph type="title"/>
          </p:nvPr>
        </p:nvSpPr>
        <p:spPr/>
        <p:txBody>
          <a:bodyPr/>
          <a:lstStyle/>
          <a:p>
            <a:r>
              <a:rPr lang="pl-PL" b="1" dirty="0" err="1"/>
              <a:t>Frequently</a:t>
            </a:r>
            <a:r>
              <a:rPr lang="pl-PL" b="1" dirty="0"/>
              <a:t> </a:t>
            </a:r>
            <a:r>
              <a:rPr lang="pl-PL" b="1" dirty="0" err="1"/>
              <a:t>Asked</a:t>
            </a:r>
            <a:r>
              <a:rPr lang="pl-PL" b="1" dirty="0"/>
              <a:t> </a:t>
            </a:r>
            <a:r>
              <a:rPr lang="pl-PL" b="1" dirty="0" err="1"/>
              <a:t>Questions</a:t>
            </a:r>
            <a:r>
              <a:rPr lang="pl-PL" b="1" dirty="0"/>
              <a:t> (FAQ)</a:t>
            </a:r>
            <a:endParaRPr lang="pl-PL" dirty="0"/>
          </a:p>
        </p:txBody>
      </p:sp>
    </p:spTree>
    <p:extLst>
      <p:ext uri="{BB962C8B-B14F-4D97-AF65-F5344CB8AC3E}">
        <p14:creationId xmlns:p14="http://schemas.microsoft.com/office/powerpoint/2010/main" val="2703407354"/>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1F4C11-A886-45AA-3F47-66119539CF2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023B5AB9-A1EB-190D-0AAF-2C70E0FE3C9A}"/>
              </a:ext>
            </a:extLst>
          </p:cNvPr>
          <p:cNvSpPr>
            <a:spLocks noGrp="1"/>
          </p:cNvSpPr>
          <p:nvPr>
            <p:ph type="body" idx="1"/>
          </p:nvPr>
        </p:nvSpPr>
        <p:spPr>
          <a:xfrm>
            <a:off x="1270532" y="440871"/>
            <a:ext cx="10424160" cy="5804144"/>
          </a:xfrm>
        </p:spPr>
        <p:txBody>
          <a:bodyPr>
            <a:normAutofit fontScale="92500" lnSpcReduction="10000"/>
          </a:bodyPr>
          <a:lstStyle/>
          <a:p>
            <a:r>
              <a:rPr lang="pl-PL" sz="1800" b="1" dirty="0" err="1"/>
              <a:t>Does</a:t>
            </a:r>
            <a:r>
              <a:rPr lang="pl-PL" sz="1800" b="1" dirty="0"/>
              <a:t> Marine </a:t>
            </a:r>
            <a:r>
              <a:rPr lang="pl-PL" sz="1800" b="1" dirty="0" err="1"/>
              <a:t>Glo</a:t>
            </a:r>
            <a:r>
              <a:rPr lang="pl-PL" sz="1800" b="1" dirty="0"/>
              <a:t> </a:t>
            </a:r>
            <a:r>
              <a:rPr lang="pl-PL" sz="1800" b="1" dirty="0" err="1"/>
              <a:t>contain</a:t>
            </a:r>
            <a:r>
              <a:rPr lang="pl-PL" sz="1800" b="1" dirty="0"/>
              <a:t> </a:t>
            </a:r>
            <a:r>
              <a:rPr lang="pl-PL" sz="1800" b="1" dirty="0" err="1"/>
              <a:t>sugar</a:t>
            </a:r>
            <a:r>
              <a:rPr lang="pl-PL" sz="1800" b="1" dirty="0"/>
              <a:t>?</a:t>
            </a:r>
            <a:endParaRPr lang="pl-PL" sz="1800" dirty="0"/>
          </a:p>
          <a:p>
            <a:r>
              <a:rPr lang="pl-PL" sz="1800" dirty="0"/>
              <a:t>No. The </a:t>
            </a:r>
            <a:r>
              <a:rPr lang="pl-PL" sz="1800" dirty="0" err="1"/>
              <a:t>product</a:t>
            </a:r>
            <a:r>
              <a:rPr lang="pl-PL" sz="1800" dirty="0"/>
              <a:t> </a:t>
            </a:r>
            <a:r>
              <a:rPr lang="pl-PL" sz="1800" dirty="0" err="1"/>
              <a:t>contains</a:t>
            </a:r>
            <a:r>
              <a:rPr lang="pl-PL" sz="1800" dirty="0"/>
              <a:t> no </a:t>
            </a:r>
            <a:r>
              <a:rPr lang="pl-PL" sz="1800" dirty="0" err="1"/>
              <a:t>added</a:t>
            </a:r>
            <a:r>
              <a:rPr lang="pl-PL" sz="1800" dirty="0"/>
              <a:t> </a:t>
            </a:r>
            <a:r>
              <a:rPr lang="pl-PL" sz="1800" dirty="0" err="1"/>
              <a:t>sugar</a:t>
            </a:r>
            <a:r>
              <a:rPr lang="pl-PL" sz="1800" dirty="0"/>
              <a:t>. </a:t>
            </a:r>
            <a:r>
              <a:rPr lang="pl-PL" sz="1800" dirty="0" err="1"/>
              <a:t>Steviol</a:t>
            </a:r>
            <a:r>
              <a:rPr lang="pl-PL" sz="1800" dirty="0"/>
              <a:t> </a:t>
            </a:r>
            <a:r>
              <a:rPr lang="pl-PL" sz="1800" dirty="0" err="1"/>
              <a:t>glycosides</a:t>
            </a:r>
            <a:r>
              <a:rPr lang="pl-PL" sz="1800" dirty="0"/>
              <a:t> </a:t>
            </a:r>
            <a:r>
              <a:rPr lang="pl-PL" sz="1800" dirty="0" err="1"/>
              <a:t>are</a:t>
            </a:r>
            <a:r>
              <a:rPr lang="pl-PL" sz="1800" dirty="0"/>
              <a:t> </a:t>
            </a:r>
            <a:r>
              <a:rPr lang="pl-PL" sz="1800" dirty="0" err="1"/>
              <a:t>used</a:t>
            </a:r>
            <a:r>
              <a:rPr lang="pl-PL" sz="1800" dirty="0"/>
              <a:t> to </a:t>
            </a:r>
            <a:r>
              <a:rPr lang="pl-PL" sz="1800" dirty="0" err="1"/>
              <a:t>provide</a:t>
            </a:r>
            <a:r>
              <a:rPr lang="pl-PL" sz="1800" dirty="0"/>
              <a:t> </a:t>
            </a:r>
            <a:r>
              <a:rPr lang="pl-PL" sz="1800" dirty="0" err="1"/>
              <a:t>sweetness</a:t>
            </a:r>
            <a:r>
              <a:rPr lang="pl-PL" sz="1800" dirty="0"/>
              <a:t>.</a:t>
            </a:r>
          </a:p>
          <a:p>
            <a:endParaRPr lang="pl-PL" sz="1800" dirty="0"/>
          </a:p>
          <a:p>
            <a:r>
              <a:rPr lang="pl-PL" sz="1800" b="1" dirty="0" err="1"/>
              <a:t>Does</a:t>
            </a:r>
            <a:r>
              <a:rPr lang="pl-PL" sz="1800" b="1" dirty="0"/>
              <a:t> </a:t>
            </a:r>
            <a:r>
              <a:rPr lang="pl-PL" sz="1800" b="1" dirty="0" err="1"/>
              <a:t>it</a:t>
            </a:r>
            <a:r>
              <a:rPr lang="pl-PL" sz="1800" b="1" dirty="0"/>
              <a:t> </a:t>
            </a:r>
            <a:r>
              <a:rPr lang="pl-PL" sz="1800" b="1" dirty="0" err="1"/>
              <a:t>contain</a:t>
            </a:r>
            <a:r>
              <a:rPr lang="pl-PL" sz="1800" b="1" dirty="0"/>
              <a:t> gluten?</a:t>
            </a:r>
            <a:endParaRPr lang="pl-PL" sz="1800" dirty="0"/>
          </a:p>
          <a:p>
            <a:r>
              <a:rPr lang="pl-PL" sz="1800" dirty="0"/>
              <a:t>No.</a:t>
            </a:r>
          </a:p>
          <a:p>
            <a:endParaRPr lang="pl-PL" sz="1800" b="1" dirty="0"/>
          </a:p>
          <a:p>
            <a:r>
              <a:rPr lang="pl-PL" sz="1800" b="1" dirty="0" err="1"/>
              <a:t>Does</a:t>
            </a:r>
            <a:r>
              <a:rPr lang="pl-PL" sz="1800" b="1" dirty="0"/>
              <a:t> </a:t>
            </a:r>
            <a:r>
              <a:rPr lang="pl-PL" sz="1800" b="1" dirty="0" err="1"/>
              <a:t>it</a:t>
            </a:r>
            <a:r>
              <a:rPr lang="pl-PL" sz="1800" b="1" dirty="0"/>
              <a:t> </a:t>
            </a:r>
            <a:r>
              <a:rPr lang="pl-PL" sz="1800" b="1" dirty="0" err="1"/>
              <a:t>contain</a:t>
            </a:r>
            <a:r>
              <a:rPr lang="pl-PL" sz="1800" b="1" dirty="0"/>
              <a:t> </a:t>
            </a:r>
            <a:r>
              <a:rPr lang="pl-PL" sz="1800" b="1" dirty="0" err="1"/>
              <a:t>artificial</a:t>
            </a:r>
            <a:r>
              <a:rPr lang="pl-PL" sz="1800" b="1" dirty="0"/>
              <a:t> </a:t>
            </a:r>
            <a:r>
              <a:rPr lang="pl-PL" sz="1800" b="1" dirty="0" err="1"/>
              <a:t>colors</a:t>
            </a:r>
            <a:r>
              <a:rPr lang="pl-PL" sz="1800" b="1" dirty="0"/>
              <a:t>?</a:t>
            </a:r>
            <a:endParaRPr lang="pl-PL" sz="1800" dirty="0"/>
          </a:p>
          <a:p>
            <a:r>
              <a:rPr lang="pl-PL" sz="1800" dirty="0"/>
              <a:t>No.</a:t>
            </a:r>
          </a:p>
          <a:p>
            <a:endParaRPr lang="pl-PL" sz="1800" b="1" dirty="0"/>
          </a:p>
          <a:p>
            <a:r>
              <a:rPr lang="pl-PL" sz="1800" b="1" dirty="0" err="1"/>
              <a:t>Does</a:t>
            </a:r>
            <a:r>
              <a:rPr lang="pl-PL" sz="1800" b="1" dirty="0"/>
              <a:t> </a:t>
            </a:r>
            <a:r>
              <a:rPr lang="pl-PL" sz="1800" b="1" dirty="0" err="1"/>
              <a:t>it</a:t>
            </a:r>
            <a:r>
              <a:rPr lang="pl-PL" sz="1800" b="1" dirty="0"/>
              <a:t> </a:t>
            </a:r>
            <a:r>
              <a:rPr lang="pl-PL" sz="1800" b="1" dirty="0" err="1"/>
              <a:t>contain</a:t>
            </a:r>
            <a:r>
              <a:rPr lang="pl-PL" sz="1800" b="1" dirty="0"/>
              <a:t> </a:t>
            </a:r>
            <a:r>
              <a:rPr lang="pl-PL" sz="1800" b="1" dirty="0" err="1"/>
              <a:t>artificial</a:t>
            </a:r>
            <a:r>
              <a:rPr lang="pl-PL" sz="1800" b="1" dirty="0"/>
              <a:t> </a:t>
            </a:r>
            <a:r>
              <a:rPr lang="pl-PL" sz="1800" b="1" dirty="0" err="1"/>
              <a:t>flavors</a:t>
            </a:r>
            <a:r>
              <a:rPr lang="pl-PL" sz="1800" b="1" dirty="0"/>
              <a:t>?</a:t>
            </a:r>
            <a:endParaRPr lang="pl-PL" sz="1800" dirty="0"/>
          </a:p>
          <a:p>
            <a:r>
              <a:rPr lang="pl-PL" sz="1800" dirty="0"/>
              <a:t>No.</a:t>
            </a:r>
          </a:p>
          <a:p>
            <a:endParaRPr lang="pl-PL" sz="1800" b="1" dirty="0"/>
          </a:p>
          <a:p>
            <a:r>
              <a:rPr lang="pl-PL" sz="1800" b="1" dirty="0" err="1"/>
              <a:t>Is</a:t>
            </a:r>
            <a:r>
              <a:rPr lang="pl-PL" sz="1800" b="1" dirty="0"/>
              <a:t> </a:t>
            </a:r>
            <a:r>
              <a:rPr lang="pl-PL" sz="1800" b="1" dirty="0" err="1"/>
              <a:t>it</a:t>
            </a:r>
            <a:r>
              <a:rPr lang="pl-PL" sz="1800" b="1" dirty="0"/>
              <a:t> </a:t>
            </a:r>
            <a:r>
              <a:rPr lang="pl-PL" sz="1800" b="1" dirty="0" err="1"/>
              <a:t>suitable</a:t>
            </a:r>
            <a:r>
              <a:rPr lang="pl-PL" sz="1800" b="1" dirty="0"/>
              <a:t> for </a:t>
            </a:r>
            <a:r>
              <a:rPr lang="pl-PL" sz="1800" b="1" dirty="0" err="1"/>
              <a:t>vegans</a:t>
            </a:r>
            <a:r>
              <a:rPr lang="pl-PL" sz="1800" b="1" dirty="0"/>
              <a:t>?</a:t>
            </a:r>
            <a:endParaRPr lang="pl-PL" sz="1800" dirty="0"/>
          </a:p>
          <a:p>
            <a:r>
              <a:rPr lang="pl-PL" sz="1800" dirty="0"/>
              <a:t>No. Marine </a:t>
            </a:r>
            <a:r>
              <a:rPr lang="pl-PL" sz="1800" dirty="0" err="1"/>
              <a:t>Glo</a:t>
            </a:r>
            <a:r>
              <a:rPr lang="pl-PL" sz="1800" dirty="0"/>
              <a:t> </a:t>
            </a:r>
            <a:r>
              <a:rPr lang="pl-PL" sz="1800" dirty="0" err="1"/>
              <a:t>contains</a:t>
            </a:r>
            <a:r>
              <a:rPr lang="pl-PL" sz="1800" dirty="0"/>
              <a:t> </a:t>
            </a:r>
            <a:r>
              <a:rPr lang="pl-PL" sz="1800" b="1" dirty="0" err="1"/>
              <a:t>hydrolyzed</a:t>
            </a:r>
            <a:r>
              <a:rPr lang="pl-PL" sz="1800" b="1" dirty="0"/>
              <a:t> </a:t>
            </a:r>
            <a:r>
              <a:rPr lang="pl-PL" sz="1800" b="1" dirty="0" err="1"/>
              <a:t>marine</a:t>
            </a:r>
            <a:r>
              <a:rPr lang="pl-PL" sz="1800" b="1" dirty="0"/>
              <a:t> </a:t>
            </a:r>
            <a:r>
              <a:rPr lang="pl-PL" sz="1800" b="1" dirty="0" err="1"/>
              <a:t>collagen</a:t>
            </a:r>
            <a:r>
              <a:rPr lang="pl-PL" sz="1800" dirty="0"/>
              <a:t>, </a:t>
            </a:r>
            <a:r>
              <a:rPr lang="pl-PL" sz="1800" dirty="0" err="1"/>
              <a:t>so</a:t>
            </a:r>
            <a:r>
              <a:rPr lang="pl-PL" sz="1800" dirty="0"/>
              <a:t> </a:t>
            </a:r>
            <a:r>
              <a:rPr lang="pl-PL" sz="1800" dirty="0" err="1"/>
              <a:t>it</a:t>
            </a:r>
            <a:r>
              <a:rPr lang="pl-PL" sz="1800" dirty="0"/>
              <a:t> </a:t>
            </a:r>
            <a:r>
              <a:rPr lang="pl-PL" sz="1800" dirty="0" err="1"/>
              <a:t>is</a:t>
            </a:r>
            <a:r>
              <a:rPr lang="pl-PL" sz="1800" dirty="0"/>
              <a:t> not </a:t>
            </a:r>
            <a:r>
              <a:rPr lang="pl-PL" sz="1800" dirty="0" err="1"/>
              <a:t>suitable</a:t>
            </a:r>
            <a:r>
              <a:rPr lang="pl-PL" sz="1800" dirty="0"/>
              <a:t> for </a:t>
            </a:r>
            <a:r>
              <a:rPr lang="pl-PL" sz="1800" dirty="0" err="1"/>
              <a:t>vegans</a:t>
            </a:r>
            <a:r>
              <a:rPr lang="pl-PL" sz="1800" dirty="0"/>
              <a:t>.</a:t>
            </a:r>
          </a:p>
          <a:p>
            <a:endParaRPr lang="pl-PL" sz="1800" b="1" dirty="0"/>
          </a:p>
          <a:p>
            <a:r>
              <a:rPr lang="pl-PL" sz="1800" b="1" dirty="0" err="1"/>
              <a:t>Is</a:t>
            </a:r>
            <a:r>
              <a:rPr lang="pl-PL" sz="1800" b="1" dirty="0"/>
              <a:t> </a:t>
            </a:r>
            <a:r>
              <a:rPr lang="pl-PL" sz="1800" b="1" dirty="0" err="1"/>
              <a:t>it</a:t>
            </a:r>
            <a:r>
              <a:rPr lang="pl-PL" sz="1800" b="1" dirty="0"/>
              <a:t> </a:t>
            </a:r>
            <a:r>
              <a:rPr lang="pl-PL" sz="1800" b="1" dirty="0" err="1"/>
              <a:t>suitable</a:t>
            </a:r>
            <a:r>
              <a:rPr lang="pl-PL" sz="1800" b="1" dirty="0"/>
              <a:t> for </a:t>
            </a:r>
            <a:r>
              <a:rPr lang="pl-PL" sz="1800" b="1" dirty="0" err="1"/>
              <a:t>people</a:t>
            </a:r>
            <a:r>
              <a:rPr lang="pl-PL" sz="1800" b="1" dirty="0"/>
              <a:t> with a </a:t>
            </a:r>
            <a:r>
              <a:rPr lang="pl-PL" sz="1800" b="1" dirty="0" err="1"/>
              <a:t>fish</a:t>
            </a:r>
            <a:r>
              <a:rPr lang="pl-PL" sz="1800" b="1" dirty="0"/>
              <a:t> </a:t>
            </a:r>
            <a:r>
              <a:rPr lang="pl-PL" sz="1800" b="1" dirty="0" err="1"/>
              <a:t>allergy</a:t>
            </a:r>
            <a:r>
              <a:rPr lang="pl-PL" sz="1800" b="1" dirty="0"/>
              <a:t>?</a:t>
            </a:r>
            <a:endParaRPr lang="pl-PL" sz="1800" dirty="0"/>
          </a:p>
          <a:p>
            <a:r>
              <a:rPr lang="pl-PL" sz="1800" dirty="0"/>
              <a:t>No. The </a:t>
            </a:r>
            <a:r>
              <a:rPr lang="pl-PL" sz="1800" dirty="0" err="1"/>
              <a:t>product</a:t>
            </a:r>
            <a:r>
              <a:rPr lang="pl-PL" sz="1800" dirty="0"/>
              <a:t> </a:t>
            </a:r>
            <a:r>
              <a:rPr lang="pl-PL" sz="1800" dirty="0" err="1"/>
              <a:t>contains</a:t>
            </a:r>
            <a:r>
              <a:rPr lang="pl-PL" sz="1800" dirty="0"/>
              <a:t> </a:t>
            </a:r>
            <a:r>
              <a:rPr lang="pl-PL" sz="1800" dirty="0" err="1"/>
              <a:t>ingredients</a:t>
            </a:r>
            <a:r>
              <a:rPr lang="pl-PL" sz="1800" dirty="0"/>
              <a:t> </a:t>
            </a:r>
            <a:r>
              <a:rPr lang="pl-PL" sz="1800" dirty="0" err="1"/>
              <a:t>derived</a:t>
            </a:r>
            <a:r>
              <a:rPr lang="pl-PL" sz="1800" dirty="0"/>
              <a:t> from </a:t>
            </a:r>
            <a:r>
              <a:rPr lang="pl-PL" sz="1800" dirty="0" err="1"/>
              <a:t>fish</a:t>
            </a:r>
            <a:r>
              <a:rPr lang="pl-PL" sz="1800" dirty="0"/>
              <a:t>.</a:t>
            </a:r>
          </a:p>
        </p:txBody>
      </p:sp>
    </p:spTree>
    <p:extLst>
      <p:ext uri="{BB962C8B-B14F-4D97-AF65-F5344CB8AC3E}">
        <p14:creationId xmlns:p14="http://schemas.microsoft.com/office/powerpoint/2010/main" val="1810834498"/>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41DA8-40A3-6A3A-1EA7-732B98C82672}"/>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0BEAEC35-2806-592D-BBD7-5D80F91B7E3B}"/>
              </a:ext>
            </a:extLst>
          </p:cNvPr>
          <p:cNvSpPr>
            <a:spLocks noGrp="1"/>
          </p:cNvSpPr>
          <p:nvPr>
            <p:ph type="body" idx="1"/>
          </p:nvPr>
        </p:nvSpPr>
        <p:spPr>
          <a:xfrm>
            <a:off x="1270532" y="1307254"/>
            <a:ext cx="10424160" cy="5333031"/>
          </a:xfrm>
        </p:spPr>
        <p:txBody>
          <a:bodyPr>
            <a:normAutofit fontScale="55000" lnSpcReduction="20000"/>
          </a:bodyPr>
          <a:lstStyle/>
          <a:p>
            <a:r>
              <a:rPr lang="pl-PL" b="1" dirty="0"/>
              <a:t>“</a:t>
            </a:r>
            <a:r>
              <a:rPr lang="pl-PL" b="1" dirty="0" err="1"/>
              <a:t>It’s</a:t>
            </a:r>
            <a:r>
              <a:rPr lang="pl-PL" b="1" dirty="0"/>
              <a:t> </a:t>
            </a:r>
            <a:r>
              <a:rPr lang="pl-PL" b="1" dirty="0" err="1"/>
              <a:t>too</a:t>
            </a:r>
            <a:r>
              <a:rPr lang="pl-PL" b="1" dirty="0"/>
              <a:t> </a:t>
            </a:r>
            <a:r>
              <a:rPr lang="pl-PL" b="1" dirty="0" err="1"/>
              <a:t>expensive</a:t>
            </a:r>
            <a:r>
              <a:rPr lang="pl-PL" b="1" dirty="0"/>
              <a:t>.”</a:t>
            </a:r>
            <a:endParaRPr lang="pl-PL" dirty="0"/>
          </a:p>
          <a:p>
            <a:r>
              <a:rPr lang="pl-PL" b="1" dirty="0" err="1"/>
              <a:t>Response</a:t>
            </a:r>
            <a:r>
              <a:rPr lang="pl-PL" b="1" dirty="0"/>
              <a:t>:</a:t>
            </a:r>
            <a:endParaRPr lang="pl-PL" dirty="0"/>
          </a:p>
          <a:p>
            <a:r>
              <a:rPr lang="pl-PL" dirty="0"/>
              <a:t>Marine </a:t>
            </a:r>
            <a:r>
              <a:rPr lang="pl-PL" dirty="0" err="1"/>
              <a:t>Glo</a:t>
            </a:r>
            <a:r>
              <a:rPr lang="pl-PL" dirty="0"/>
              <a:t> </a:t>
            </a:r>
            <a:r>
              <a:rPr lang="pl-PL" dirty="0" err="1"/>
              <a:t>is</a:t>
            </a:r>
            <a:r>
              <a:rPr lang="pl-PL" dirty="0"/>
              <a:t> </a:t>
            </a:r>
            <a:r>
              <a:rPr lang="pl-PL" dirty="0" err="1"/>
              <a:t>more</a:t>
            </a:r>
            <a:r>
              <a:rPr lang="pl-PL" dirty="0"/>
              <a:t> </a:t>
            </a:r>
            <a:r>
              <a:rPr lang="pl-PL" dirty="0" err="1"/>
              <a:t>than</a:t>
            </a:r>
            <a:r>
              <a:rPr lang="pl-PL" dirty="0"/>
              <a:t> </a:t>
            </a:r>
            <a:r>
              <a:rPr lang="pl-PL" dirty="0" err="1"/>
              <a:t>just</a:t>
            </a:r>
            <a:r>
              <a:rPr lang="pl-PL" dirty="0"/>
              <a:t> </a:t>
            </a:r>
            <a:r>
              <a:rPr lang="pl-PL" dirty="0" err="1"/>
              <a:t>collagen</a:t>
            </a:r>
            <a:r>
              <a:rPr lang="pl-PL" dirty="0"/>
              <a:t>.</a:t>
            </a:r>
          </a:p>
          <a:p>
            <a:r>
              <a:rPr lang="pl-PL" dirty="0"/>
              <a:t>It </a:t>
            </a:r>
            <a:r>
              <a:rPr lang="pl-PL" dirty="0" err="1"/>
              <a:t>is</a:t>
            </a:r>
            <a:r>
              <a:rPr lang="pl-PL" dirty="0"/>
              <a:t> a </a:t>
            </a:r>
            <a:r>
              <a:rPr lang="pl-PL" dirty="0" err="1"/>
              <a:t>comprehensive</a:t>
            </a:r>
            <a:r>
              <a:rPr lang="pl-PL" dirty="0"/>
              <a:t> blend of:</a:t>
            </a:r>
          </a:p>
          <a:p>
            <a:r>
              <a:rPr lang="pl-PL" dirty="0"/>
              <a:t>✔ 5 g of </a:t>
            </a:r>
            <a:r>
              <a:rPr lang="pl-PL" dirty="0" err="1"/>
              <a:t>collagen</a:t>
            </a:r>
            <a:endParaRPr lang="pl-PL" dirty="0"/>
          </a:p>
          <a:p>
            <a:r>
              <a:rPr lang="pl-PL" dirty="0"/>
              <a:t>✔ </a:t>
            </a:r>
            <a:r>
              <a:rPr lang="pl-PL" dirty="0" err="1"/>
              <a:t>FloraGLO</a:t>
            </a:r>
            <a:r>
              <a:rPr lang="pl-PL" dirty="0"/>
              <a:t>®</a:t>
            </a:r>
          </a:p>
          <a:p>
            <a:r>
              <a:rPr lang="pl-PL" dirty="0"/>
              <a:t>✔ </a:t>
            </a:r>
            <a:r>
              <a:rPr lang="pl-PL" dirty="0" err="1"/>
              <a:t>vitamin</a:t>
            </a:r>
            <a:r>
              <a:rPr lang="pl-PL" dirty="0"/>
              <a:t> C</a:t>
            </a:r>
          </a:p>
          <a:p>
            <a:r>
              <a:rPr lang="pl-PL" dirty="0"/>
              <a:t>✔ </a:t>
            </a:r>
            <a:r>
              <a:rPr lang="pl-PL" dirty="0" err="1"/>
              <a:t>biotin</a:t>
            </a:r>
            <a:endParaRPr lang="pl-PL" dirty="0"/>
          </a:p>
          <a:p>
            <a:r>
              <a:rPr lang="pl-PL" dirty="0"/>
              <a:t>✔ </a:t>
            </a:r>
            <a:r>
              <a:rPr lang="pl-PL" dirty="0" err="1"/>
              <a:t>niacin</a:t>
            </a:r>
            <a:endParaRPr lang="pl-PL" dirty="0"/>
          </a:p>
          <a:p>
            <a:endParaRPr lang="pl-PL" dirty="0"/>
          </a:p>
          <a:p>
            <a:r>
              <a:rPr lang="pl-PL" b="1" dirty="0"/>
              <a:t>“I </a:t>
            </a:r>
            <a:r>
              <a:rPr lang="pl-PL" b="1" dirty="0" err="1"/>
              <a:t>already</a:t>
            </a:r>
            <a:r>
              <a:rPr lang="pl-PL" b="1" dirty="0"/>
              <a:t> </a:t>
            </a:r>
            <a:r>
              <a:rPr lang="pl-PL" b="1" dirty="0" err="1"/>
              <a:t>take</a:t>
            </a:r>
            <a:r>
              <a:rPr lang="pl-PL" b="1" dirty="0"/>
              <a:t> </a:t>
            </a:r>
            <a:r>
              <a:rPr lang="pl-PL" b="1" dirty="0" err="1"/>
              <a:t>collagen</a:t>
            </a:r>
            <a:r>
              <a:rPr lang="pl-PL" b="1" dirty="0"/>
              <a:t>.”</a:t>
            </a:r>
            <a:endParaRPr lang="pl-PL" dirty="0"/>
          </a:p>
          <a:p>
            <a:r>
              <a:rPr lang="pl-PL" b="1" dirty="0" err="1"/>
              <a:t>Response</a:t>
            </a:r>
            <a:r>
              <a:rPr lang="pl-PL" b="1" dirty="0"/>
              <a:t>:</a:t>
            </a:r>
            <a:endParaRPr lang="pl-PL" dirty="0"/>
          </a:p>
          <a:p>
            <a:r>
              <a:rPr lang="pl-PL" dirty="0"/>
              <a:t>Great.</a:t>
            </a:r>
          </a:p>
          <a:p>
            <a:r>
              <a:rPr lang="pl-PL" dirty="0" err="1"/>
              <a:t>Does</a:t>
            </a:r>
            <a:r>
              <a:rPr lang="pl-PL" dirty="0"/>
              <a:t> </a:t>
            </a:r>
            <a:r>
              <a:rPr lang="pl-PL" dirty="0" err="1"/>
              <a:t>it</a:t>
            </a:r>
            <a:r>
              <a:rPr lang="pl-PL" dirty="0"/>
              <a:t> </a:t>
            </a:r>
            <a:r>
              <a:rPr lang="pl-PL" dirty="0" err="1"/>
              <a:t>also</a:t>
            </a:r>
            <a:r>
              <a:rPr lang="pl-PL" dirty="0"/>
              <a:t> </a:t>
            </a:r>
            <a:r>
              <a:rPr lang="pl-PL" dirty="0" err="1"/>
              <a:t>contain</a:t>
            </a:r>
            <a:r>
              <a:rPr lang="pl-PL" dirty="0"/>
              <a:t> </a:t>
            </a:r>
            <a:r>
              <a:rPr lang="pl-PL" dirty="0" err="1"/>
              <a:t>vitamin</a:t>
            </a:r>
            <a:r>
              <a:rPr lang="pl-PL" dirty="0"/>
              <a:t> C, </a:t>
            </a:r>
            <a:r>
              <a:rPr lang="pl-PL" dirty="0" err="1"/>
              <a:t>biotin</a:t>
            </a:r>
            <a:r>
              <a:rPr lang="pl-PL" dirty="0"/>
              <a:t>, </a:t>
            </a:r>
            <a:r>
              <a:rPr lang="pl-PL" dirty="0" err="1"/>
              <a:t>niacin</a:t>
            </a:r>
            <a:r>
              <a:rPr lang="pl-PL" dirty="0"/>
              <a:t> and </a:t>
            </a:r>
            <a:r>
              <a:rPr lang="pl-PL" dirty="0" err="1"/>
              <a:t>branded</a:t>
            </a:r>
            <a:r>
              <a:rPr lang="pl-PL" dirty="0"/>
              <a:t> </a:t>
            </a:r>
            <a:r>
              <a:rPr lang="pl-PL" dirty="0" err="1"/>
              <a:t>FloraGLO</a:t>
            </a:r>
            <a:r>
              <a:rPr lang="pl-PL" dirty="0"/>
              <a:t>® Lutein?</a:t>
            </a:r>
          </a:p>
          <a:p>
            <a:endParaRPr lang="pl-PL" b="1" dirty="0"/>
          </a:p>
          <a:p>
            <a:r>
              <a:rPr lang="pl-PL" b="1" dirty="0"/>
              <a:t>“I </a:t>
            </a:r>
            <a:r>
              <a:rPr lang="pl-PL" b="1" dirty="0" err="1"/>
              <a:t>don’t</a:t>
            </a:r>
            <a:r>
              <a:rPr lang="pl-PL" b="1" dirty="0"/>
              <a:t> </a:t>
            </a:r>
            <a:r>
              <a:rPr lang="pl-PL" b="1" dirty="0" err="1"/>
              <a:t>like</a:t>
            </a:r>
            <a:r>
              <a:rPr lang="pl-PL" b="1" dirty="0"/>
              <a:t> </a:t>
            </a:r>
            <a:r>
              <a:rPr lang="pl-PL" b="1" dirty="0" err="1"/>
              <a:t>tablets</a:t>
            </a:r>
            <a:r>
              <a:rPr lang="pl-PL" b="1" dirty="0"/>
              <a:t>.”</a:t>
            </a:r>
            <a:endParaRPr lang="pl-PL" dirty="0"/>
          </a:p>
          <a:p>
            <a:r>
              <a:rPr lang="pl-PL" b="1" dirty="0" err="1"/>
              <a:t>Response</a:t>
            </a:r>
            <a:r>
              <a:rPr lang="pl-PL" b="1" dirty="0"/>
              <a:t>:</a:t>
            </a:r>
            <a:endParaRPr lang="pl-PL" dirty="0"/>
          </a:p>
          <a:p>
            <a:r>
              <a:rPr lang="pl-PL" dirty="0"/>
              <a:t>Marine </a:t>
            </a:r>
            <a:r>
              <a:rPr lang="pl-PL" dirty="0" err="1"/>
              <a:t>Glo</a:t>
            </a:r>
            <a:r>
              <a:rPr lang="pl-PL" dirty="0"/>
              <a:t> </a:t>
            </a:r>
            <a:r>
              <a:rPr lang="pl-PL" dirty="0" err="1"/>
              <a:t>comes</a:t>
            </a:r>
            <a:r>
              <a:rPr lang="pl-PL" dirty="0"/>
              <a:t> in the form of a </a:t>
            </a:r>
            <a:r>
              <a:rPr lang="pl-PL" dirty="0" err="1"/>
              <a:t>tropical-flavored</a:t>
            </a:r>
            <a:r>
              <a:rPr lang="pl-PL" dirty="0"/>
              <a:t> drink.</a:t>
            </a:r>
          </a:p>
          <a:p>
            <a:r>
              <a:rPr lang="pl-PL" dirty="0"/>
              <a:t>One </a:t>
            </a:r>
            <a:r>
              <a:rPr lang="pl-PL" dirty="0" err="1"/>
              <a:t>sachet</a:t>
            </a:r>
            <a:r>
              <a:rPr lang="pl-PL" dirty="0"/>
              <a:t> per </a:t>
            </a:r>
            <a:r>
              <a:rPr lang="pl-PL" dirty="0" err="1"/>
              <a:t>day</a:t>
            </a:r>
            <a:r>
              <a:rPr lang="pl-PL" dirty="0"/>
              <a:t>.</a:t>
            </a:r>
          </a:p>
          <a:p>
            <a:endParaRPr lang="pl-PL" dirty="0"/>
          </a:p>
        </p:txBody>
      </p:sp>
      <p:sp>
        <p:nvSpPr>
          <p:cNvPr id="5" name="Tytuł 4">
            <a:extLst>
              <a:ext uri="{FF2B5EF4-FFF2-40B4-BE49-F238E27FC236}">
                <a16:creationId xmlns:a16="http://schemas.microsoft.com/office/drawing/2014/main" id="{89011F2A-9754-FFD9-839D-F322E3F8CAC7}"/>
              </a:ext>
            </a:extLst>
          </p:cNvPr>
          <p:cNvSpPr>
            <a:spLocks noGrp="1"/>
          </p:cNvSpPr>
          <p:nvPr>
            <p:ph type="title"/>
          </p:nvPr>
        </p:nvSpPr>
        <p:spPr/>
        <p:txBody>
          <a:bodyPr>
            <a:normAutofit fontScale="90000"/>
          </a:bodyPr>
          <a:lstStyle/>
          <a:p>
            <a:r>
              <a:rPr lang="en-US" dirty="0"/>
              <a:t>The most common customer objections</a:t>
            </a:r>
            <a:endParaRPr lang="pl-PL" dirty="0"/>
          </a:p>
        </p:txBody>
      </p:sp>
      <p:pic>
        <p:nvPicPr>
          <p:cNvPr id="4" name="Obraz 3" descr="Natures Sunshineￂﾮ Glo&#10;&#10;Zawartość wygenerowana przez AI może być niepoprawna.">
            <a:extLst>
              <a:ext uri="{FF2B5EF4-FFF2-40B4-BE49-F238E27FC236}">
                <a16:creationId xmlns:a16="http://schemas.microsoft.com/office/drawing/2014/main" id="{8DBB999C-34B0-D11E-0A40-617C943F1F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23515" y="1330427"/>
            <a:ext cx="3458232" cy="4891416"/>
          </a:xfrm>
          <a:prstGeom prst="rect">
            <a:avLst/>
          </a:prstGeom>
        </p:spPr>
      </p:pic>
    </p:spTree>
    <p:extLst>
      <p:ext uri="{BB962C8B-B14F-4D97-AF65-F5344CB8AC3E}">
        <p14:creationId xmlns:p14="http://schemas.microsoft.com/office/powerpoint/2010/main" val="1805467733"/>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3000" b="-13000"/>
          </a:stretch>
        </a:blipFill>
        <a:effectLst/>
      </p:bgPr>
    </p:bg>
    <p:spTree>
      <p:nvGrpSpPr>
        <p:cNvPr id="1" name="">
          <a:extLst>
            <a:ext uri="{FF2B5EF4-FFF2-40B4-BE49-F238E27FC236}">
              <a16:creationId xmlns:a16="http://schemas.microsoft.com/office/drawing/2014/main" id="{9318739C-B963-A499-2FB5-D70D1FB85DA6}"/>
            </a:ext>
          </a:extLst>
        </p:cNvPr>
        <p:cNvGrpSpPr/>
        <p:nvPr/>
      </p:nvGrpSpPr>
      <p:grpSpPr>
        <a:xfrm>
          <a:off x="0" y="0"/>
          <a:ext cx="0" cy="0"/>
          <a:chOff x="0" y="0"/>
          <a:chExt cx="0" cy="0"/>
        </a:xfrm>
      </p:grpSpPr>
    </p:spTree>
    <p:extLst>
      <p:ext uri="{BB962C8B-B14F-4D97-AF65-F5344CB8AC3E}">
        <p14:creationId xmlns:p14="http://schemas.microsoft.com/office/powerpoint/2010/main" val="1172940627"/>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10.0.14393.0"/>
  <p:tag name="AS_RELEASE_DATE" val="2019.12.14"/>
  <p:tag name="AS_TITLE" val="Aspose.Slides for .NET 4.0 Client Profile"/>
  <p:tag name="AS_VERSION" val="19.12"/>
</p:tagLst>
</file>

<file path=ppt/theme/theme1.xml><?xml version="1.0" encoding="utf-8"?>
<a:theme xmlns:a="http://schemas.openxmlformats.org/drawingml/2006/main" name="NSP2026_PPT-Formatted">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ustom 1">
      <a:majorFont>
        <a:latin typeface="Montserrat ExtraBold"/>
        <a:ea typeface="Arial"/>
        <a:cs typeface="Arial"/>
      </a:majorFont>
      <a:minorFont>
        <a:latin typeface="Montserrat"/>
        <a:ea typeface="Arial"/>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NSP2026_PPT-Formatted</Template>
  <TotalTime>29538</TotalTime>
  <Words>2129</Words>
  <Application>Microsoft Office PowerPoint</Application>
  <PresentationFormat>Panoramiczny</PresentationFormat>
  <Paragraphs>337</Paragraphs>
  <Slides>27</Slides>
  <Notes>14</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27</vt:i4>
      </vt:variant>
    </vt:vector>
  </HeadingPairs>
  <TitlesOfParts>
    <vt:vector size="32" baseType="lpstr">
      <vt:lpstr>Montserrat ExtraBold</vt:lpstr>
      <vt:lpstr>Aptos</vt:lpstr>
      <vt:lpstr>Arial</vt:lpstr>
      <vt:lpstr>Montserrat</vt:lpstr>
      <vt:lpstr>NSP2026_PPT-Formatted</vt:lpstr>
      <vt:lpstr>Prezentacja programu PowerPoint</vt:lpstr>
      <vt:lpstr>Marine Glo™</vt:lpstr>
      <vt:lpstr>Skin — the body’s largest organ</vt:lpstr>
      <vt:lpstr>Why does skin age?</vt:lpstr>
      <vt:lpstr>What is collagen?</vt:lpstr>
      <vt:lpstr>Types of collagen</vt:lpstr>
      <vt:lpstr>What happens to collagen as we get older?</vt:lpstr>
      <vt:lpstr>Why was hydrolyzed collagen chosen?</vt:lpstr>
      <vt:lpstr>Marine Glo – more than collagen</vt:lpstr>
      <vt:lpstr>Why combine these ingredients?</vt:lpstr>
      <vt:lpstr>What makes Marine Glo stand out?</vt:lpstr>
      <vt:lpstr>Vitamin C – why is it so important?</vt:lpstr>
      <vt:lpstr>Vitamin C – way more than just collagen</vt:lpstr>
      <vt:lpstr>Biotin – the vitamin for beautiful skin</vt:lpstr>
      <vt:lpstr>Niacin – energy and healthy skin</vt:lpstr>
      <vt:lpstr>FloraGLO® – why this particular lutein?</vt:lpstr>
      <vt:lpstr>FloraGLO® – an ingredient with its own research backing</vt:lpstr>
      <vt:lpstr>What exactly is lutein?</vt:lpstr>
      <vt:lpstr>Where in the body is lutein found?</vt:lpstr>
      <vt:lpstr>Synergy of ingredients</vt:lpstr>
      <vt:lpstr>Why are scientists studying collagen so intensively?</vt:lpstr>
      <vt:lpstr>What are collagen peptides?</vt:lpstr>
      <vt:lpstr>Facts and Myths About Collagen</vt:lpstr>
      <vt:lpstr>Frequently Asked Questions (FAQ)</vt:lpstr>
      <vt:lpstr>Prezentacja programu PowerPoint</vt:lpstr>
      <vt:lpstr>The most common customer objections</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Nathan Tingen</dc:creator>
  <cp:lastModifiedBy>Dawid Tarasewicz</cp:lastModifiedBy>
  <cp:revision>35</cp:revision>
  <dcterms:created xsi:type="dcterms:W3CDTF">2024-12-31T18:20:35Z</dcterms:created>
  <dcterms:modified xsi:type="dcterms:W3CDTF">2026-08-20T09:35:20Z</dcterms:modified>
</cp:coreProperties>
</file>