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0" r:id="rId1"/>
  </p:sldMasterIdLst>
  <p:notesMasterIdLst>
    <p:notesMasterId r:id="rId29"/>
  </p:notesMasterIdLst>
  <p:sldIdLst>
    <p:sldId id="2147479857" r:id="rId2"/>
    <p:sldId id="2147479858" r:id="rId3"/>
    <p:sldId id="2147479859" r:id="rId4"/>
    <p:sldId id="2147479860" r:id="rId5"/>
    <p:sldId id="2147479861" r:id="rId6"/>
    <p:sldId id="2147479862" r:id="rId7"/>
    <p:sldId id="2147479863" r:id="rId8"/>
    <p:sldId id="2147479864" r:id="rId9"/>
    <p:sldId id="2147479865" r:id="rId10"/>
    <p:sldId id="2147479866" r:id="rId11"/>
    <p:sldId id="2147479867" r:id="rId12"/>
    <p:sldId id="2147479868" r:id="rId13"/>
    <p:sldId id="2147479869" r:id="rId14"/>
    <p:sldId id="2147479870" r:id="rId15"/>
    <p:sldId id="2147479871" r:id="rId16"/>
    <p:sldId id="2147479872" r:id="rId17"/>
    <p:sldId id="2147479889" r:id="rId18"/>
    <p:sldId id="2147479873" r:id="rId19"/>
    <p:sldId id="2147479874" r:id="rId20"/>
    <p:sldId id="2147479875" r:id="rId21"/>
    <p:sldId id="2147479876" r:id="rId22"/>
    <p:sldId id="2147479877" r:id="rId23"/>
    <p:sldId id="2147479881" r:id="rId24"/>
    <p:sldId id="2147479882" r:id="rId25"/>
    <p:sldId id="2147479883" r:id="rId26"/>
    <p:sldId id="2147479884" r:id="rId27"/>
    <p:sldId id="2147479890" r:id="rId28"/>
  </p:sldIdLst>
  <p:sldSz cx="12192000" cy="6858000"/>
  <p:notesSz cx="6858000" cy="9144000"/>
  <p:embeddedFontLst>
    <p:embeddedFont>
      <p:font typeface="Montserrat" panose="00000500000000000000" pitchFamily="2" charset="-18"/>
      <p:regular r:id="rId30"/>
      <p:bold r:id="rId31"/>
      <p:italic r:id="rId32"/>
      <p:boldItalic r:id="rId33"/>
    </p:embeddedFont>
    <p:embeddedFont>
      <p:font typeface="Montserrat ExtraBold" panose="00000900000000000000" pitchFamily="2" charset="-18"/>
      <p:bold r:id="rId34"/>
      <p:boldItalic r:id="rId35"/>
    </p:embeddedFont>
  </p:embeddedFontLst>
  <p:custDataLst>
    <p:tags r:id="rId3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4F00"/>
    <a:srgbClr val="0B76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07F7F0-C688-4119-93E9-A1A91B5FBB9E}" v="69" dt="2026-08-20T11:32:07.502"/>
  </p1510:revLst>
</p1510:revInfo>
</file>

<file path=ppt/tableStyles.xml><?xml version="1.0" encoding="utf-8"?>
<a:tblStyleLst xmlns:a="http://schemas.openxmlformats.org/drawingml/2006/main" def="{5C22544A-7EE6-4342-B048-85BDC9FD1C3A}">
  <a:tblStyle styleId="{284E427A-3D55-4303-BF80-6455036E1DE7}" styleName="Styl z motywem 1 — Ak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Styl z motywem 2 — Ak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055" autoAdjust="0"/>
  </p:normalViewPr>
  <p:slideViewPr>
    <p:cSldViewPr snapToGrid="0">
      <p:cViewPr varScale="1">
        <p:scale>
          <a:sx n="70" d="100"/>
          <a:sy n="70" d="100"/>
        </p:scale>
        <p:origin x="1138" y="43"/>
      </p:cViewPr>
      <p:guideLst/>
    </p:cSldViewPr>
  </p:slideViewPr>
  <p:notesTextViewPr>
    <p:cViewPr>
      <p:scale>
        <a:sx n="3" d="2"/>
        <a:sy n="3" d="2"/>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5.fntdata"/><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wid Tarasewicz" userId="f135e2c9-0997-49dd-8379-11129501393d" providerId="ADAL" clId="{FE4866FB-2EC2-4FBE-A52A-B6588213C49B}"/>
    <pc:docChg chg="undo custSel modSld">
      <pc:chgData name="Dawid Tarasewicz" userId="f135e2c9-0997-49dd-8379-11129501393d" providerId="ADAL" clId="{FE4866FB-2EC2-4FBE-A52A-B6588213C49B}" dt="2026-08-20T11:32:17.171" v="177" actId="27636"/>
      <pc:docMkLst>
        <pc:docMk/>
      </pc:docMkLst>
      <pc:sldChg chg="modSp mod">
        <pc:chgData name="Dawid Tarasewicz" userId="f135e2c9-0997-49dd-8379-11129501393d" providerId="ADAL" clId="{FE4866FB-2EC2-4FBE-A52A-B6588213C49B}" dt="2026-08-20T10:12:44.032" v="3" actId="27636"/>
        <pc:sldMkLst>
          <pc:docMk/>
          <pc:sldMk cId="306103584" sldId="2147479858"/>
        </pc:sldMkLst>
        <pc:spChg chg="mod">
          <ac:chgData name="Dawid Tarasewicz" userId="f135e2c9-0997-49dd-8379-11129501393d" providerId="ADAL" clId="{FE4866FB-2EC2-4FBE-A52A-B6588213C49B}" dt="2026-08-20T10:12:44.032" v="3" actId="27636"/>
          <ac:spMkLst>
            <pc:docMk/>
            <pc:sldMk cId="306103584" sldId="2147479858"/>
            <ac:spMk id="3" creationId="{566FA9EB-F404-7A70-88B5-5DCE4FECA395}"/>
          </ac:spMkLst>
        </pc:spChg>
      </pc:sldChg>
      <pc:sldChg chg="modSp mod">
        <pc:chgData name="Dawid Tarasewicz" userId="f135e2c9-0997-49dd-8379-11129501393d" providerId="ADAL" clId="{FE4866FB-2EC2-4FBE-A52A-B6588213C49B}" dt="2026-08-20T11:06:15.596" v="7"/>
        <pc:sldMkLst>
          <pc:docMk/>
          <pc:sldMk cId="2067949054" sldId="2147479859"/>
        </pc:sldMkLst>
        <pc:spChg chg="mod">
          <ac:chgData name="Dawid Tarasewicz" userId="f135e2c9-0997-49dd-8379-11129501393d" providerId="ADAL" clId="{FE4866FB-2EC2-4FBE-A52A-B6588213C49B}" dt="2026-08-20T11:06:01.452" v="6" actId="20577"/>
          <ac:spMkLst>
            <pc:docMk/>
            <pc:sldMk cId="2067949054" sldId="2147479859"/>
            <ac:spMk id="3" creationId="{5D93A889-F54B-FD51-DCA4-E4316EB57B72}"/>
          </ac:spMkLst>
        </pc:spChg>
        <pc:spChg chg="mod">
          <ac:chgData name="Dawid Tarasewicz" userId="f135e2c9-0997-49dd-8379-11129501393d" providerId="ADAL" clId="{FE4866FB-2EC2-4FBE-A52A-B6588213C49B}" dt="2026-08-20T11:06:15.596" v="7"/>
          <ac:spMkLst>
            <pc:docMk/>
            <pc:sldMk cId="2067949054" sldId="2147479859"/>
            <ac:spMk id="4" creationId="{C238489C-ECD1-3CF5-6122-7A8916443726}"/>
          </ac:spMkLst>
        </pc:spChg>
        <pc:spChg chg="mod">
          <ac:chgData name="Dawid Tarasewicz" userId="f135e2c9-0997-49dd-8379-11129501393d" providerId="ADAL" clId="{FE4866FB-2EC2-4FBE-A52A-B6588213C49B}" dt="2026-08-20T11:05:16.256" v="4"/>
          <ac:spMkLst>
            <pc:docMk/>
            <pc:sldMk cId="2067949054" sldId="2147479859"/>
            <ac:spMk id="5" creationId="{433B6440-0E4B-81D6-D1EB-D1FF0DCA52EC}"/>
          </ac:spMkLst>
        </pc:spChg>
      </pc:sldChg>
      <pc:sldChg chg="modSp mod">
        <pc:chgData name="Dawid Tarasewicz" userId="f135e2c9-0997-49dd-8379-11129501393d" providerId="ADAL" clId="{FE4866FB-2EC2-4FBE-A52A-B6588213C49B}" dt="2026-08-20T11:08:47.954" v="16" actId="27636"/>
        <pc:sldMkLst>
          <pc:docMk/>
          <pc:sldMk cId="3520153690" sldId="2147479860"/>
        </pc:sldMkLst>
        <pc:spChg chg="mod">
          <ac:chgData name="Dawid Tarasewicz" userId="f135e2c9-0997-49dd-8379-11129501393d" providerId="ADAL" clId="{FE4866FB-2EC2-4FBE-A52A-B6588213C49B}" dt="2026-08-20T11:08:47.954" v="16" actId="27636"/>
          <ac:spMkLst>
            <pc:docMk/>
            <pc:sldMk cId="3520153690" sldId="2147479860"/>
            <ac:spMk id="3" creationId="{F80C4181-469C-2001-4835-FCA1DD96F0C8}"/>
          </ac:spMkLst>
        </pc:spChg>
        <pc:spChg chg="mod">
          <ac:chgData name="Dawid Tarasewicz" userId="f135e2c9-0997-49dd-8379-11129501393d" providerId="ADAL" clId="{FE4866FB-2EC2-4FBE-A52A-B6588213C49B}" dt="2026-08-20T11:07:08.105" v="8"/>
          <ac:spMkLst>
            <pc:docMk/>
            <pc:sldMk cId="3520153690" sldId="2147479860"/>
            <ac:spMk id="5" creationId="{33BFB099-F5AF-9CD4-02DB-F3C82A5CC09B}"/>
          </ac:spMkLst>
        </pc:spChg>
      </pc:sldChg>
      <pc:sldChg chg="modSp mod">
        <pc:chgData name="Dawid Tarasewicz" userId="f135e2c9-0997-49dd-8379-11129501393d" providerId="ADAL" clId="{FE4866FB-2EC2-4FBE-A52A-B6588213C49B}" dt="2026-08-20T11:10:01.478" v="29" actId="1076"/>
        <pc:sldMkLst>
          <pc:docMk/>
          <pc:sldMk cId="1035753018" sldId="2147479861"/>
        </pc:sldMkLst>
        <pc:spChg chg="mod">
          <ac:chgData name="Dawid Tarasewicz" userId="f135e2c9-0997-49dd-8379-11129501393d" providerId="ADAL" clId="{FE4866FB-2EC2-4FBE-A52A-B6588213C49B}" dt="2026-08-20T11:09:53.524" v="26" actId="27636"/>
          <ac:spMkLst>
            <pc:docMk/>
            <pc:sldMk cId="1035753018" sldId="2147479861"/>
            <ac:spMk id="3" creationId="{47624315-359D-831A-6EC4-C14D3B771C4E}"/>
          </ac:spMkLst>
        </pc:spChg>
        <pc:spChg chg="mod">
          <ac:chgData name="Dawid Tarasewicz" userId="f135e2c9-0997-49dd-8379-11129501393d" providerId="ADAL" clId="{FE4866FB-2EC2-4FBE-A52A-B6588213C49B}" dt="2026-08-20T11:09:38.364" v="21"/>
          <ac:spMkLst>
            <pc:docMk/>
            <pc:sldMk cId="1035753018" sldId="2147479861"/>
            <ac:spMk id="5" creationId="{4CE897EC-750B-9107-5328-05DCAB5F0C2C}"/>
          </ac:spMkLst>
        </pc:spChg>
        <pc:picChg chg="mod">
          <ac:chgData name="Dawid Tarasewicz" userId="f135e2c9-0997-49dd-8379-11129501393d" providerId="ADAL" clId="{FE4866FB-2EC2-4FBE-A52A-B6588213C49B}" dt="2026-08-20T11:10:01.478" v="29" actId="1076"/>
          <ac:picMkLst>
            <pc:docMk/>
            <pc:sldMk cId="1035753018" sldId="2147479861"/>
            <ac:picMk id="4" creationId="{DAC81ABD-671F-B806-2B60-3910AB0C86D7}"/>
          </ac:picMkLst>
        </pc:picChg>
      </pc:sldChg>
      <pc:sldChg chg="modSp mod">
        <pc:chgData name="Dawid Tarasewicz" userId="f135e2c9-0997-49dd-8379-11129501393d" providerId="ADAL" clId="{FE4866FB-2EC2-4FBE-A52A-B6588213C49B}" dt="2026-08-20T11:11:12.704" v="39" actId="27636"/>
        <pc:sldMkLst>
          <pc:docMk/>
          <pc:sldMk cId="3909113330" sldId="2147479862"/>
        </pc:sldMkLst>
        <pc:spChg chg="mod">
          <ac:chgData name="Dawid Tarasewicz" userId="f135e2c9-0997-49dd-8379-11129501393d" providerId="ADAL" clId="{FE4866FB-2EC2-4FBE-A52A-B6588213C49B}" dt="2026-08-20T11:11:12.704" v="39" actId="27636"/>
          <ac:spMkLst>
            <pc:docMk/>
            <pc:sldMk cId="3909113330" sldId="2147479862"/>
            <ac:spMk id="3" creationId="{287296EF-172A-42E8-29A1-887ED9B4710A}"/>
          </ac:spMkLst>
        </pc:spChg>
        <pc:spChg chg="mod">
          <ac:chgData name="Dawid Tarasewicz" userId="f135e2c9-0997-49dd-8379-11129501393d" providerId="ADAL" clId="{FE4866FB-2EC2-4FBE-A52A-B6588213C49B}" dt="2026-08-20T11:10:51.964" v="30"/>
          <ac:spMkLst>
            <pc:docMk/>
            <pc:sldMk cId="3909113330" sldId="2147479862"/>
            <ac:spMk id="5" creationId="{AE8D7C0B-49CF-FD57-278B-E4049B5B22E0}"/>
          </ac:spMkLst>
        </pc:spChg>
      </pc:sldChg>
      <pc:sldChg chg="modSp mod">
        <pc:chgData name="Dawid Tarasewicz" userId="f135e2c9-0997-49dd-8379-11129501393d" providerId="ADAL" clId="{FE4866FB-2EC2-4FBE-A52A-B6588213C49B}" dt="2026-08-20T11:12:16.874" v="47" actId="20577"/>
        <pc:sldMkLst>
          <pc:docMk/>
          <pc:sldMk cId="1951632492" sldId="2147479863"/>
        </pc:sldMkLst>
        <pc:spChg chg="mod">
          <ac:chgData name="Dawid Tarasewicz" userId="f135e2c9-0997-49dd-8379-11129501393d" providerId="ADAL" clId="{FE4866FB-2EC2-4FBE-A52A-B6588213C49B}" dt="2026-08-20T11:11:48.914" v="44" actId="27636"/>
          <ac:spMkLst>
            <pc:docMk/>
            <pc:sldMk cId="1951632492" sldId="2147479863"/>
            <ac:spMk id="3" creationId="{5B015018-17B2-C46A-5DC0-124D6C2C9A84}"/>
          </ac:spMkLst>
        </pc:spChg>
        <pc:spChg chg="mod">
          <ac:chgData name="Dawid Tarasewicz" userId="f135e2c9-0997-49dd-8379-11129501393d" providerId="ADAL" clId="{FE4866FB-2EC2-4FBE-A52A-B6588213C49B}" dt="2026-08-20T11:12:16.874" v="47" actId="20577"/>
          <ac:spMkLst>
            <pc:docMk/>
            <pc:sldMk cId="1951632492" sldId="2147479863"/>
            <ac:spMk id="4" creationId="{D3E9D17C-ED88-54E7-E0D3-01E2A8CB7300}"/>
          </ac:spMkLst>
        </pc:spChg>
        <pc:spChg chg="mod">
          <ac:chgData name="Dawid Tarasewicz" userId="f135e2c9-0997-49dd-8379-11129501393d" providerId="ADAL" clId="{FE4866FB-2EC2-4FBE-A52A-B6588213C49B}" dt="2026-08-20T11:11:59.644" v="45"/>
          <ac:spMkLst>
            <pc:docMk/>
            <pc:sldMk cId="1951632492" sldId="2147479863"/>
            <ac:spMk id="5" creationId="{E300AEAA-4F33-D984-8CDF-09BDEBB57C27}"/>
          </ac:spMkLst>
        </pc:spChg>
      </pc:sldChg>
      <pc:sldChg chg="modSp mod">
        <pc:chgData name="Dawid Tarasewicz" userId="f135e2c9-0997-49dd-8379-11129501393d" providerId="ADAL" clId="{FE4866FB-2EC2-4FBE-A52A-B6588213C49B}" dt="2026-08-20T11:13:13.718" v="57" actId="1076"/>
        <pc:sldMkLst>
          <pc:docMk/>
          <pc:sldMk cId="1416310791" sldId="2147479864"/>
        </pc:sldMkLst>
        <pc:spChg chg="mod">
          <ac:chgData name="Dawid Tarasewicz" userId="f135e2c9-0997-49dd-8379-11129501393d" providerId="ADAL" clId="{FE4866FB-2EC2-4FBE-A52A-B6588213C49B}" dt="2026-08-20T11:13:13.718" v="57" actId="1076"/>
          <ac:spMkLst>
            <pc:docMk/>
            <pc:sldMk cId="1416310791" sldId="2147479864"/>
            <ac:spMk id="3" creationId="{77D4FF1C-2C45-2C29-58A0-6B09624501AB}"/>
          </ac:spMkLst>
        </pc:spChg>
        <pc:spChg chg="mod">
          <ac:chgData name="Dawid Tarasewicz" userId="f135e2c9-0997-49dd-8379-11129501393d" providerId="ADAL" clId="{FE4866FB-2EC2-4FBE-A52A-B6588213C49B}" dt="2026-08-20T11:13:10.654" v="56" actId="14100"/>
          <ac:spMkLst>
            <pc:docMk/>
            <pc:sldMk cId="1416310791" sldId="2147479864"/>
            <ac:spMk id="5" creationId="{590B0BF0-D5CC-3D9C-15BE-B35BEAA1B149}"/>
          </ac:spMkLst>
        </pc:spChg>
      </pc:sldChg>
      <pc:sldChg chg="modSp mod">
        <pc:chgData name="Dawid Tarasewicz" userId="f135e2c9-0997-49dd-8379-11129501393d" providerId="ADAL" clId="{FE4866FB-2EC2-4FBE-A52A-B6588213C49B}" dt="2026-08-20T11:14:41.625" v="62"/>
        <pc:sldMkLst>
          <pc:docMk/>
          <pc:sldMk cId="3637192833" sldId="2147479865"/>
        </pc:sldMkLst>
        <pc:spChg chg="mod">
          <ac:chgData name="Dawid Tarasewicz" userId="f135e2c9-0997-49dd-8379-11129501393d" providerId="ADAL" clId="{FE4866FB-2EC2-4FBE-A52A-B6588213C49B}" dt="2026-08-20T11:14:25.669" v="61" actId="27636"/>
          <ac:spMkLst>
            <pc:docMk/>
            <pc:sldMk cId="3637192833" sldId="2147479865"/>
            <ac:spMk id="3" creationId="{04D76642-887E-100C-E27D-564ED79B95F4}"/>
          </ac:spMkLst>
        </pc:spChg>
        <pc:spChg chg="mod">
          <ac:chgData name="Dawid Tarasewicz" userId="f135e2c9-0997-49dd-8379-11129501393d" providerId="ADAL" clId="{FE4866FB-2EC2-4FBE-A52A-B6588213C49B}" dt="2026-08-20T11:14:41.625" v="62"/>
          <ac:spMkLst>
            <pc:docMk/>
            <pc:sldMk cId="3637192833" sldId="2147479865"/>
            <ac:spMk id="5" creationId="{FEF39B1D-78FF-CB65-97BB-B602A59101DC}"/>
          </ac:spMkLst>
        </pc:spChg>
      </pc:sldChg>
      <pc:sldChg chg="modSp mod">
        <pc:chgData name="Dawid Tarasewicz" userId="f135e2c9-0997-49dd-8379-11129501393d" providerId="ADAL" clId="{FE4866FB-2EC2-4FBE-A52A-B6588213C49B}" dt="2026-08-20T11:15:27.808" v="70"/>
        <pc:sldMkLst>
          <pc:docMk/>
          <pc:sldMk cId="3166779585" sldId="2147479866"/>
        </pc:sldMkLst>
        <pc:spChg chg="mod">
          <ac:chgData name="Dawid Tarasewicz" userId="f135e2c9-0997-49dd-8379-11129501393d" providerId="ADAL" clId="{FE4866FB-2EC2-4FBE-A52A-B6588213C49B}" dt="2026-08-20T11:15:09.861" v="66" actId="20577"/>
          <ac:spMkLst>
            <pc:docMk/>
            <pc:sldMk cId="3166779585" sldId="2147479866"/>
            <ac:spMk id="3" creationId="{9628E1C1-2C43-E18A-B365-53DE1757611A}"/>
          </ac:spMkLst>
        </pc:spChg>
        <pc:spChg chg="mod">
          <ac:chgData name="Dawid Tarasewicz" userId="f135e2c9-0997-49dd-8379-11129501393d" providerId="ADAL" clId="{FE4866FB-2EC2-4FBE-A52A-B6588213C49B}" dt="2026-08-20T11:15:27.808" v="70"/>
          <ac:spMkLst>
            <pc:docMk/>
            <pc:sldMk cId="3166779585" sldId="2147479866"/>
            <ac:spMk id="5" creationId="{AD27752A-0CF0-AD5D-6F95-57CD001DBB93}"/>
          </ac:spMkLst>
        </pc:spChg>
        <pc:picChg chg="mod">
          <ac:chgData name="Dawid Tarasewicz" userId="f135e2c9-0997-49dd-8379-11129501393d" providerId="ADAL" clId="{FE4866FB-2EC2-4FBE-A52A-B6588213C49B}" dt="2026-08-20T11:15:16.015" v="69" actId="1076"/>
          <ac:picMkLst>
            <pc:docMk/>
            <pc:sldMk cId="3166779585" sldId="2147479866"/>
            <ac:picMk id="4" creationId="{3F1EBE65-CAC7-1443-1547-DD209784DD97}"/>
          </ac:picMkLst>
        </pc:picChg>
      </pc:sldChg>
      <pc:sldChg chg="modSp">
        <pc:chgData name="Dawid Tarasewicz" userId="f135e2c9-0997-49dd-8379-11129501393d" providerId="ADAL" clId="{FE4866FB-2EC2-4FBE-A52A-B6588213C49B}" dt="2026-08-20T11:16:00.575" v="72"/>
        <pc:sldMkLst>
          <pc:docMk/>
          <pc:sldMk cId="3551218115" sldId="2147479867"/>
        </pc:sldMkLst>
        <pc:spChg chg="mod">
          <ac:chgData name="Dawid Tarasewicz" userId="f135e2c9-0997-49dd-8379-11129501393d" providerId="ADAL" clId="{FE4866FB-2EC2-4FBE-A52A-B6588213C49B}" dt="2026-08-20T11:15:46.531" v="71"/>
          <ac:spMkLst>
            <pc:docMk/>
            <pc:sldMk cId="3551218115" sldId="2147479867"/>
            <ac:spMk id="3" creationId="{C06975FB-059D-E663-0FB8-3EE6D0258A26}"/>
          </ac:spMkLst>
        </pc:spChg>
        <pc:spChg chg="mod">
          <ac:chgData name="Dawid Tarasewicz" userId="f135e2c9-0997-49dd-8379-11129501393d" providerId="ADAL" clId="{FE4866FB-2EC2-4FBE-A52A-B6588213C49B}" dt="2026-08-20T11:16:00.575" v="72"/>
          <ac:spMkLst>
            <pc:docMk/>
            <pc:sldMk cId="3551218115" sldId="2147479867"/>
            <ac:spMk id="5" creationId="{1BFAF203-8D1A-6FBE-23CF-6EEC924CFC22}"/>
          </ac:spMkLst>
        </pc:spChg>
      </pc:sldChg>
      <pc:sldChg chg="modSp mod">
        <pc:chgData name="Dawid Tarasewicz" userId="f135e2c9-0997-49dd-8379-11129501393d" providerId="ADAL" clId="{FE4866FB-2EC2-4FBE-A52A-B6588213C49B}" dt="2026-08-20T11:16:44.645" v="79" actId="1076"/>
        <pc:sldMkLst>
          <pc:docMk/>
          <pc:sldMk cId="1656372208" sldId="2147479868"/>
        </pc:sldMkLst>
        <pc:spChg chg="mod">
          <ac:chgData name="Dawid Tarasewicz" userId="f135e2c9-0997-49dd-8379-11129501393d" providerId="ADAL" clId="{FE4866FB-2EC2-4FBE-A52A-B6588213C49B}" dt="2026-08-20T11:16:41.204" v="78" actId="20577"/>
          <ac:spMkLst>
            <pc:docMk/>
            <pc:sldMk cId="1656372208" sldId="2147479868"/>
            <ac:spMk id="3" creationId="{3CDA4764-326B-4E43-1529-3D06A1919DF8}"/>
          </ac:spMkLst>
        </pc:spChg>
        <pc:spChg chg="mod">
          <ac:chgData name="Dawid Tarasewicz" userId="f135e2c9-0997-49dd-8379-11129501393d" providerId="ADAL" clId="{FE4866FB-2EC2-4FBE-A52A-B6588213C49B}" dt="2026-08-20T11:16:13.993" v="73"/>
          <ac:spMkLst>
            <pc:docMk/>
            <pc:sldMk cId="1656372208" sldId="2147479868"/>
            <ac:spMk id="5" creationId="{AC0DA3D8-BC51-DCCA-4B98-C2FFC60A624A}"/>
          </ac:spMkLst>
        </pc:spChg>
        <pc:picChg chg="mod">
          <ac:chgData name="Dawid Tarasewicz" userId="f135e2c9-0997-49dd-8379-11129501393d" providerId="ADAL" clId="{FE4866FB-2EC2-4FBE-A52A-B6588213C49B}" dt="2026-08-20T11:16:44.645" v="79" actId="1076"/>
          <ac:picMkLst>
            <pc:docMk/>
            <pc:sldMk cId="1656372208" sldId="2147479868"/>
            <ac:picMk id="4" creationId="{C79116C7-A59C-6C4A-01E9-EBB58B66E7C2}"/>
          </ac:picMkLst>
        </pc:picChg>
      </pc:sldChg>
      <pc:sldChg chg="modSp mod">
        <pc:chgData name="Dawid Tarasewicz" userId="f135e2c9-0997-49dd-8379-11129501393d" providerId="ADAL" clId="{FE4866FB-2EC2-4FBE-A52A-B6588213C49B}" dt="2026-08-20T11:17:31.545" v="83" actId="20577"/>
        <pc:sldMkLst>
          <pc:docMk/>
          <pc:sldMk cId="304756981" sldId="2147479869"/>
        </pc:sldMkLst>
        <pc:spChg chg="mod">
          <ac:chgData name="Dawid Tarasewicz" userId="f135e2c9-0997-49dd-8379-11129501393d" providerId="ADAL" clId="{FE4866FB-2EC2-4FBE-A52A-B6588213C49B}" dt="2026-08-20T11:17:04.322" v="80"/>
          <ac:spMkLst>
            <pc:docMk/>
            <pc:sldMk cId="304756981" sldId="2147479869"/>
            <ac:spMk id="3" creationId="{81AF2EF5-948D-CFF0-7C36-C67DE9D5CA2D}"/>
          </ac:spMkLst>
        </pc:spChg>
        <pc:spChg chg="mod">
          <ac:chgData name="Dawid Tarasewicz" userId="f135e2c9-0997-49dd-8379-11129501393d" providerId="ADAL" clId="{FE4866FB-2EC2-4FBE-A52A-B6588213C49B}" dt="2026-08-20T11:17:31.545" v="83" actId="20577"/>
          <ac:spMkLst>
            <pc:docMk/>
            <pc:sldMk cId="304756981" sldId="2147479869"/>
            <ac:spMk id="4" creationId="{B0D06151-3C03-31A1-C0F4-57FF6162D496}"/>
          </ac:spMkLst>
        </pc:spChg>
        <pc:spChg chg="mod">
          <ac:chgData name="Dawid Tarasewicz" userId="f135e2c9-0997-49dd-8379-11129501393d" providerId="ADAL" clId="{FE4866FB-2EC2-4FBE-A52A-B6588213C49B}" dt="2026-08-20T11:17:15.975" v="81"/>
          <ac:spMkLst>
            <pc:docMk/>
            <pc:sldMk cId="304756981" sldId="2147479869"/>
            <ac:spMk id="5" creationId="{46F8043A-8677-8659-0EA4-45CBE194D65E}"/>
          </ac:spMkLst>
        </pc:spChg>
      </pc:sldChg>
      <pc:sldChg chg="modSp mod">
        <pc:chgData name="Dawid Tarasewicz" userId="f135e2c9-0997-49dd-8379-11129501393d" providerId="ADAL" clId="{FE4866FB-2EC2-4FBE-A52A-B6588213C49B}" dt="2026-08-20T11:21:55.743" v="104" actId="1076"/>
        <pc:sldMkLst>
          <pc:docMk/>
          <pc:sldMk cId="3128583634" sldId="2147479870"/>
        </pc:sldMkLst>
        <pc:spChg chg="mod">
          <ac:chgData name="Dawid Tarasewicz" userId="f135e2c9-0997-49dd-8379-11129501393d" providerId="ADAL" clId="{FE4866FB-2EC2-4FBE-A52A-B6588213C49B}" dt="2026-08-20T11:21:52.109" v="103" actId="27636"/>
          <ac:spMkLst>
            <pc:docMk/>
            <pc:sldMk cId="3128583634" sldId="2147479870"/>
            <ac:spMk id="3" creationId="{07021B5C-41AB-E004-BBE3-55312EBAF4B3}"/>
          </ac:spMkLst>
        </pc:spChg>
        <pc:spChg chg="mod">
          <ac:chgData name="Dawid Tarasewicz" userId="f135e2c9-0997-49dd-8379-11129501393d" providerId="ADAL" clId="{FE4866FB-2EC2-4FBE-A52A-B6588213C49B}" dt="2026-08-20T11:21:55.743" v="104" actId="1076"/>
          <ac:spMkLst>
            <pc:docMk/>
            <pc:sldMk cId="3128583634" sldId="2147479870"/>
            <ac:spMk id="4" creationId="{B1322A03-9290-5011-BCAA-F15F3A85C93F}"/>
          </ac:spMkLst>
        </pc:spChg>
        <pc:spChg chg="mod">
          <ac:chgData name="Dawid Tarasewicz" userId="f135e2c9-0997-49dd-8379-11129501393d" providerId="ADAL" clId="{FE4866FB-2EC2-4FBE-A52A-B6588213C49B}" dt="2026-08-20T11:21:27.143" v="98"/>
          <ac:spMkLst>
            <pc:docMk/>
            <pc:sldMk cId="3128583634" sldId="2147479870"/>
            <ac:spMk id="5" creationId="{C3ADF152-F72A-F858-F6ED-F12CA49B3EF4}"/>
          </ac:spMkLst>
        </pc:spChg>
      </pc:sldChg>
      <pc:sldChg chg="modSp mod">
        <pc:chgData name="Dawid Tarasewicz" userId="f135e2c9-0997-49dd-8379-11129501393d" providerId="ADAL" clId="{FE4866FB-2EC2-4FBE-A52A-B6588213C49B}" dt="2026-08-20T11:24:28.912" v="111" actId="113"/>
        <pc:sldMkLst>
          <pc:docMk/>
          <pc:sldMk cId="2637817675" sldId="2147479871"/>
        </pc:sldMkLst>
        <pc:spChg chg="mod">
          <ac:chgData name="Dawid Tarasewicz" userId="f135e2c9-0997-49dd-8379-11129501393d" providerId="ADAL" clId="{FE4866FB-2EC2-4FBE-A52A-B6588213C49B}" dt="2026-08-20T11:24:02.459" v="107" actId="20577"/>
          <ac:spMkLst>
            <pc:docMk/>
            <pc:sldMk cId="2637817675" sldId="2147479871"/>
            <ac:spMk id="3" creationId="{9120ED9E-2B54-3F36-E915-9F624ED71981}"/>
          </ac:spMkLst>
        </pc:spChg>
        <pc:spChg chg="mod">
          <ac:chgData name="Dawid Tarasewicz" userId="f135e2c9-0997-49dd-8379-11129501393d" providerId="ADAL" clId="{FE4866FB-2EC2-4FBE-A52A-B6588213C49B}" dt="2026-08-20T11:24:28.912" v="111" actId="113"/>
          <ac:spMkLst>
            <pc:docMk/>
            <pc:sldMk cId="2637817675" sldId="2147479871"/>
            <ac:spMk id="4" creationId="{A6397ABB-B4CD-E8AB-2C8E-91137BEA6D93}"/>
          </ac:spMkLst>
        </pc:spChg>
        <pc:spChg chg="mod">
          <ac:chgData name="Dawid Tarasewicz" userId="f135e2c9-0997-49dd-8379-11129501393d" providerId="ADAL" clId="{FE4866FB-2EC2-4FBE-A52A-B6588213C49B}" dt="2026-08-20T11:23:44.264" v="105"/>
          <ac:spMkLst>
            <pc:docMk/>
            <pc:sldMk cId="2637817675" sldId="2147479871"/>
            <ac:spMk id="5" creationId="{D0075B40-7C40-8579-B8E7-CC67501F24C5}"/>
          </ac:spMkLst>
        </pc:spChg>
        <pc:picChg chg="mod">
          <ac:chgData name="Dawid Tarasewicz" userId="f135e2c9-0997-49dd-8379-11129501393d" providerId="ADAL" clId="{FE4866FB-2EC2-4FBE-A52A-B6588213C49B}" dt="2026-08-20T11:24:05.793" v="108" actId="1076"/>
          <ac:picMkLst>
            <pc:docMk/>
            <pc:sldMk cId="2637817675" sldId="2147479871"/>
            <ac:picMk id="7" creationId="{A3B05ED9-8AFA-ED56-E143-235049BE7383}"/>
          </ac:picMkLst>
        </pc:picChg>
      </pc:sldChg>
      <pc:sldChg chg="modSp mod">
        <pc:chgData name="Dawid Tarasewicz" userId="f135e2c9-0997-49dd-8379-11129501393d" providerId="ADAL" clId="{FE4866FB-2EC2-4FBE-A52A-B6588213C49B}" dt="2026-08-20T11:25:37.502" v="119" actId="27636"/>
        <pc:sldMkLst>
          <pc:docMk/>
          <pc:sldMk cId="1368998175" sldId="2147479872"/>
        </pc:sldMkLst>
        <pc:spChg chg="mod">
          <ac:chgData name="Dawid Tarasewicz" userId="f135e2c9-0997-49dd-8379-11129501393d" providerId="ADAL" clId="{FE4866FB-2EC2-4FBE-A52A-B6588213C49B}" dt="2026-08-20T11:25:23.057" v="117" actId="113"/>
          <ac:spMkLst>
            <pc:docMk/>
            <pc:sldMk cId="1368998175" sldId="2147479872"/>
            <ac:spMk id="3" creationId="{3C0072C7-40D5-1A61-BA04-F21D4D116487}"/>
          </ac:spMkLst>
        </pc:spChg>
        <pc:spChg chg="mod">
          <ac:chgData name="Dawid Tarasewicz" userId="f135e2c9-0997-49dd-8379-11129501393d" providerId="ADAL" clId="{FE4866FB-2EC2-4FBE-A52A-B6588213C49B}" dt="2026-08-20T11:25:37.502" v="119" actId="27636"/>
          <ac:spMkLst>
            <pc:docMk/>
            <pc:sldMk cId="1368998175" sldId="2147479872"/>
            <ac:spMk id="5" creationId="{8A91979E-A6BF-93E7-4FB7-38D7099455D1}"/>
          </ac:spMkLst>
        </pc:spChg>
      </pc:sldChg>
      <pc:sldChg chg="modSp mod">
        <pc:chgData name="Dawid Tarasewicz" userId="f135e2c9-0997-49dd-8379-11129501393d" providerId="ADAL" clId="{FE4866FB-2EC2-4FBE-A52A-B6588213C49B}" dt="2026-08-20T11:27:01.042" v="131"/>
        <pc:sldMkLst>
          <pc:docMk/>
          <pc:sldMk cId="3528234117" sldId="2147479873"/>
        </pc:sldMkLst>
        <pc:spChg chg="mod">
          <ac:chgData name="Dawid Tarasewicz" userId="f135e2c9-0997-49dd-8379-11129501393d" providerId="ADAL" clId="{FE4866FB-2EC2-4FBE-A52A-B6588213C49B}" dt="2026-08-20T11:26:42.857" v="130" actId="20577"/>
          <ac:spMkLst>
            <pc:docMk/>
            <pc:sldMk cId="3528234117" sldId="2147479873"/>
            <ac:spMk id="3" creationId="{DD385432-D7D0-54AE-303F-98406749B391}"/>
          </ac:spMkLst>
        </pc:spChg>
        <pc:spChg chg="mod">
          <ac:chgData name="Dawid Tarasewicz" userId="f135e2c9-0997-49dd-8379-11129501393d" providerId="ADAL" clId="{FE4866FB-2EC2-4FBE-A52A-B6588213C49B}" dt="2026-08-20T11:27:01.042" v="131"/>
          <ac:spMkLst>
            <pc:docMk/>
            <pc:sldMk cId="3528234117" sldId="2147479873"/>
            <ac:spMk id="5" creationId="{D99211C1-CDA2-9FBE-1EE3-280D62852FEF}"/>
          </ac:spMkLst>
        </pc:spChg>
      </pc:sldChg>
      <pc:sldChg chg="modSp">
        <pc:chgData name="Dawid Tarasewicz" userId="f135e2c9-0997-49dd-8379-11129501393d" providerId="ADAL" clId="{FE4866FB-2EC2-4FBE-A52A-B6588213C49B}" dt="2026-08-20T11:27:33.441" v="133"/>
        <pc:sldMkLst>
          <pc:docMk/>
          <pc:sldMk cId="2230137401" sldId="2147479874"/>
        </pc:sldMkLst>
        <pc:spChg chg="mod">
          <ac:chgData name="Dawid Tarasewicz" userId="f135e2c9-0997-49dd-8379-11129501393d" providerId="ADAL" clId="{FE4866FB-2EC2-4FBE-A52A-B6588213C49B}" dt="2026-08-20T11:27:33.441" v="133"/>
          <ac:spMkLst>
            <pc:docMk/>
            <pc:sldMk cId="2230137401" sldId="2147479874"/>
            <ac:spMk id="3" creationId="{A802728B-DD59-D3DA-5216-C5842C120E33}"/>
          </ac:spMkLst>
        </pc:spChg>
        <pc:spChg chg="mod">
          <ac:chgData name="Dawid Tarasewicz" userId="f135e2c9-0997-49dd-8379-11129501393d" providerId="ADAL" clId="{FE4866FB-2EC2-4FBE-A52A-B6588213C49B}" dt="2026-08-20T11:27:19.749" v="132"/>
          <ac:spMkLst>
            <pc:docMk/>
            <pc:sldMk cId="2230137401" sldId="2147479874"/>
            <ac:spMk id="5" creationId="{384B4C7D-815E-C337-14CE-0AC39BC65B7B}"/>
          </ac:spMkLst>
        </pc:spChg>
      </pc:sldChg>
      <pc:sldChg chg="modSp">
        <pc:chgData name="Dawid Tarasewicz" userId="f135e2c9-0997-49dd-8379-11129501393d" providerId="ADAL" clId="{FE4866FB-2EC2-4FBE-A52A-B6588213C49B}" dt="2026-08-20T11:19:31.316" v="86"/>
        <pc:sldMkLst>
          <pc:docMk/>
          <pc:sldMk cId="69881626" sldId="2147479875"/>
        </pc:sldMkLst>
        <pc:spChg chg="mod">
          <ac:chgData name="Dawid Tarasewicz" userId="f135e2c9-0997-49dd-8379-11129501393d" providerId="ADAL" clId="{FE4866FB-2EC2-4FBE-A52A-B6588213C49B}" dt="2026-08-20T11:19:19.026" v="85"/>
          <ac:spMkLst>
            <pc:docMk/>
            <pc:sldMk cId="69881626" sldId="2147479875"/>
            <ac:spMk id="3" creationId="{98431A08-D351-36E3-A0B4-2F40C3594212}"/>
          </ac:spMkLst>
        </pc:spChg>
        <pc:spChg chg="mod">
          <ac:chgData name="Dawid Tarasewicz" userId="f135e2c9-0997-49dd-8379-11129501393d" providerId="ADAL" clId="{FE4866FB-2EC2-4FBE-A52A-B6588213C49B}" dt="2026-08-20T11:19:31.316" v="86"/>
          <ac:spMkLst>
            <pc:docMk/>
            <pc:sldMk cId="69881626" sldId="2147479875"/>
            <ac:spMk id="5" creationId="{B751E28F-104A-F067-108D-2AFA51FD1997}"/>
          </ac:spMkLst>
        </pc:spChg>
        <pc:graphicFrameChg chg="mod">
          <ac:chgData name="Dawid Tarasewicz" userId="f135e2c9-0997-49dd-8379-11129501393d" providerId="ADAL" clId="{FE4866FB-2EC2-4FBE-A52A-B6588213C49B}" dt="2026-08-20T11:17:53.429" v="84"/>
          <ac:graphicFrameMkLst>
            <pc:docMk/>
            <pc:sldMk cId="69881626" sldId="2147479875"/>
            <ac:graphicFrameMk id="4" creationId="{2EBFBA88-276B-1980-B9EA-B18C2F9D05AB}"/>
          </ac:graphicFrameMkLst>
        </pc:graphicFrameChg>
      </pc:sldChg>
      <pc:sldChg chg="modSp mod">
        <pc:chgData name="Dawid Tarasewicz" userId="f135e2c9-0997-49dd-8379-11129501393d" providerId="ADAL" clId="{FE4866FB-2EC2-4FBE-A52A-B6588213C49B}" dt="2026-08-20T11:28:24.891" v="136"/>
        <pc:sldMkLst>
          <pc:docMk/>
          <pc:sldMk cId="3578010558" sldId="2147479876"/>
        </pc:sldMkLst>
        <pc:spChg chg="mod">
          <ac:chgData name="Dawid Tarasewicz" userId="f135e2c9-0997-49dd-8379-11129501393d" providerId="ADAL" clId="{FE4866FB-2EC2-4FBE-A52A-B6588213C49B}" dt="2026-08-20T11:28:08.513" v="135" actId="20577"/>
          <ac:spMkLst>
            <pc:docMk/>
            <pc:sldMk cId="3578010558" sldId="2147479876"/>
            <ac:spMk id="3" creationId="{88A958C3-D225-6A77-A8F7-E32BD07BCABD}"/>
          </ac:spMkLst>
        </pc:spChg>
        <pc:spChg chg="mod">
          <ac:chgData name="Dawid Tarasewicz" userId="f135e2c9-0997-49dd-8379-11129501393d" providerId="ADAL" clId="{FE4866FB-2EC2-4FBE-A52A-B6588213C49B}" dt="2026-08-20T11:28:24.891" v="136"/>
          <ac:spMkLst>
            <pc:docMk/>
            <pc:sldMk cId="3578010558" sldId="2147479876"/>
            <ac:spMk id="5" creationId="{EF92D11B-EDAB-7FB5-9573-ED65C4778CAF}"/>
          </ac:spMkLst>
        </pc:spChg>
      </pc:sldChg>
      <pc:sldChg chg="addSp delSp modSp mod">
        <pc:chgData name="Dawid Tarasewicz" userId="f135e2c9-0997-49dd-8379-11129501393d" providerId="ADAL" clId="{FE4866FB-2EC2-4FBE-A52A-B6588213C49B}" dt="2026-08-20T11:31:23.954" v="160" actId="22"/>
        <pc:sldMkLst>
          <pc:docMk/>
          <pc:sldMk cId="356073358" sldId="2147479877"/>
        </pc:sldMkLst>
        <pc:spChg chg="mod">
          <ac:chgData name="Dawid Tarasewicz" userId="f135e2c9-0997-49dd-8379-11129501393d" providerId="ADAL" clId="{FE4866FB-2EC2-4FBE-A52A-B6588213C49B}" dt="2026-08-20T11:29:02.229" v="141" actId="20577"/>
          <ac:spMkLst>
            <pc:docMk/>
            <pc:sldMk cId="356073358" sldId="2147479877"/>
            <ac:spMk id="3" creationId="{BB60B203-A9F7-028D-43F6-B506EB37FFAD}"/>
          </ac:spMkLst>
        </pc:spChg>
        <pc:spChg chg="mod">
          <ac:chgData name="Dawid Tarasewicz" userId="f135e2c9-0997-49dd-8379-11129501393d" providerId="ADAL" clId="{FE4866FB-2EC2-4FBE-A52A-B6588213C49B}" dt="2026-08-20T11:30:09.111" v="144"/>
          <ac:spMkLst>
            <pc:docMk/>
            <pc:sldMk cId="356073358" sldId="2147479877"/>
            <ac:spMk id="5" creationId="{D58D2308-E33B-0B60-093C-96894041D7D8}"/>
          </ac:spMkLst>
        </pc:spChg>
        <pc:spChg chg="add del">
          <ac:chgData name="Dawid Tarasewicz" userId="f135e2c9-0997-49dd-8379-11129501393d" providerId="ADAL" clId="{FE4866FB-2EC2-4FBE-A52A-B6588213C49B}" dt="2026-08-20T11:31:23.954" v="160" actId="22"/>
          <ac:spMkLst>
            <pc:docMk/>
            <pc:sldMk cId="356073358" sldId="2147479877"/>
            <ac:spMk id="6" creationId="{C4E54179-CB65-EBF1-569B-7A7C7B021D42}"/>
          </ac:spMkLst>
        </pc:spChg>
        <pc:picChg chg="mod">
          <ac:chgData name="Dawid Tarasewicz" userId="f135e2c9-0997-49dd-8379-11129501393d" providerId="ADAL" clId="{FE4866FB-2EC2-4FBE-A52A-B6588213C49B}" dt="2026-08-20T11:28:59.444" v="140" actId="1076"/>
          <ac:picMkLst>
            <pc:docMk/>
            <pc:sldMk cId="356073358" sldId="2147479877"/>
            <ac:picMk id="4" creationId="{BA956177-E1E7-FBC8-183C-2766DF0F7E0D}"/>
          </ac:picMkLst>
        </pc:picChg>
      </pc:sldChg>
      <pc:sldChg chg="modSp">
        <pc:chgData name="Dawid Tarasewicz" userId="f135e2c9-0997-49dd-8379-11129501393d" providerId="ADAL" clId="{FE4866FB-2EC2-4FBE-A52A-B6588213C49B}" dt="2026-08-20T11:30:26.031" v="145"/>
        <pc:sldMkLst>
          <pc:docMk/>
          <pc:sldMk cId="3655427642" sldId="2147479881"/>
        </pc:sldMkLst>
        <pc:spChg chg="mod">
          <ac:chgData name="Dawid Tarasewicz" userId="f135e2c9-0997-49dd-8379-11129501393d" providerId="ADAL" clId="{FE4866FB-2EC2-4FBE-A52A-B6588213C49B}" dt="2026-08-20T11:29:34.190" v="143"/>
          <ac:spMkLst>
            <pc:docMk/>
            <pc:sldMk cId="3655427642" sldId="2147479881"/>
            <ac:spMk id="2" creationId="{B26C757B-DDBF-D0A9-72C8-9B05011B9697}"/>
          </ac:spMkLst>
        </pc:spChg>
        <pc:spChg chg="mod">
          <ac:chgData name="Dawid Tarasewicz" userId="f135e2c9-0997-49dd-8379-11129501393d" providerId="ADAL" clId="{FE4866FB-2EC2-4FBE-A52A-B6588213C49B}" dt="2026-08-20T11:29:21.026" v="142"/>
          <ac:spMkLst>
            <pc:docMk/>
            <pc:sldMk cId="3655427642" sldId="2147479881"/>
            <ac:spMk id="3" creationId="{3DCBFA7C-CD01-F6E9-7E31-F1B45BF5AC5E}"/>
          </ac:spMkLst>
        </pc:spChg>
        <pc:spChg chg="mod">
          <ac:chgData name="Dawid Tarasewicz" userId="f135e2c9-0997-49dd-8379-11129501393d" providerId="ADAL" clId="{FE4866FB-2EC2-4FBE-A52A-B6588213C49B}" dt="2026-08-20T11:30:26.031" v="145"/>
          <ac:spMkLst>
            <pc:docMk/>
            <pc:sldMk cId="3655427642" sldId="2147479881"/>
            <ac:spMk id="5" creationId="{3C19847B-AD78-6359-2FA3-E517BD7AABED}"/>
          </ac:spMkLst>
        </pc:spChg>
      </pc:sldChg>
      <pc:sldChg chg="modSp mod">
        <pc:chgData name="Dawid Tarasewicz" userId="f135e2c9-0997-49dd-8379-11129501393d" providerId="ADAL" clId="{FE4866FB-2EC2-4FBE-A52A-B6588213C49B}" dt="2026-08-20T11:31:04.123" v="157" actId="27636"/>
        <pc:sldMkLst>
          <pc:docMk/>
          <pc:sldMk cId="2703407354" sldId="2147479882"/>
        </pc:sldMkLst>
        <pc:spChg chg="mod">
          <ac:chgData name="Dawid Tarasewicz" userId="f135e2c9-0997-49dd-8379-11129501393d" providerId="ADAL" clId="{FE4866FB-2EC2-4FBE-A52A-B6588213C49B}" dt="2026-08-20T11:31:04.123" v="157" actId="27636"/>
          <ac:spMkLst>
            <pc:docMk/>
            <pc:sldMk cId="2703407354" sldId="2147479882"/>
            <ac:spMk id="3" creationId="{7CC344CA-4499-7AC6-9255-8A2186573572}"/>
          </ac:spMkLst>
        </pc:spChg>
        <pc:spChg chg="mod">
          <ac:chgData name="Dawid Tarasewicz" userId="f135e2c9-0997-49dd-8379-11129501393d" providerId="ADAL" clId="{FE4866FB-2EC2-4FBE-A52A-B6588213C49B}" dt="2026-08-20T11:30:42.789" v="147" actId="27636"/>
          <ac:spMkLst>
            <pc:docMk/>
            <pc:sldMk cId="2703407354" sldId="2147479882"/>
            <ac:spMk id="5" creationId="{0D679D8B-ED31-6A84-2A89-400E95688E31}"/>
          </ac:spMkLst>
        </pc:spChg>
      </pc:sldChg>
      <pc:sldChg chg="modSp mod">
        <pc:chgData name="Dawid Tarasewicz" userId="f135e2c9-0997-49dd-8379-11129501393d" providerId="ADAL" clId="{FE4866FB-2EC2-4FBE-A52A-B6588213C49B}" dt="2026-08-20T11:31:34.468" v="169" actId="27636"/>
        <pc:sldMkLst>
          <pc:docMk/>
          <pc:sldMk cId="1810834498" sldId="2147479883"/>
        </pc:sldMkLst>
        <pc:spChg chg="mod">
          <ac:chgData name="Dawid Tarasewicz" userId="f135e2c9-0997-49dd-8379-11129501393d" providerId="ADAL" clId="{FE4866FB-2EC2-4FBE-A52A-B6588213C49B}" dt="2026-08-20T11:31:34.468" v="169" actId="27636"/>
          <ac:spMkLst>
            <pc:docMk/>
            <pc:sldMk cId="1810834498" sldId="2147479883"/>
            <ac:spMk id="3" creationId="{023B5AB9-A1EB-190D-0AAF-2C70E0FE3C9A}"/>
          </ac:spMkLst>
        </pc:spChg>
      </pc:sldChg>
      <pc:sldChg chg="modSp mod">
        <pc:chgData name="Dawid Tarasewicz" userId="f135e2c9-0997-49dd-8379-11129501393d" providerId="ADAL" clId="{FE4866FB-2EC2-4FBE-A52A-B6588213C49B}" dt="2026-08-20T11:32:17.171" v="177" actId="27636"/>
        <pc:sldMkLst>
          <pc:docMk/>
          <pc:sldMk cId="1805467733" sldId="2147479884"/>
        </pc:sldMkLst>
        <pc:spChg chg="mod">
          <ac:chgData name="Dawid Tarasewicz" userId="f135e2c9-0997-49dd-8379-11129501393d" providerId="ADAL" clId="{FE4866FB-2EC2-4FBE-A52A-B6588213C49B}" dt="2026-08-20T11:32:17.171" v="177" actId="27636"/>
          <ac:spMkLst>
            <pc:docMk/>
            <pc:sldMk cId="1805467733" sldId="2147479884"/>
            <ac:spMk id="3" creationId="{0BEAEC35-2806-592D-BBD7-5D80F91B7E3B}"/>
          </ac:spMkLst>
        </pc:spChg>
        <pc:spChg chg="mod">
          <ac:chgData name="Dawid Tarasewicz" userId="f135e2c9-0997-49dd-8379-11129501393d" providerId="ADAL" clId="{FE4866FB-2EC2-4FBE-A52A-B6588213C49B}" dt="2026-08-20T11:31:50.605" v="171" actId="27636"/>
          <ac:spMkLst>
            <pc:docMk/>
            <pc:sldMk cId="1805467733" sldId="2147479884"/>
            <ac:spMk id="5" creationId="{89011F2A-9754-FFD9-839D-F322E3F8CAC7}"/>
          </ac:spMkLst>
        </pc:spChg>
      </pc:sldChg>
      <pc:sldChg chg="modSp mod">
        <pc:chgData name="Dawid Tarasewicz" userId="f135e2c9-0997-49dd-8379-11129501393d" providerId="ADAL" clId="{FE4866FB-2EC2-4FBE-A52A-B6588213C49B}" dt="2026-08-20T11:26:22.552" v="127" actId="27636"/>
        <pc:sldMkLst>
          <pc:docMk/>
          <pc:sldMk cId="2686071654" sldId="2147479889"/>
        </pc:sldMkLst>
        <pc:spChg chg="mod">
          <ac:chgData name="Dawid Tarasewicz" userId="f135e2c9-0997-49dd-8379-11129501393d" providerId="ADAL" clId="{FE4866FB-2EC2-4FBE-A52A-B6588213C49B}" dt="2026-08-20T11:26:22.552" v="127" actId="27636"/>
          <ac:spMkLst>
            <pc:docMk/>
            <pc:sldMk cId="2686071654" sldId="2147479889"/>
            <ac:spMk id="3" creationId="{FE06291F-DF93-E90A-E5EB-F612160E64C1}"/>
          </ac:spMkLst>
        </pc:spChg>
        <pc:spChg chg="mod">
          <ac:chgData name="Dawid Tarasewicz" userId="f135e2c9-0997-49dd-8379-11129501393d" providerId="ADAL" clId="{FE4866FB-2EC2-4FBE-A52A-B6588213C49B}" dt="2026-08-20T11:26:04.201" v="120"/>
          <ac:spMkLst>
            <pc:docMk/>
            <pc:sldMk cId="2686071654" sldId="2147479889"/>
            <ac:spMk id="5" creationId="{DC10B1D0-959A-FBAE-4FDC-03A123B10A8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EDCFC7-75DE-4D95-82FE-6B091814DC43}" type="datetimeFigureOut">
              <a:rPr lang="en-US" smtClean="0"/>
              <a:t>8/20/2026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428713-14CC-42E2-8203-8C57A59C2847}" type="slidenum">
              <a:rPr lang="en-US" smtClean="0"/>
              <a:t>‹#›</a:t>
            </a:fld>
            <a:endParaRPr lang="en-US"/>
          </a:p>
        </p:txBody>
      </p:sp>
    </p:spTree>
    <p:extLst>
      <p:ext uri="{BB962C8B-B14F-4D97-AF65-F5344CB8AC3E}">
        <p14:creationId xmlns:p14="http://schemas.microsoft.com/office/powerpoint/2010/main" val="662527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Marine Glo nėra tik dar vienas „geriama kolageno“ produktas. Tai produktas, skirtas žmonėms, kurie nori sąmoningai rūpintis savo oda, plaukais ir kasdiene mityba. Gamintojas derino penkias sudedamąsias dalis, kurios papildo viena kitą. Šiandien mes nekalbėsime tik apie kolageną. Kalbėsime apie odos biologiją ir kodėl vien kolageno dažnai nepakanka.</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2</a:t>
            </a:fld>
            <a:endParaRPr lang="en-US"/>
          </a:p>
        </p:txBody>
      </p:sp>
    </p:spTree>
    <p:extLst>
      <p:ext uri="{BB962C8B-B14F-4D97-AF65-F5344CB8AC3E}">
        <p14:creationId xmlns:p14="http://schemas.microsoft.com/office/powerpoint/2010/main" val="285296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Dauguma žmonių odą mato tik kaip savo išvaizdos dalį. Tuo tarpu tai didžiausias mūsų kūno organas. Jos būklė priklauso ne tik nuo kosmetikos, bet ir nuo kūno maitinimo.</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3</a:t>
            </a:fld>
            <a:endParaRPr lang="en-US"/>
          </a:p>
        </p:txBody>
      </p:sp>
    </p:spTree>
    <p:extLst>
      <p:ext uri="{BB962C8B-B14F-4D97-AF65-F5344CB8AC3E}">
        <p14:creationId xmlns:p14="http://schemas.microsoft.com/office/powerpoint/2010/main" val="64557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Yra kai kurių veiksnių, kurių negalime paveikti. Tačiau daugelį galime įtakoti savo gyvenimo būdu ir tinkama mityba.</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4</a:t>
            </a:fld>
            <a:endParaRPr lang="en-US"/>
          </a:p>
        </p:txBody>
      </p:sp>
    </p:spTree>
    <p:extLst>
      <p:ext uri="{BB962C8B-B14F-4D97-AF65-F5344CB8AC3E}">
        <p14:creationId xmlns:p14="http://schemas.microsoft.com/office/powerpoint/2010/main" val="34282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Kollageną galima palyginti su pastato karkasu. Tai suteikia struktūrą daugeliui audinių.</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5</a:t>
            </a:fld>
            <a:endParaRPr lang="en-US"/>
          </a:p>
        </p:txBody>
      </p:sp>
    </p:spTree>
    <p:extLst>
      <p:ext uri="{BB962C8B-B14F-4D97-AF65-F5344CB8AC3E}">
        <p14:creationId xmlns:p14="http://schemas.microsoft.com/office/powerpoint/2010/main" val="1016549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Marine Glo turi žuvų kolageno, kuris yra natūralus pagrinde I tipo kolageno šaltinis – būtent tos rūšies, kuri dominuoja odoje.</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6</a:t>
            </a:fld>
            <a:endParaRPr lang="en-US"/>
          </a:p>
        </p:txBody>
      </p:sp>
    </p:spTree>
    <p:extLst>
      <p:ext uri="{BB962C8B-B14F-4D97-AF65-F5344CB8AC3E}">
        <p14:creationId xmlns:p14="http://schemas.microsoft.com/office/powerpoint/2010/main" val="3940971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Mes nesakome, kad Marine Glo sustabdo senėjimą. Mes sakome, kad su amžiumi kūno poreikiai keičiasi, o tinkamai subalansuota mityba ir maistinės medžiagos yra svarbios norint palaikyti jo normalias funkcijas.</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7</a:t>
            </a:fld>
            <a:endParaRPr lang="en-US"/>
          </a:p>
        </p:txBody>
      </p:sp>
    </p:spTree>
    <p:extLst>
      <p:ext uri="{BB962C8B-B14F-4D97-AF65-F5344CB8AC3E}">
        <p14:creationId xmlns:p14="http://schemas.microsoft.com/office/powerpoint/2010/main" val="3136978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err="1"/>
              <a:t>Klientai</a:t>
            </a:r>
            <a:r>
              <a:rPr lang="pl-PL" dirty="0"/>
              <a:t> </a:t>
            </a:r>
            <a:r>
              <a:rPr lang="pl-PL" dirty="0" err="1"/>
              <a:t>dažnai</a:t>
            </a:r>
            <a:r>
              <a:rPr lang="pl-PL" dirty="0"/>
              <a:t> </a:t>
            </a:r>
            <a:r>
              <a:rPr lang="pl-PL" dirty="0" err="1"/>
              <a:t>sako</a:t>
            </a:r>
            <a:r>
              <a:rPr lang="pl-PL" dirty="0"/>
              <a:t>:</a:t>
            </a:r>
          </a:p>
          <a:p>
            <a:r>
              <a:rPr lang="pl-PL" i="1" dirty="0"/>
              <a:t>„Tai tik </a:t>
            </a:r>
            <a:r>
              <a:rPr lang="pl-PL" i="1" dirty="0" err="1"/>
              <a:t>kolagenas</a:t>
            </a:r>
            <a:r>
              <a:rPr lang="pl-PL" i="1" dirty="0"/>
              <a:t>.“</a:t>
            </a:r>
            <a:endParaRPr lang="pl-PL" dirty="0"/>
          </a:p>
          <a:p>
            <a:r>
              <a:rPr lang="pl-PL" dirty="0" err="1"/>
              <a:t>Mūsų</a:t>
            </a:r>
            <a:r>
              <a:rPr lang="pl-PL" dirty="0"/>
              <a:t> </a:t>
            </a:r>
            <a:r>
              <a:rPr lang="pl-PL" dirty="0" err="1"/>
              <a:t>atsakymas</a:t>
            </a:r>
            <a:r>
              <a:rPr lang="pl-PL" dirty="0"/>
              <a:t>:</a:t>
            </a:r>
          </a:p>
          <a:p>
            <a:r>
              <a:rPr lang="pl-PL" b="1" dirty="0"/>
              <a:t>Ne. Marine </a:t>
            </a:r>
            <a:r>
              <a:rPr lang="pl-PL" b="1" dirty="0" err="1"/>
              <a:t>Glo</a:t>
            </a:r>
            <a:r>
              <a:rPr lang="pl-PL" b="1" dirty="0"/>
              <a:t> – tai </a:t>
            </a:r>
            <a:r>
              <a:rPr lang="pl-PL" b="1" dirty="0" err="1"/>
              <a:t>kompleksinis</a:t>
            </a:r>
            <a:r>
              <a:rPr lang="pl-PL" b="1" dirty="0"/>
              <a:t> </a:t>
            </a:r>
            <a:r>
              <a:rPr lang="pl-PL" b="1" dirty="0" err="1"/>
              <a:t>maistinių</a:t>
            </a:r>
            <a:r>
              <a:rPr lang="pl-PL" b="1" dirty="0"/>
              <a:t> </a:t>
            </a:r>
            <a:r>
              <a:rPr lang="pl-PL" b="1" dirty="0" err="1"/>
              <a:t>medžiagų</a:t>
            </a:r>
            <a:r>
              <a:rPr lang="pl-PL" b="1" dirty="0"/>
              <a:t> </a:t>
            </a:r>
            <a:r>
              <a:rPr lang="pl-PL" b="1" dirty="0" err="1"/>
              <a:t>derinys</a:t>
            </a:r>
            <a:r>
              <a:rPr lang="pl-PL" b="1" dirty="0"/>
              <a:t>, kurio </a:t>
            </a:r>
            <a:r>
              <a:rPr lang="pl-PL" b="1" dirty="0" err="1"/>
              <a:t>kiekviena</a:t>
            </a:r>
            <a:r>
              <a:rPr lang="pl-PL" b="1" dirty="0"/>
              <a:t> </a:t>
            </a:r>
            <a:r>
              <a:rPr lang="pl-PL" b="1" dirty="0" err="1"/>
              <a:t>sudedamoji</a:t>
            </a:r>
            <a:r>
              <a:rPr lang="pl-PL" b="1" dirty="0"/>
              <a:t> </a:t>
            </a:r>
            <a:r>
              <a:rPr lang="pl-PL" b="1" dirty="0" err="1"/>
              <a:t>dalis</a:t>
            </a:r>
            <a:r>
              <a:rPr lang="pl-PL" b="1" dirty="0"/>
              <a:t> </a:t>
            </a:r>
            <a:r>
              <a:rPr lang="pl-PL" b="1" dirty="0" err="1"/>
              <a:t>atlieka</a:t>
            </a:r>
            <a:r>
              <a:rPr lang="pl-PL" b="1" dirty="0"/>
              <a:t> </a:t>
            </a:r>
            <a:r>
              <a:rPr lang="pl-PL" b="1" dirty="0" err="1"/>
              <a:t>skirtingą</a:t>
            </a:r>
            <a:r>
              <a:rPr lang="pl-PL" b="1" dirty="0"/>
              <a:t> </a:t>
            </a:r>
            <a:r>
              <a:rPr lang="pl-PL" b="1" dirty="0" err="1"/>
              <a:t>funkciją</a:t>
            </a:r>
            <a:r>
              <a:rPr lang="pl-PL" b="1" dirty="0"/>
              <a: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9</a:t>
            </a:fld>
            <a:endParaRPr lang="en-US"/>
          </a:p>
        </p:txBody>
      </p:sp>
    </p:spTree>
    <p:extLst>
      <p:ext uri="{BB962C8B-B14F-4D97-AF65-F5344CB8AC3E}">
        <p14:creationId xmlns:p14="http://schemas.microsoft.com/office/powerpoint/2010/main" val="1641117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10</a:t>
            </a:fld>
            <a:endParaRPr lang="en-US"/>
          </a:p>
        </p:txBody>
      </p:sp>
    </p:spTree>
    <p:extLst>
      <p:ext uri="{BB962C8B-B14F-4D97-AF65-F5344CB8AC3E}">
        <p14:creationId xmlns:p14="http://schemas.microsoft.com/office/powerpoint/2010/main" val="2693918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12</a:t>
            </a:fld>
            <a:endParaRPr lang="en-US"/>
          </a:p>
        </p:txBody>
      </p:sp>
    </p:spTree>
    <p:extLst>
      <p:ext uri="{BB962C8B-B14F-4D97-AF65-F5344CB8AC3E}">
        <p14:creationId xmlns:p14="http://schemas.microsoft.com/office/powerpoint/2010/main" val="2663564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Būtent todėl Marine Glo nėra tiesiog „kolageno“ produktas. Biotinas iš tikrųjų turi stiprių, patvirtintų teiginių apie odos ir plaukų sveikatą.</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14</a:t>
            </a:fld>
            <a:endParaRPr lang="en-US"/>
          </a:p>
        </p:txBody>
      </p:sp>
    </p:spTree>
    <p:extLst>
      <p:ext uri="{BB962C8B-B14F-4D97-AF65-F5344CB8AC3E}">
        <p14:creationId xmlns:p14="http://schemas.microsoft.com/office/powerpoint/2010/main" val="584735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lt-LT" dirty="0"/>
              <a:t>Tai puikus momentas pabrėžti, kad Marine Glo palaiko kūną ne tik per odą, bet ir suteikia vitaminų, kurie padeda tinkamai metabolizuoti energiją.</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15</a:t>
            </a:fld>
            <a:endParaRPr lang="en-US"/>
          </a:p>
        </p:txBody>
      </p:sp>
    </p:spTree>
    <p:extLst>
      <p:ext uri="{BB962C8B-B14F-4D97-AF65-F5344CB8AC3E}">
        <p14:creationId xmlns:p14="http://schemas.microsoft.com/office/powerpoint/2010/main" val="3084237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Tai </a:t>
            </a:r>
            <a:r>
              <a:rPr lang="en-US" dirty="0" err="1"/>
              <a:t>yra</a:t>
            </a:r>
            <a:r>
              <a:rPr lang="en-US" dirty="0"/>
              <a:t> </a:t>
            </a:r>
            <a:r>
              <a:rPr lang="en-US" dirty="0" err="1"/>
              <a:t>didžiulis</a:t>
            </a:r>
            <a:r>
              <a:rPr lang="en-US" dirty="0"/>
              <a:t> </a:t>
            </a:r>
            <a:r>
              <a:rPr lang="en-US" dirty="0" err="1"/>
              <a:t>produkto</a:t>
            </a:r>
            <a:r>
              <a:rPr lang="en-US" dirty="0"/>
              <a:t> </a:t>
            </a:r>
            <a:r>
              <a:rPr lang="en-US" dirty="0" err="1"/>
              <a:t>pranašumas</a:t>
            </a:r>
            <a:r>
              <a:rPr lang="en-US" dirty="0"/>
              <a:t>. Mes </a:t>
            </a:r>
            <a:r>
              <a:rPr lang="en-US" dirty="0" err="1"/>
              <a:t>perkam</a:t>
            </a:r>
            <a:r>
              <a:rPr lang="en-US" dirty="0"/>
              <a:t> ne </a:t>
            </a:r>
            <a:r>
              <a:rPr lang="en-US" dirty="0" err="1"/>
              <a:t>anoniminę</a:t>
            </a:r>
            <a:r>
              <a:rPr lang="en-US" dirty="0"/>
              <a:t> </a:t>
            </a:r>
            <a:r>
              <a:rPr lang="en-US" dirty="0" err="1"/>
              <a:t>luteiną</a:t>
            </a:r>
            <a:r>
              <a:rPr lang="en-US" dirty="0"/>
              <a:t>. Mes </a:t>
            </a:r>
            <a:r>
              <a:rPr lang="en-US" dirty="0" err="1"/>
              <a:t>perkam</a:t>
            </a:r>
            <a:r>
              <a:rPr lang="en-US" dirty="0"/>
              <a:t> </a:t>
            </a:r>
            <a:r>
              <a:rPr lang="en-US" dirty="0" err="1"/>
              <a:t>prekinio</a:t>
            </a:r>
            <a:r>
              <a:rPr lang="en-US" dirty="0"/>
              <a:t> </a:t>
            </a:r>
            <a:r>
              <a:rPr lang="en-US" dirty="0" err="1"/>
              <a:t>ženklo</a:t>
            </a:r>
            <a:r>
              <a:rPr lang="en-US" dirty="0"/>
              <a:t> </a:t>
            </a:r>
            <a:r>
              <a:rPr lang="en-US" dirty="0" err="1"/>
              <a:t>ingredientą</a:t>
            </a:r>
            <a:r>
              <a:rPr lang="en-US" dirty="0"/>
              <a: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16</a:t>
            </a:fld>
            <a:endParaRPr lang="en-US"/>
          </a:p>
        </p:txBody>
      </p:sp>
    </p:spTree>
    <p:extLst>
      <p:ext uri="{BB962C8B-B14F-4D97-AF65-F5344CB8AC3E}">
        <p14:creationId xmlns:p14="http://schemas.microsoft.com/office/powerpoint/2010/main" val="132562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758EC-9212-9A37-CCAA-A2FC0EB776A0}"/>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507127B4-33FB-DB14-3BA3-D9A7B9649CF5}"/>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A8C286B9-D8C3-9ED4-A56C-53AF97262341}"/>
              </a:ext>
            </a:extLst>
          </p:cNvPr>
          <p:cNvSpPr>
            <a:spLocks noGrp="1"/>
          </p:cNvSpPr>
          <p:nvPr>
            <p:ph type="body" idx="1"/>
          </p:nvPr>
        </p:nvSpPr>
        <p:spPr/>
        <p:txBody>
          <a:bodyPr/>
          <a:lstStyle/>
          <a:p>
            <a:endParaRPr lang="pl-PL" dirty="0"/>
          </a:p>
        </p:txBody>
      </p:sp>
      <p:sp>
        <p:nvSpPr>
          <p:cNvPr id="4" name="Symbol zastępczy numeru slajdu 3">
            <a:extLst>
              <a:ext uri="{FF2B5EF4-FFF2-40B4-BE49-F238E27FC236}">
                <a16:creationId xmlns:a16="http://schemas.microsoft.com/office/drawing/2014/main" id="{F5594665-C241-317C-95C3-518599828A98}"/>
              </a:ext>
            </a:extLst>
          </p:cNvPr>
          <p:cNvSpPr>
            <a:spLocks noGrp="1"/>
          </p:cNvSpPr>
          <p:nvPr>
            <p:ph type="sldNum" sz="quarter" idx="5"/>
          </p:nvPr>
        </p:nvSpPr>
        <p:spPr/>
        <p:txBody>
          <a:bodyPr/>
          <a:lstStyle/>
          <a:p>
            <a:fld id="{36428713-14CC-42E2-8203-8C57A59C2847}" type="slidenum">
              <a:rPr lang="en-US" smtClean="0"/>
              <a:t>17</a:t>
            </a:fld>
            <a:endParaRPr lang="en-US"/>
          </a:p>
        </p:txBody>
      </p:sp>
    </p:spTree>
    <p:extLst>
      <p:ext uri="{BB962C8B-B14F-4D97-AF65-F5344CB8AC3E}">
        <p14:creationId xmlns:p14="http://schemas.microsoft.com/office/powerpoint/2010/main" val="970760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19</a:t>
            </a:fld>
            <a:endParaRPr lang="en-US"/>
          </a:p>
        </p:txBody>
      </p:sp>
    </p:spTree>
    <p:extLst>
      <p:ext uri="{BB962C8B-B14F-4D97-AF65-F5344CB8AC3E}">
        <p14:creationId xmlns:p14="http://schemas.microsoft.com/office/powerpoint/2010/main" val="24117990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27</a:t>
            </a:fld>
            <a:endParaRPr lang="en-US"/>
          </a:p>
        </p:txBody>
      </p:sp>
    </p:spTree>
    <p:extLst>
      <p:ext uri="{BB962C8B-B14F-4D97-AF65-F5344CB8AC3E}">
        <p14:creationId xmlns:p14="http://schemas.microsoft.com/office/powerpoint/2010/main" val="25670318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2_Title Slide">
    <p:bg>
      <p:bgPr>
        <a:blipFill dpi="0" rotWithShape="1">
          <a:blip r:embed="rId2">
            <a:lum/>
          </a:blip>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A2B4B1D-EF38-03BA-D444-F06596814479}"/>
              </a:ext>
            </a:extLst>
          </p:cNvPr>
          <p:cNvSpPr>
            <a:spLocks noGrp="1"/>
          </p:cNvSpPr>
          <p:nvPr>
            <p:ph type="dt" sz="half" idx="10"/>
          </p:nvPr>
        </p:nvSpPr>
        <p:spPr/>
        <p:txBody>
          <a:bodyPr/>
          <a:lstStyle>
            <a:lvl1pPr>
              <a:defRPr>
                <a:solidFill>
                  <a:schemeClr val="bg1"/>
                </a:solidFill>
              </a:defRPr>
            </a:lvl1p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1248C01B-ADC8-DD74-F228-C54D4E801F56}"/>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602A634D-CF7E-64F2-BEAE-6A1AF87B9159}"/>
              </a:ext>
            </a:extLst>
          </p:cNvPr>
          <p:cNvSpPr>
            <a:spLocks noGrp="1"/>
          </p:cNvSpPr>
          <p:nvPr>
            <p:ph type="sldNum" sz="quarter" idx="12"/>
          </p:nvPr>
        </p:nvSpPr>
        <p:spPr/>
        <p:txBody>
          <a:bodyPr/>
          <a:lstStyle>
            <a:lvl1pPr>
              <a:defRPr>
                <a:solidFill>
                  <a:schemeClr val="bg1"/>
                </a:solidFill>
              </a:defRPr>
            </a:lvl1pPr>
          </a:lstStyle>
          <a:p>
            <a:fld id="{AA1CB3CE-F597-4C12-AACF-65CD4AF5B70E}" type="slidenum">
              <a:rPr lang="en-US" smtClean="0"/>
              <a:t>‹#›</a:t>
            </a:fld>
            <a:endParaRPr lang="en-US"/>
          </a:p>
        </p:txBody>
      </p:sp>
    </p:spTree>
    <p:extLst>
      <p:ext uri="{BB962C8B-B14F-4D97-AF65-F5344CB8AC3E}">
        <p14:creationId xmlns:p14="http://schemas.microsoft.com/office/powerpoint/2010/main" val="251423262"/>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Section Header">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078FB94D-1247-06C6-770F-FB7FFE292F0F}"/>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325073983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6_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7893F0-051B-CDE1-03CA-726F828BD703}"/>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294945076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0_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FE3B319-632F-ACDC-CBFE-614A4EF7CFDD}"/>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391750003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4_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97FF6F4-268F-BA89-FAE9-8EF694368EB0}"/>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265090854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8_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ACE1214-2C42-EDA9-040D-2DB44FBEE4C7}"/>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4165918444"/>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2F667C-1328-2D57-487F-9A7B3FB15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22A85C2-37B1-AA76-D4C6-CE7C14FC3B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EFDA30-D9C6-1C3C-001B-6407505495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EE6B2E5F-FE76-E832-632E-FAA0002C30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1D403FD-66CF-37CB-D8C5-1D8ACD1B5D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1CB3CE-F597-4C12-AACF-65CD4AF5B70E}" type="slidenum">
              <a:rPr lang="en-US" smtClean="0"/>
              <a:t>‹#›</a:t>
            </a:fld>
            <a:endParaRPr lang="en-US"/>
          </a:p>
        </p:txBody>
      </p:sp>
    </p:spTree>
    <p:extLst>
      <p:ext uri="{BB962C8B-B14F-4D97-AF65-F5344CB8AC3E}">
        <p14:creationId xmlns:p14="http://schemas.microsoft.com/office/powerpoint/2010/main" val="1857033922"/>
      </p:ext>
    </p:extLst>
  </p:cSld>
  <p:clrMap bg1="lt1" tx1="dk1" bg2="lt2" tx2="dk2" accent1="accent1" accent2="accent2" accent3="accent3" accent4="accent4" accent5="accent5" accent6="accent6" hlink="hlink" folHlink="folHlink"/>
  <p:sldLayoutIdLst>
    <p:sldLayoutId id="2147483671" r:id="rId1"/>
    <p:sldLayoutId id="2147483674" r:id="rId2"/>
    <p:sldLayoutId id="2147483679" r:id="rId3"/>
    <p:sldLayoutId id="2147483684" r:id="rId4"/>
    <p:sldLayoutId id="2147483689" r:id="rId5"/>
    <p:sldLayoutId id="2147483694" r:id="rId6"/>
  </p:sldLayoutIdLst>
  <p:transition/>
  <p:txStyles>
    <p:titleStyle>
      <a:lvl1pPr algn="l" defTabSz="914400" rtl="0" eaLnBrk="1" latinLnBrk="0" hangingPunct="1">
        <a:lnSpc>
          <a:spcPct val="90000"/>
        </a:lnSpc>
        <a:spcBef>
          <a:spcPct val="0"/>
        </a:spcBef>
        <a:buNone/>
        <a:defRPr sz="4400" kern="120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a:extLst>
            <a:ext uri="{FF2B5EF4-FFF2-40B4-BE49-F238E27FC236}">
              <a16:creationId xmlns:a16="http://schemas.microsoft.com/office/drawing/2014/main" id="{792EFD7D-88E1-101E-F73F-20DF659898A0}"/>
            </a:ext>
          </a:extLst>
        </p:cNvPr>
        <p:cNvGrpSpPr/>
        <p:nvPr/>
      </p:nvGrpSpPr>
      <p:grpSpPr>
        <a:xfrm>
          <a:off x="0" y="0"/>
          <a:ext cx="0" cy="0"/>
          <a:chOff x="0" y="0"/>
          <a:chExt cx="0" cy="0"/>
        </a:xfrm>
      </p:grpSpPr>
    </p:spTree>
    <p:extLst>
      <p:ext uri="{BB962C8B-B14F-4D97-AF65-F5344CB8AC3E}">
        <p14:creationId xmlns:p14="http://schemas.microsoft.com/office/powerpoint/2010/main" val="251241649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135BE-9D7A-E9FA-19AE-4F40F6F097A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66FA9EB-F404-7A70-88B5-5DCE4FECA395}"/>
              </a:ext>
            </a:extLst>
          </p:cNvPr>
          <p:cNvSpPr>
            <a:spLocks noGrp="1"/>
          </p:cNvSpPr>
          <p:nvPr>
            <p:ph type="body" idx="1"/>
          </p:nvPr>
        </p:nvSpPr>
        <p:spPr>
          <a:xfrm>
            <a:off x="1270532" y="1552184"/>
            <a:ext cx="5968468" cy="4937760"/>
          </a:xfrm>
        </p:spPr>
        <p:txBody>
          <a:bodyPr vert="horz" lIns="91440" tIns="45720" rIns="91440" bIns="45720" rtlCol="0" anchor="t">
            <a:normAutofit fontScale="92500"/>
          </a:bodyPr>
          <a:lstStyle/>
          <a:p>
            <a:r>
              <a:rPr lang="pl-PL" sz="2800" b="1" dirty="0" err="1"/>
              <a:t>Grožis</a:t>
            </a:r>
            <a:r>
              <a:rPr lang="pl-PL" sz="2800" b="1" dirty="0"/>
              <a:t> </a:t>
            </a:r>
            <a:r>
              <a:rPr lang="pl-PL" sz="2800" b="1" dirty="0" err="1"/>
              <a:t>prasideda</a:t>
            </a:r>
            <a:r>
              <a:rPr lang="pl-PL" sz="2800" b="1" dirty="0"/>
              <a:t> </a:t>
            </a:r>
            <a:r>
              <a:rPr lang="pl-PL" sz="2800" b="1" dirty="0" err="1"/>
              <a:t>nuo</a:t>
            </a:r>
            <a:r>
              <a:rPr lang="pl-PL" sz="2800" b="1" dirty="0"/>
              <a:t> </a:t>
            </a:r>
            <a:r>
              <a:rPr lang="pl-PL" sz="2800" b="1" dirty="0" err="1"/>
              <a:t>sveikatos</a:t>
            </a:r>
            <a:endParaRPr lang="pl-PL" sz="2800" dirty="0"/>
          </a:p>
          <a:p>
            <a:endParaRPr lang="pl-PL" sz="2800" b="1" dirty="0"/>
          </a:p>
          <a:p>
            <a:r>
              <a:rPr lang="pl-PL" sz="2800" b="1" dirty="0" err="1"/>
              <a:t>Visapusiška</a:t>
            </a:r>
            <a:r>
              <a:rPr lang="pl-PL" sz="2800" b="1" dirty="0"/>
              <a:t> </a:t>
            </a:r>
            <a:r>
              <a:rPr lang="pl-PL" sz="2800" b="1" dirty="0" err="1"/>
              <a:t>organizmo</a:t>
            </a:r>
            <a:r>
              <a:rPr lang="pl-PL" sz="2800" b="1" dirty="0"/>
              <a:t> parama </a:t>
            </a:r>
            <a:r>
              <a:rPr lang="pl-PL" sz="2800" b="1" dirty="0" err="1"/>
              <a:t>dėl</a:t>
            </a:r>
            <a:r>
              <a:rPr lang="pl-PL" sz="2800" b="1" dirty="0"/>
              <a:t> </a:t>
            </a:r>
            <a:r>
              <a:rPr lang="pl-PL" sz="2800" b="1" dirty="0" err="1"/>
              <a:t>šių</a:t>
            </a:r>
            <a:r>
              <a:rPr lang="pl-PL" sz="2800" b="1" dirty="0"/>
              <a:t> </a:t>
            </a:r>
            <a:r>
              <a:rPr lang="pl-PL" sz="2800" b="1" dirty="0" err="1"/>
              <a:t>sudedamųjų</a:t>
            </a:r>
            <a:r>
              <a:rPr lang="pl-PL" sz="2800" b="1" dirty="0"/>
              <a:t> </a:t>
            </a:r>
            <a:r>
              <a:rPr lang="pl-PL" sz="2800" b="1" dirty="0" err="1"/>
              <a:t>dalių</a:t>
            </a:r>
            <a:r>
              <a:rPr lang="pl-PL" sz="2800" b="1" dirty="0"/>
              <a:t> </a:t>
            </a:r>
            <a:r>
              <a:rPr lang="pl-PL" sz="2800" b="1" dirty="0" err="1"/>
              <a:t>derinio</a:t>
            </a:r>
            <a:r>
              <a:rPr lang="pl-PL" sz="2800" b="1" dirty="0"/>
              <a:t>:</a:t>
            </a:r>
            <a:endParaRPr lang="pl-PL" sz="2800" dirty="0"/>
          </a:p>
          <a:p>
            <a:r>
              <a:rPr lang="pl-PL" sz="2800" dirty="0"/>
              <a:t>• 5 g </a:t>
            </a:r>
            <a:r>
              <a:rPr lang="pl-PL" sz="2800" dirty="0" err="1"/>
              <a:t>hidrolizuoto</a:t>
            </a:r>
            <a:r>
              <a:rPr lang="pl-PL" sz="2800" dirty="0"/>
              <a:t> </a:t>
            </a:r>
            <a:r>
              <a:rPr lang="pl-PL" sz="2800" dirty="0" err="1"/>
              <a:t>jūrinio</a:t>
            </a:r>
            <a:r>
              <a:rPr lang="pl-PL" sz="2800" dirty="0"/>
              <a:t> </a:t>
            </a:r>
            <a:r>
              <a:rPr lang="pl-PL" sz="2800" dirty="0" err="1"/>
              <a:t>kolageno</a:t>
            </a:r>
            <a:endParaRPr lang="pl-PL" sz="2800" dirty="0"/>
          </a:p>
          <a:p>
            <a:r>
              <a:rPr lang="pl-PL" sz="2800" dirty="0"/>
              <a:t>• </a:t>
            </a:r>
            <a:r>
              <a:rPr lang="pl-PL" sz="2800" dirty="0" err="1"/>
              <a:t>FloraGLO</a:t>
            </a:r>
            <a:r>
              <a:rPr lang="pl-PL" sz="2800" dirty="0"/>
              <a:t>® </a:t>
            </a:r>
            <a:r>
              <a:rPr lang="pl-PL" sz="2800" dirty="0" err="1"/>
              <a:t>liuteino</a:t>
            </a:r>
            <a:endParaRPr lang="pl-PL" sz="2800" dirty="0"/>
          </a:p>
          <a:p>
            <a:r>
              <a:rPr lang="pl-PL" sz="2800" dirty="0"/>
              <a:t>• </a:t>
            </a:r>
            <a:r>
              <a:rPr lang="pl-PL" sz="2800" dirty="0" err="1"/>
              <a:t>vitamino</a:t>
            </a:r>
            <a:r>
              <a:rPr lang="pl-PL" sz="2800" dirty="0"/>
              <a:t> C</a:t>
            </a:r>
          </a:p>
          <a:p>
            <a:r>
              <a:rPr lang="pl-PL" sz="2800" dirty="0"/>
              <a:t>• </a:t>
            </a:r>
            <a:r>
              <a:rPr lang="pl-PL" sz="2800" dirty="0" err="1"/>
              <a:t>biotino</a:t>
            </a:r>
            <a:endParaRPr lang="pl-PL" sz="2800" dirty="0"/>
          </a:p>
          <a:p>
            <a:r>
              <a:rPr lang="pl-PL" sz="2800" dirty="0"/>
              <a:t>• </a:t>
            </a:r>
            <a:r>
              <a:rPr lang="pl-PL" sz="2800" dirty="0" err="1"/>
              <a:t>niacino</a:t>
            </a:r>
            <a:endParaRPr lang="pl-PL" sz="2800" dirty="0"/>
          </a:p>
          <a:p>
            <a:endParaRPr lang="pl-PL" dirty="0"/>
          </a:p>
          <a:p>
            <a:endParaRPr lang="pl-PL" dirty="0"/>
          </a:p>
        </p:txBody>
      </p:sp>
      <p:sp>
        <p:nvSpPr>
          <p:cNvPr id="5" name="Tytuł 4">
            <a:extLst>
              <a:ext uri="{FF2B5EF4-FFF2-40B4-BE49-F238E27FC236}">
                <a16:creationId xmlns:a16="http://schemas.microsoft.com/office/drawing/2014/main" id="{3CE51DF3-0978-F84E-463F-9C02F157DDE6}"/>
              </a:ext>
            </a:extLst>
          </p:cNvPr>
          <p:cNvSpPr>
            <a:spLocks noGrp="1"/>
          </p:cNvSpPr>
          <p:nvPr>
            <p:ph type="title"/>
          </p:nvPr>
        </p:nvSpPr>
        <p:spPr/>
        <p:txBody>
          <a:bodyPr/>
          <a:lstStyle/>
          <a:p>
            <a:r>
              <a:rPr lang="pl-PL" dirty="0"/>
              <a:t>Marine </a:t>
            </a:r>
            <a:r>
              <a:rPr lang="pl-PL" dirty="0" err="1"/>
              <a:t>Glo</a:t>
            </a:r>
            <a:r>
              <a:rPr lang="pl-PL" dirty="0"/>
              <a:t>™</a:t>
            </a:r>
          </a:p>
        </p:txBody>
      </p:sp>
      <p:pic>
        <p:nvPicPr>
          <p:cNvPr id="4" name="Obraz 3" descr="Natures Sunshine.&#10;&#10;Zawartość wygenerowana przez AI może być niepoprawna.">
            <a:extLst>
              <a:ext uri="{FF2B5EF4-FFF2-40B4-BE49-F238E27FC236}">
                <a16:creationId xmlns:a16="http://schemas.microsoft.com/office/drawing/2014/main" id="{E863D647-4CFD-6426-6D1E-E2A060F55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3393" y="0"/>
            <a:ext cx="4848607" cy="6858000"/>
          </a:xfrm>
          <a:prstGeom prst="rect">
            <a:avLst/>
          </a:prstGeom>
        </p:spPr>
      </p:pic>
    </p:spTree>
    <p:extLst>
      <p:ext uri="{BB962C8B-B14F-4D97-AF65-F5344CB8AC3E}">
        <p14:creationId xmlns:p14="http://schemas.microsoft.com/office/powerpoint/2010/main" val="30610358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AFF7F-72E7-C8C6-815C-831AE1804D9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D93A889-F54B-FD51-DCA4-E4316EB57B72}"/>
              </a:ext>
            </a:extLst>
          </p:cNvPr>
          <p:cNvSpPr>
            <a:spLocks noGrp="1"/>
          </p:cNvSpPr>
          <p:nvPr>
            <p:ph type="body" idx="1"/>
          </p:nvPr>
        </p:nvSpPr>
        <p:spPr>
          <a:xfrm>
            <a:off x="1270532" y="1307255"/>
            <a:ext cx="10424160" cy="4937760"/>
          </a:xfrm>
        </p:spPr>
        <p:txBody>
          <a:bodyPr vert="horz" lIns="91440" tIns="45720" rIns="91440" bIns="45720" rtlCol="0" anchor="t">
            <a:normAutofit/>
          </a:bodyPr>
          <a:lstStyle/>
          <a:p>
            <a:r>
              <a:rPr lang="pl-PL" dirty="0"/>
              <a:t>Oda </a:t>
            </a:r>
            <a:r>
              <a:rPr lang="pl-PL" dirty="0" err="1"/>
              <a:t>atlieka</a:t>
            </a:r>
            <a:r>
              <a:rPr lang="pl-PL" dirty="0"/>
              <a:t> kur kas </a:t>
            </a:r>
            <a:r>
              <a:rPr lang="pl-PL" dirty="0" err="1"/>
              <a:t>daugiau</a:t>
            </a:r>
            <a:r>
              <a:rPr lang="pl-PL" dirty="0"/>
              <a:t> </a:t>
            </a:r>
            <a:r>
              <a:rPr lang="pl-PL" dirty="0" err="1"/>
              <a:t>funkcijų</a:t>
            </a:r>
            <a:r>
              <a:rPr lang="pl-PL" dirty="0"/>
              <a:t> </a:t>
            </a:r>
            <a:r>
              <a:rPr lang="pl-PL" dirty="0" err="1"/>
              <a:t>nei</a:t>
            </a:r>
            <a:r>
              <a:rPr lang="pl-PL" dirty="0"/>
              <a:t> tik </a:t>
            </a:r>
            <a:r>
              <a:rPr lang="pl-PL" dirty="0" err="1"/>
              <a:t>estetinę</a:t>
            </a:r>
            <a:r>
              <a:rPr lang="pl-PL" dirty="0"/>
              <a:t>.</a:t>
            </a:r>
          </a:p>
          <a:p>
            <a:endParaRPr lang="pl-PL" dirty="0"/>
          </a:p>
          <a:p>
            <a:r>
              <a:rPr lang="pl-PL" b="1" dirty="0" err="1"/>
              <a:t>Pagrindinės</a:t>
            </a:r>
            <a:r>
              <a:rPr lang="pl-PL" b="1" dirty="0"/>
              <a:t> </a:t>
            </a:r>
            <a:r>
              <a:rPr lang="pl-PL" b="1" dirty="0" err="1"/>
              <a:t>odos</a:t>
            </a:r>
            <a:r>
              <a:rPr lang="pl-PL" b="1" dirty="0"/>
              <a:t> </a:t>
            </a:r>
            <a:r>
              <a:rPr lang="pl-PL" b="1" dirty="0" err="1"/>
              <a:t>funkcijos</a:t>
            </a:r>
            <a:endParaRPr lang="pl-PL" dirty="0"/>
          </a:p>
          <a:p>
            <a:r>
              <a:rPr lang="pl-PL" dirty="0"/>
              <a:t>✔ </a:t>
            </a:r>
            <a:r>
              <a:rPr lang="pl-PL" dirty="0" err="1"/>
              <a:t>saugo</a:t>
            </a:r>
            <a:r>
              <a:rPr lang="pl-PL" dirty="0"/>
              <a:t> </a:t>
            </a:r>
            <a:r>
              <a:rPr lang="pl-PL" dirty="0" err="1"/>
              <a:t>organizmą</a:t>
            </a:r>
            <a:r>
              <a:rPr lang="pl-PL" dirty="0"/>
              <a:t> </a:t>
            </a:r>
            <a:r>
              <a:rPr lang="pl-PL" dirty="0" err="1"/>
              <a:t>nuo</a:t>
            </a:r>
            <a:r>
              <a:rPr lang="pl-PL" dirty="0"/>
              <a:t> </a:t>
            </a:r>
            <a:r>
              <a:rPr lang="pl-PL" dirty="0" err="1"/>
              <a:t>išorinių</a:t>
            </a:r>
            <a:r>
              <a:rPr lang="pl-PL" dirty="0"/>
              <a:t> </a:t>
            </a:r>
            <a:r>
              <a:rPr lang="pl-PL" dirty="0" err="1"/>
              <a:t>veiksnių</a:t>
            </a:r>
            <a:endParaRPr lang="pl-PL" dirty="0"/>
          </a:p>
          <a:p>
            <a:r>
              <a:rPr lang="pl-PL" dirty="0"/>
              <a:t>✔ </a:t>
            </a:r>
            <a:r>
              <a:rPr lang="pl-PL" dirty="0" err="1"/>
              <a:t>padeda</a:t>
            </a:r>
            <a:r>
              <a:rPr lang="pl-PL" dirty="0"/>
              <a:t> </a:t>
            </a:r>
            <a:r>
              <a:rPr lang="pl-PL" dirty="0" err="1"/>
              <a:t>išvengti</a:t>
            </a:r>
            <a:r>
              <a:rPr lang="pl-PL" dirty="0"/>
              <a:t> </a:t>
            </a:r>
            <a:r>
              <a:rPr lang="pl-PL" dirty="0" err="1"/>
              <a:t>vandens</a:t>
            </a:r>
            <a:r>
              <a:rPr lang="pl-PL" dirty="0"/>
              <a:t> </a:t>
            </a:r>
            <a:r>
              <a:rPr lang="pl-PL" dirty="0" err="1"/>
              <a:t>netekimo</a:t>
            </a:r>
            <a:endParaRPr lang="pl-PL" dirty="0"/>
          </a:p>
          <a:p>
            <a:r>
              <a:rPr lang="pl-PL" dirty="0"/>
              <a:t>✔ </a:t>
            </a:r>
            <a:r>
              <a:rPr lang="pl-PL" dirty="0" err="1"/>
              <a:t>dalyvauja</a:t>
            </a:r>
            <a:r>
              <a:rPr lang="pl-PL" dirty="0"/>
              <a:t> </a:t>
            </a:r>
            <a:r>
              <a:rPr lang="pl-PL" dirty="0" err="1"/>
              <a:t>termoreguliacijoje</a:t>
            </a:r>
            <a:endParaRPr lang="pl-PL" dirty="0"/>
          </a:p>
          <a:p>
            <a:r>
              <a:rPr lang="pl-PL" dirty="0"/>
              <a:t>✔ </a:t>
            </a:r>
            <a:r>
              <a:rPr lang="pl-PL" dirty="0" err="1"/>
              <a:t>prisideda</a:t>
            </a:r>
            <a:r>
              <a:rPr lang="pl-PL" dirty="0"/>
              <a:t> </a:t>
            </a:r>
            <a:r>
              <a:rPr lang="pl-PL" dirty="0" err="1"/>
              <a:t>prie</a:t>
            </a:r>
            <a:r>
              <a:rPr lang="pl-PL" dirty="0"/>
              <a:t> </a:t>
            </a:r>
            <a:r>
              <a:rPr lang="pl-PL" dirty="0" err="1"/>
              <a:t>vitamino</a:t>
            </a:r>
            <a:r>
              <a:rPr lang="pl-PL" dirty="0"/>
              <a:t> D </a:t>
            </a:r>
            <a:r>
              <a:rPr lang="pl-PL" dirty="0" err="1"/>
              <a:t>sintezės</a:t>
            </a:r>
            <a:endParaRPr lang="pl-PL" dirty="0"/>
          </a:p>
          <a:p>
            <a:r>
              <a:rPr lang="pl-PL" dirty="0"/>
              <a:t>✔ </a:t>
            </a:r>
            <a:r>
              <a:rPr lang="pl-PL" dirty="0" err="1"/>
              <a:t>yra</a:t>
            </a:r>
            <a:r>
              <a:rPr lang="pl-PL" dirty="0"/>
              <a:t> </a:t>
            </a:r>
            <a:r>
              <a:rPr lang="pl-PL" dirty="0" err="1"/>
              <a:t>imuninės</a:t>
            </a:r>
            <a:r>
              <a:rPr lang="pl-PL" dirty="0"/>
              <a:t> </a:t>
            </a:r>
            <a:r>
              <a:rPr lang="pl-PL" dirty="0" err="1"/>
              <a:t>sistemos</a:t>
            </a:r>
            <a:r>
              <a:rPr lang="pl-PL" dirty="0"/>
              <a:t> </a:t>
            </a:r>
            <a:r>
              <a:rPr lang="pl-PL" dirty="0" err="1"/>
              <a:t>dalis</a:t>
            </a:r>
            <a:endParaRPr lang="pl-PL" dirty="0"/>
          </a:p>
          <a:p>
            <a:r>
              <a:rPr lang="pl-PL" dirty="0"/>
              <a:t>✔ </a:t>
            </a:r>
            <a:r>
              <a:rPr lang="pl-PL" dirty="0" err="1"/>
              <a:t>priima</a:t>
            </a:r>
            <a:r>
              <a:rPr lang="pl-PL" dirty="0"/>
              <a:t> </a:t>
            </a:r>
            <a:r>
              <a:rPr lang="pl-PL" dirty="0" err="1"/>
              <a:t>aplinkos</a:t>
            </a:r>
            <a:r>
              <a:rPr lang="pl-PL" dirty="0"/>
              <a:t> </a:t>
            </a:r>
            <a:r>
              <a:rPr lang="pl-PL" dirty="0" err="1"/>
              <a:t>dirgiklius</a:t>
            </a:r>
            <a:endParaRPr lang="pl-PL" dirty="0"/>
          </a:p>
        </p:txBody>
      </p:sp>
      <p:sp>
        <p:nvSpPr>
          <p:cNvPr id="5" name="Tytuł 4">
            <a:extLst>
              <a:ext uri="{FF2B5EF4-FFF2-40B4-BE49-F238E27FC236}">
                <a16:creationId xmlns:a16="http://schemas.microsoft.com/office/drawing/2014/main" id="{433B6440-0E4B-81D6-D1EB-D1FF0DCA52EC}"/>
              </a:ext>
            </a:extLst>
          </p:cNvPr>
          <p:cNvSpPr>
            <a:spLocks noGrp="1"/>
          </p:cNvSpPr>
          <p:nvPr>
            <p:ph type="title"/>
          </p:nvPr>
        </p:nvSpPr>
        <p:spPr/>
        <p:txBody>
          <a:bodyPr>
            <a:normAutofit/>
          </a:bodyPr>
          <a:lstStyle/>
          <a:p>
            <a:r>
              <a:rPr lang="pl-PL" dirty="0">
                <a:ea typeface="+mj-lt"/>
                <a:cs typeface="+mj-lt"/>
              </a:rPr>
              <a:t>Oda – </a:t>
            </a:r>
            <a:r>
              <a:rPr lang="pl-PL" dirty="0" err="1">
                <a:ea typeface="+mj-lt"/>
                <a:cs typeface="+mj-lt"/>
              </a:rPr>
              <a:t>didžiausias</a:t>
            </a:r>
            <a:r>
              <a:rPr lang="pl-PL" dirty="0">
                <a:ea typeface="+mj-lt"/>
                <a:cs typeface="+mj-lt"/>
              </a:rPr>
              <a:t> </a:t>
            </a:r>
            <a:r>
              <a:rPr lang="pl-PL" dirty="0" err="1">
                <a:ea typeface="+mj-lt"/>
                <a:cs typeface="+mj-lt"/>
              </a:rPr>
              <a:t>kūno</a:t>
            </a:r>
            <a:r>
              <a:rPr lang="pl-PL" dirty="0">
                <a:ea typeface="+mj-lt"/>
                <a:cs typeface="+mj-lt"/>
              </a:rPr>
              <a:t> </a:t>
            </a:r>
            <a:r>
              <a:rPr lang="pl-PL" dirty="0" err="1">
                <a:ea typeface="+mj-lt"/>
                <a:cs typeface="+mj-lt"/>
              </a:rPr>
              <a:t>organas</a:t>
            </a:r>
            <a:endParaRPr lang="pl-PL" dirty="0"/>
          </a:p>
        </p:txBody>
      </p:sp>
      <p:sp>
        <p:nvSpPr>
          <p:cNvPr id="4" name="pole tekstowe 3">
            <a:extLst>
              <a:ext uri="{FF2B5EF4-FFF2-40B4-BE49-F238E27FC236}">
                <a16:creationId xmlns:a16="http://schemas.microsoft.com/office/drawing/2014/main" id="{C238489C-ECD1-3CF5-6122-7A8916443726}"/>
              </a:ext>
            </a:extLst>
          </p:cNvPr>
          <p:cNvSpPr txBox="1"/>
          <p:nvPr/>
        </p:nvSpPr>
        <p:spPr>
          <a:xfrm>
            <a:off x="8665027" y="4612026"/>
            <a:ext cx="3287485" cy="1815882"/>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r>
              <a:rPr lang="pl-PL" sz="1600" b="1" dirty="0"/>
              <a:t>Ar </a:t>
            </a:r>
            <a:r>
              <a:rPr lang="pl-PL" sz="1600" b="1" dirty="0" err="1"/>
              <a:t>žinojote</a:t>
            </a:r>
            <a:r>
              <a:rPr lang="pl-PL" sz="1600" b="1" dirty="0"/>
              <a:t>, </a:t>
            </a:r>
            <a:r>
              <a:rPr lang="pl-PL" sz="1600" b="1" dirty="0" err="1"/>
              <a:t>kad</a:t>
            </a:r>
            <a:r>
              <a:rPr lang="pl-PL" sz="1600" b="1" dirty="0"/>
              <a:t>…?</a:t>
            </a:r>
            <a:endParaRPr lang="pl-PL" sz="1600" dirty="0"/>
          </a:p>
          <a:p>
            <a:r>
              <a:rPr lang="pl-PL" sz="1600" dirty="0"/>
              <a:t>• </a:t>
            </a:r>
            <a:r>
              <a:rPr lang="pl-PL" sz="1600" dirty="0" err="1"/>
              <a:t>suaugusio</a:t>
            </a:r>
            <a:r>
              <a:rPr lang="pl-PL" sz="1600" dirty="0"/>
              <a:t> </a:t>
            </a:r>
            <a:r>
              <a:rPr lang="pl-PL" sz="1600" dirty="0" err="1"/>
              <a:t>žmogaus</a:t>
            </a:r>
            <a:r>
              <a:rPr lang="pl-PL" sz="1600" dirty="0"/>
              <a:t> </a:t>
            </a:r>
            <a:r>
              <a:rPr lang="pl-PL" sz="1600" dirty="0" err="1"/>
              <a:t>odos</a:t>
            </a:r>
            <a:r>
              <a:rPr lang="pl-PL" sz="1600" dirty="0"/>
              <a:t> </a:t>
            </a:r>
            <a:r>
              <a:rPr lang="pl-PL" sz="1600" dirty="0" err="1"/>
              <a:t>paviršiaus</a:t>
            </a:r>
            <a:r>
              <a:rPr lang="pl-PL" sz="1600" dirty="0"/>
              <a:t> </a:t>
            </a:r>
            <a:r>
              <a:rPr lang="pl-PL" sz="1600" dirty="0" err="1"/>
              <a:t>plotas</a:t>
            </a:r>
            <a:r>
              <a:rPr lang="pl-PL" sz="1600" dirty="0"/>
              <a:t> </a:t>
            </a:r>
            <a:r>
              <a:rPr lang="pl-PL" sz="1600" dirty="0" err="1"/>
              <a:t>yra</a:t>
            </a:r>
            <a:r>
              <a:rPr lang="pl-PL" sz="1600" dirty="0"/>
              <a:t> </a:t>
            </a:r>
            <a:r>
              <a:rPr lang="pl-PL" sz="1600" dirty="0" err="1"/>
              <a:t>maždaug</a:t>
            </a:r>
            <a:r>
              <a:rPr lang="pl-PL" sz="1600" dirty="0"/>
              <a:t> </a:t>
            </a:r>
            <a:r>
              <a:rPr lang="pl-PL" sz="1600" b="1" dirty="0"/>
              <a:t>2 m²</a:t>
            </a:r>
            <a:endParaRPr lang="pl-PL" sz="1600" dirty="0"/>
          </a:p>
          <a:p>
            <a:r>
              <a:rPr lang="pl-PL" sz="1600" dirty="0"/>
              <a:t>• oda </a:t>
            </a:r>
            <a:r>
              <a:rPr lang="pl-PL" sz="1600" dirty="0" err="1"/>
              <a:t>sveria</a:t>
            </a:r>
            <a:r>
              <a:rPr lang="pl-PL" sz="1600" dirty="0"/>
              <a:t> </a:t>
            </a:r>
            <a:r>
              <a:rPr lang="pl-PL" sz="1600" dirty="0" err="1"/>
              <a:t>apie</a:t>
            </a:r>
            <a:r>
              <a:rPr lang="pl-PL" sz="1600" dirty="0"/>
              <a:t> </a:t>
            </a:r>
            <a:r>
              <a:rPr lang="pl-PL" sz="1600" b="1" dirty="0"/>
              <a:t>4–5 kg</a:t>
            </a:r>
            <a:endParaRPr lang="pl-PL" sz="1600" dirty="0"/>
          </a:p>
          <a:p>
            <a:r>
              <a:rPr lang="pl-PL" sz="1600" dirty="0"/>
              <a:t>• </a:t>
            </a:r>
            <a:r>
              <a:rPr lang="pl-PL" sz="1600" dirty="0" err="1"/>
              <a:t>kasdien</a:t>
            </a:r>
            <a:r>
              <a:rPr lang="pl-PL" sz="1600" dirty="0"/>
              <a:t> </a:t>
            </a:r>
            <a:r>
              <a:rPr lang="pl-PL" sz="1600" dirty="0" err="1"/>
              <a:t>netenkame</a:t>
            </a:r>
            <a:r>
              <a:rPr lang="pl-PL" sz="1600" dirty="0"/>
              <a:t> </a:t>
            </a:r>
            <a:r>
              <a:rPr lang="pl-PL" sz="1600" dirty="0" err="1"/>
              <a:t>milijonų</a:t>
            </a:r>
            <a:r>
              <a:rPr lang="pl-PL" sz="1600" dirty="0"/>
              <a:t> </a:t>
            </a:r>
            <a:r>
              <a:rPr lang="pl-PL" sz="1600" dirty="0" err="1"/>
              <a:t>epidermio</a:t>
            </a:r>
            <a:r>
              <a:rPr lang="pl-PL" sz="1600" dirty="0"/>
              <a:t> </a:t>
            </a:r>
            <a:r>
              <a:rPr lang="pl-PL" sz="1600" dirty="0" err="1"/>
              <a:t>ląstelių</a:t>
            </a:r>
            <a:endParaRPr lang="pl-PL" sz="1600" dirty="0"/>
          </a:p>
        </p:txBody>
      </p:sp>
      <p:pic>
        <p:nvPicPr>
          <p:cNvPr id="7" name="Obraz 6" descr="The image depicts a close-up of a textured, orange sphere, reminis0cent of a pigmented skin layer.&#10;&#10;Zawartość wygenerowana przez AI może być niepoprawna.">
            <a:extLst>
              <a:ext uri="{FF2B5EF4-FFF2-40B4-BE49-F238E27FC236}">
                <a16:creationId xmlns:a16="http://schemas.microsoft.com/office/drawing/2014/main" id="{CAEEC08F-6FD6-367D-35BC-A7A142FC7CAE}"/>
              </a:ext>
            </a:extLst>
          </p:cNvPr>
          <p:cNvPicPr>
            <a:picLocks noChangeAspect="1"/>
          </p:cNvPicPr>
          <p:nvPr/>
        </p:nvPicPr>
        <p:blipFill>
          <a:blip r:embed="rId3"/>
          <a:stretch>
            <a:fillRect/>
          </a:stretch>
        </p:blipFill>
        <p:spPr>
          <a:xfrm>
            <a:off x="9426888" y="1772238"/>
            <a:ext cx="2396714" cy="2374806"/>
          </a:xfrm>
          <a:prstGeom prst="rect">
            <a:avLst/>
          </a:prstGeom>
        </p:spPr>
      </p:pic>
    </p:spTree>
    <p:extLst>
      <p:ext uri="{BB962C8B-B14F-4D97-AF65-F5344CB8AC3E}">
        <p14:creationId xmlns:p14="http://schemas.microsoft.com/office/powerpoint/2010/main" val="206794905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A3341-17E4-1D75-65AD-A9D252926EE1}"/>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F80C4181-469C-2001-4835-FCA1DD96F0C8}"/>
              </a:ext>
            </a:extLst>
          </p:cNvPr>
          <p:cNvSpPr>
            <a:spLocks noGrp="1"/>
          </p:cNvSpPr>
          <p:nvPr>
            <p:ph type="body" idx="1"/>
          </p:nvPr>
        </p:nvSpPr>
        <p:spPr>
          <a:xfrm>
            <a:off x="1270532" y="1307255"/>
            <a:ext cx="10424160" cy="4937760"/>
          </a:xfrm>
        </p:spPr>
        <p:txBody>
          <a:bodyPr vert="horz" lIns="91440" tIns="45720" rIns="91440" bIns="45720" rtlCol="0" anchor="t">
            <a:normAutofit fontScale="62500" lnSpcReduction="20000"/>
          </a:bodyPr>
          <a:lstStyle/>
          <a:p>
            <a:r>
              <a:rPr lang="pl-PL" dirty="0" err="1"/>
              <a:t>Senėjimo</a:t>
            </a:r>
            <a:r>
              <a:rPr lang="pl-PL" dirty="0"/>
              <a:t> </a:t>
            </a:r>
            <a:r>
              <a:rPr lang="pl-PL" dirty="0" err="1"/>
              <a:t>procesas</a:t>
            </a:r>
            <a:r>
              <a:rPr lang="pl-PL" dirty="0"/>
              <a:t> </a:t>
            </a:r>
            <a:r>
              <a:rPr lang="pl-PL" dirty="0" err="1"/>
              <a:t>yra</a:t>
            </a:r>
            <a:r>
              <a:rPr lang="pl-PL" dirty="0"/>
              <a:t> </a:t>
            </a:r>
            <a:r>
              <a:rPr lang="pl-PL" dirty="0" err="1"/>
              <a:t>natūralus</a:t>
            </a:r>
            <a:r>
              <a:rPr lang="pl-PL" dirty="0"/>
              <a:t>.</a:t>
            </a:r>
          </a:p>
          <a:p>
            <a:endParaRPr lang="pl-PL" dirty="0"/>
          </a:p>
          <a:p>
            <a:r>
              <a:rPr lang="pl-PL" dirty="0"/>
              <a:t>Jam </a:t>
            </a:r>
            <a:r>
              <a:rPr lang="pl-PL" dirty="0" err="1"/>
              <a:t>įtakos</a:t>
            </a:r>
            <a:r>
              <a:rPr lang="pl-PL" dirty="0"/>
              <a:t> </a:t>
            </a:r>
            <a:r>
              <a:rPr lang="pl-PL" dirty="0" err="1"/>
              <a:t>turi</a:t>
            </a:r>
            <a:r>
              <a:rPr lang="pl-PL" dirty="0"/>
              <a:t> </a:t>
            </a:r>
            <a:r>
              <a:rPr lang="pl-PL" dirty="0" err="1"/>
              <a:t>tiek</a:t>
            </a:r>
            <a:r>
              <a:rPr lang="pl-PL" dirty="0"/>
              <a:t> </a:t>
            </a:r>
            <a:r>
              <a:rPr lang="pl-PL" dirty="0" err="1"/>
              <a:t>vidiniai</a:t>
            </a:r>
            <a:r>
              <a:rPr lang="pl-PL" dirty="0"/>
              <a:t>, </a:t>
            </a:r>
            <a:r>
              <a:rPr lang="pl-PL" dirty="0" err="1"/>
              <a:t>tiek</a:t>
            </a:r>
            <a:r>
              <a:rPr lang="pl-PL" dirty="0"/>
              <a:t> </a:t>
            </a:r>
            <a:r>
              <a:rPr lang="pl-PL" dirty="0" err="1"/>
              <a:t>aplinkos</a:t>
            </a:r>
            <a:r>
              <a:rPr lang="pl-PL" dirty="0"/>
              <a:t> </a:t>
            </a:r>
            <a:r>
              <a:rPr lang="pl-PL" dirty="0" err="1"/>
              <a:t>veiksniai</a:t>
            </a:r>
            <a:r>
              <a:rPr lang="pl-PL" dirty="0"/>
              <a:t>.</a:t>
            </a:r>
          </a:p>
          <a:p>
            <a:endParaRPr lang="pl-PL" b="1" dirty="0"/>
          </a:p>
          <a:p>
            <a:r>
              <a:rPr lang="pl-PL" b="1" dirty="0" err="1"/>
              <a:t>Vidiniai</a:t>
            </a:r>
            <a:r>
              <a:rPr lang="pl-PL" b="1" dirty="0"/>
              <a:t> </a:t>
            </a:r>
            <a:r>
              <a:rPr lang="pl-PL" b="1" dirty="0" err="1"/>
              <a:t>veiksniai</a:t>
            </a:r>
            <a:endParaRPr lang="pl-PL" dirty="0"/>
          </a:p>
          <a:p>
            <a:r>
              <a:rPr lang="pl-PL" dirty="0"/>
              <a:t>• </a:t>
            </a:r>
            <a:r>
              <a:rPr lang="pl-PL" dirty="0" err="1"/>
              <a:t>amžius</a:t>
            </a:r>
            <a:endParaRPr lang="pl-PL" dirty="0"/>
          </a:p>
          <a:p>
            <a:r>
              <a:rPr lang="pl-PL" dirty="0"/>
              <a:t>• </a:t>
            </a:r>
            <a:r>
              <a:rPr lang="pl-PL" dirty="0" err="1"/>
              <a:t>genetika</a:t>
            </a:r>
            <a:endParaRPr lang="pl-PL" dirty="0"/>
          </a:p>
          <a:p>
            <a:r>
              <a:rPr lang="pl-PL" dirty="0"/>
              <a:t>• </a:t>
            </a:r>
            <a:r>
              <a:rPr lang="pl-PL" dirty="0" err="1"/>
              <a:t>hormonai</a:t>
            </a:r>
            <a:endParaRPr lang="pl-PL" dirty="0"/>
          </a:p>
          <a:p>
            <a:endParaRPr lang="pl-PL" b="1" dirty="0"/>
          </a:p>
          <a:p>
            <a:r>
              <a:rPr lang="pl-PL" b="1" dirty="0" err="1"/>
              <a:t>Išoriniai</a:t>
            </a:r>
            <a:r>
              <a:rPr lang="pl-PL" b="1" dirty="0"/>
              <a:t> </a:t>
            </a:r>
            <a:r>
              <a:rPr lang="pl-PL" b="1" dirty="0" err="1"/>
              <a:t>veiksniai</a:t>
            </a:r>
            <a:endParaRPr lang="pl-PL" dirty="0"/>
          </a:p>
          <a:p>
            <a:r>
              <a:rPr lang="pl-PL" dirty="0"/>
              <a:t>• UV </a:t>
            </a:r>
            <a:r>
              <a:rPr lang="pl-PL" dirty="0" err="1"/>
              <a:t>spinduliuotė</a:t>
            </a:r>
            <a:endParaRPr lang="pl-PL" dirty="0"/>
          </a:p>
          <a:p>
            <a:r>
              <a:rPr lang="pl-PL" dirty="0"/>
              <a:t>• </a:t>
            </a:r>
            <a:r>
              <a:rPr lang="pl-PL" dirty="0" err="1"/>
              <a:t>aplinkos</a:t>
            </a:r>
            <a:r>
              <a:rPr lang="pl-PL" dirty="0"/>
              <a:t> </a:t>
            </a:r>
            <a:r>
              <a:rPr lang="pl-PL" dirty="0" err="1"/>
              <a:t>tarša</a:t>
            </a:r>
            <a:endParaRPr lang="pl-PL" dirty="0"/>
          </a:p>
          <a:p>
            <a:r>
              <a:rPr lang="pl-PL" dirty="0"/>
              <a:t>• </a:t>
            </a:r>
            <a:r>
              <a:rPr lang="pl-PL" dirty="0" err="1"/>
              <a:t>oksidacinis</a:t>
            </a:r>
            <a:r>
              <a:rPr lang="pl-PL" dirty="0"/>
              <a:t> </a:t>
            </a:r>
            <a:r>
              <a:rPr lang="pl-PL" dirty="0" err="1"/>
              <a:t>stresas</a:t>
            </a:r>
            <a:endParaRPr lang="pl-PL" dirty="0"/>
          </a:p>
          <a:p>
            <a:r>
              <a:rPr lang="pl-PL" dirty="0"/>
              <a:t>• </a:t>
            </a:r>
            <a:r>
              <a:rPr lang="pl-PL" dirty="0" err="1"/>
              <a:t>lėtinis</a:t>
            </a:r>
            <a:r>
              <a:rPr lang="pl-PL" dirty="0"/>
              <a:t> </a:t>
            </a:r>
            <a:r>
              <a:rPr lang="pl-PL" dirty="0" err="1"/>
              <a:t>stresas</a:t>
            </a:r>
            <a:endParaRPr lang="pl-PL" dirty="0"/>
          </a:p>
          <a:p>
            <a:r>
              <a:rPr lang="pl-PL" dirty="0"/>
              <a:t>• </a:t>
            </a:r>
            <a:r>
              <a:rPr lang="pl-PL" dirty="0" err="1"/>
              <a:t>nesubalansuota</a:t>
            </a:r>
            <a:r>
              <a:rPr lang="pl-PL" dirty="0"/>
              <a:t> </a:t>
            </a:r>
            <a:r>
              <a:rPr lang="pl-PL" dirty="0" err="1"/>
              <a:t>mityba</a:t>
            </a:r>
            <a:endParaRPr lang="pl-PL" dirty="0"/>
          </a:p>
          <a:p>
            <a:r>
              <a:rPr lang="pl-PL" dirty="0"/>
              <a:t>• </a:t>
            </a:r>
            <a:r>
              <a:rPr lang="pl-PL" dirty="0" err="1"/>
              <a:t>miego</a:t>
            </a:r>
            <a:r>
              <a:rPr lang="pl-PL" dirty="0"/>
              <a:t> </a:t>
            </a:r>
            <a:r>
              <a:rPr lang="pl-PL" dirty="0" err="1"/>
              <a:t>trūkumas</a:t>
            </a:r>
            <a:endParaRPr lang="pl-PL" dirty="0"/>
          </a:p>
          <a:p>
            <a:r>
              <a:rPr lang="pl-PL" dirty="0"/>
              <a:t>• </a:t>
            </a:r>
            <a:r>
              <a:rPr lang="pl-PL" dirty="0" err="1"/>
              <a:t>rūkymas</a:t>
            </a:r>
            <a:endParaRPr lang="pl-PL" dirty="0"/>
          </a:p>
          <a:p>
            <a:endParaRPr lang="pl-PL" dirty="0"/>
          </a:p>
        </p:txBody>
      </p:sp>
      <p:sp>
        <p:nvSpPr>
          <p:cNvPr id="5" name="Tytuł 4">
            <a:extLst>
              <a:ext uri="{FF2B5EF4-FFF2-40B4-BE49-F238E27FC236}">
                <a16:creationId xmlns:a16="http://schemas.microsoft.com/office/drawing/2014/main" id="{33BFB099-F5AF-9CD4-02DB-F3C82A5CC09B}"/>
              </a:ext>
            </a:extLst>
          </p:cNvPr>
          <p:cNvSpPr>
            <a:spLocks noGrp="1"/>
          </p:cNvSpPr>
          <p:nvPr>
            <p:ph type="title"/>
          </p:nvPr>
        </p:nvSpPr>
        <p:spPr/>
        <p:txBody>
          <a:bodyPr>
            <a:normAutofit/>
          </a:bodyPr>
          <a:lstStyle/>
          <a:p>
            <a:r>
              <a:rPr lang="lt-LT" dirty="0">
                <a:ea typeface="+mj-lt"/>
                <a:cs typeface="+mj-lt"/>
              </a:rPr>
              <a:t>Kodėl oda sensta?</a:t>
            </a:r>
            <a:endParaRPr lang="en-US" dirty="0"/>
          </a:p>
        </p:txBody>
      </p:sp>
      <p:pic>
        <p:nvPicPr>
          <p:cNvPr id="4" name="Obraz 3" descr="The image shows two side-by-side profiles of an elderly woman with a smooth, wrinkled forehead and a youthful, smooth face.&#10;&#10;Zawartość wygenerowana przez AI może być niepoprawna.">
            <a:extLst>
              <a:ext uri="{FF2B5EF4-FFF2-40B4-BE49-F238E27FC236}">
                <a16:creationId xmlns:a16="http://schemas.microsoft.com/office/drawing/2014/main" id="{83A70E88-5075-D5D1-C842-4B71E39442CC}"/>
              </a:ext>
            </a:extLst>
          </p:cNvPr>
          <p:cNvPicPr>
            <a:picLocks noChangeAspect="1"/>
          </p:cNvPicPr>
          <p:nvPr/>
        </p:nvPicPr>
        <p:blipFill>
          <a:blip r:embed="rId3"/>
          <a:stretch>
            <a:fillRect/>
          </a:stretch>
        </p:blipFill>
        <p:spPr>
          <a:xfrm>
            <a:off x="7826829" y="2721940"/>
            <a:ext cx="3368093" cy="3354346"/>
          </a:xfrm>
          <a:prstGeom prst="rect">
            <a:avLst/>
          </a:prstGeom>
        </p:spPr>
      </p:pic>
    </p:spTree>
    <p:extLst>
      <p:ext uri="{BB962C8B-B14F-4D97-AF65-F5344CB8AC3E}">
        <p14:creationId xmlns:p14="http://schemas.microsoft.com/office/powerpoint/2010/main" val="352015369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CE7A-8A03-D146-4F3A-B4FEFE1B17EC}"/>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47624315-359D-831A-6EC4-C14D3B771C4E}"/>
              </a:ext>
            </a:extLst>
          </p:cNvPr>
          <p:cNvSpPr>
            <a:spLocks noGrp="1"/>
          </p:cNvSpPr>
          <p:nvPr>
            <p:ph type="body" idx="1"/>
          </p:nvPr>
        </p:nvSpPr>
        <p:spPr>
          <a:xfrm>
            <a:off x="1270532" y="1307255"/>
            <a:ext cx="10424160" cy="4937760"/>
          </a:xfrm>
        </p:spPr>
        <p:txBody>
          <a:bodyPr>
            <a:normAutofit fontScale="92500" lnSpcReduction="10000"/>
          </a:bodyPr>
          <a:lstStyle/>
          <a:p>
            <a:r>
              <a:rPr lang="pl-PL" dirty="0" err="1"/>
              <a:t>Kolagenas</a:t>
            </a:r>
            <a:r>
              <a:rPr lang="pl-PL" dirty="0"/>
              <a:t> </a:t>
            </a:r>
            <a:r>
              <a:rPr lang="pl-PL" dirty="0" err="1"/>
              <a:t>yra</a:t>
            </a:r>
            <a:r>
              <a:rPr lang="pl-PL" dirty="0"/>
              <a:t> </a:t>
            </a:r>
            <a:r>
              <a:rPr lang="pl-PL" dirty="0" err="1"/>
              <a:t>gausiausiai</a:t>
            </a:r>
            <a:r>
              <a:rPr lang="pl-PL" dirty="0"/>
              <a:t> </a:t>
            </a:r>
            <a:r>
              <a:rPr lang="pl-PL" dirty="0" err="1"/>
              <a:t>žmogaus</a:t>
            </a:r>
            <a:r>
              <a:rPr lang="pl-PL" dirty="0"/>
              <a:t> </a:t>
            </a:r>
            <a:r>
              <a:rPr lang="pl-PL" dirty="0" err="1"/>
              <a:t>organizme</a:t>
            </a:r>
            <a:r>
              <a:rPr lang="pl-PL" dirty="0"/>
              <a:t> </a:t>
            </a:r>
            <a:r>
              <a:rPr lang="pl-PL" dirty="0" err="1"/>
              <a:t>randamas</a:t>
            </a:r>
            <a:r>
              <a:rPr lang="pl-PL" dirty="0"/>
              <a:t> </a:t>
            </a:r>
            <a:r>
              <a:rPr lang="pl-PL" dirty="0" err="1"/>
              <a:t>baltymas</a:t>
            </a:r>
            <a:r>
              <a:rPr lang="pl-PL" dirty="0"/>
              <a:t>.</a:t>
            </a:r>
          </a:p>
          <a:p>
            <a:endParaRPr lang="pl-PL" dirty="0"/>
          </a:p>
          <a:p>
            <a:r>
              <a:rPr lang="pl-PL" dirty="0" err="1"/>
              <a:t>Jis</a:t>
            </a:r>
            <a:r>
              <a:rPr lang="pl-PL" dirty="0"/>
              <a:t> </a:t>
            </a:r>
            <a:r>
              <a:rPr lang="pl-PL" dirty="0" err="1"/>
              <a:t>sudaro</a:t>
            </a:r>
            <a:r>
              <a:rPr lang="pl-PL" dirty="0"/>
              <a:t> </a:t>
            </a:r>
            <a:r>
              <a:rPr lang="pl-PL" dirty="0" err="1"/>
              <a:t>maždaug</a:t>
            </a:r>
            <a:r>
              <a:rPr lang="pl-PL" dirty="0"/>
              <a:t> </a:t>
            </a:r>
            <a:r>
              <a:rPr lang="pl-PL" b="1" dirty="0"/>
              <a:t>30 % </a:t>
            </a:r>
            <a:r>
              <a:rPr lang="pl-PL" b="1" dirty="0" err="1"/>
              <a:t>visų</a:t>
            </a:r>
            <a:r>
              <a:rPr lang="pl-PL" b="1" dirty="0"/>
              <a:t> </a:t>
            </a:r>
            <a:r>
              <a:rPr lang="pl-PL" b="1" dirty="0" err="1"/>
              <a:t>organizmo</a:t>
            </a:r>
            <a:r>
              <a:rPr lang="pl-PL" b="1" dirty="0"/>
              <a:t> </a:t>
            </a:r>
            <a:r>
              <a:rPr lang="pl-PL" b="1" dirty="0" err="1"/>
              <a:t>baltymų</a:t>
            </a:r>
            <a:r>
              <a:rPr lang="pl-PL" dirty="0"/>
              <a:t>.</a:t>
            </a:r>
          </a:p>
          <a:p>
            <a:endParaRPr lang="pl-PL" dirty="0"/>
          </a:p>
          <a:p>
            <a:r>
              <a:rPr lang="pl-PL" dirty="0"/>
              <a:t>Tai </a:t>
            </a:r>
            <a:r>
              <a:rPr lang="pl-PL" dirty="0" err="1"/>
              <a:t>pagrindinis</a:t>
            </a:r>
            <a:r>
              <a:rPr lang="pl-PL" dirty="0"/>
              <a:t> </a:t>
            </a:r>
            <a:r>
              <a:rPr lang="pl-PL" dirty="0" err="1"/>
              <a:t>jungiamojo</a:t>
            </a:r>
            <a:r>
              <a:rPr lang="pl-PL" dirty="0"/>
              <a:t> </a:t>
            </a:r>
            <a:r>
              <a:rPr lang="pl-PL" dirty="0" err="1"/>
              <a:t>audinio</a:t>
            </a:r>
            <a:r>
              <a:rPr lang="pl-PL" dirty="0"/>
              <a:t> </a:t>
            </a:r>
            <a:r>
              <a:rPr lang="pl-PL" dirty="0" err="1"/>
              <a:t>struktūrinis</a:t>
            </a:r>
            <a:r>
              <a:rPr lang="pl-PL" dirty="0"/>
              <a:t> </a:t>
            </a:r>
            <a:r>
              <a:rPr lang="pl-PL" dirty="0" err="1"/>
              <a:t>komponentas</a:t>
            </a:r>
            <a:r>
              <a:rPr lang="pl-PL" dirty="0"/>
              <a:t>.</a:t>
            </a:r>
          </a:p>
          <a:p>
            <a:r>
              <a:rPr lang="pl-PL" dirty="0" err="1"/>
              <a:t>Kolageno</a:t>
            </a:r>
            <a:r>
              <a:rPr lang="pl-PL" dirty="0"/>
              <a:t>, be kita ko, </a:t>
            </a:r>
            <a:r>
              <a:rPr lang="pl-PL" dirty="0" err="1"/>
              <a:t>randama</a:t>
            </a:r>
            <a:r>
              <a:rPr lang="pl-PL" dirty="0"/>
              <a:t>:</a:t>
            </a:r>
          </a:p>
          <a:p>
            <a:r>
              <a:rPr lang="pl-PL" dirty="0"/>
              <a:t>✔ </a:t>
            </a:r>
            <a:r>
              <a:rPr lang="pl-PL" dirty="0" err="1"/>
              <a:t>odoje</a:t>
            </a:r>
            <a:endParaRPr lang="pl-PL" dirty="0"/>
          </a:p>
          <a:p>
            <a:r>
              <a:rPr lang="pl-PL" dirty="0"/>
              <a:t>✔ </a:t>
            </a:r>
            <a:r>
              <a:rPr lang="pl-PL" dirty="0" err="1"/>
              <a:t>kauluose</a:t>
            </a:r>
            <a:endParaRPr lang="pl-PL" dirty="0"/>
          </a:p>
          <a:p>
            <a:r>
              <a:rPr lang="pl-PL" dirty="0"/>
              <a:t>✔ </a:t>
            </a:r>
            <a:r>
              <a:rPr lang="pl-PL" dirty="0" err="1"/>
              <a:t>kremzlėse</a:t>
            </a:r>
            <a:endParaRPr lang="pl-PL" dirty="0"/>
          </a:p>
          <a:p>
            <a:r>
              <a:rPr lang="pl-PL" dirty="0"/>
              <a:t>✔ </a:t>
            </a:r>
            <a:r>
              <a:rPr lang="pl-PL" dirty="0" err="1"/>
              <a:t>sausgyslėse</a:t>
            </a:r>
            <a:endParaRPr lang="pl-PL" dirty="0"/>
          </a:p>
          <a:p>
            <a:r>
              <a:rPr lang="pl-PL" dirty="0"/>
              <a:t>✔ </a:t>
            </a:r>
            <a:r>
              <a:rPr lang="pl-PL" dirty="0" err="1"/>
              <a:t>raiščiuose</a:t>
            </a:r>
            <a:endParaRPr lang="pl-PL" dirty="0"/>
          </a:p>
          <a:p>
            <a:r>
              <a:rPr lang="pl-PL" dirty="0"/>
              <a:t>✔ </a:t>
            </a:r>
            <a:r>
              <a:rPr lang="pl-PL" dirty="0" err="1"/>
              <a:t>kraujagyslėse</a:t>
            </a:r>
            <a:endParaRPr lang="pl-PL" dirty="0"/>
          </a:p>
        </p:txBody>
      </p:sp>
      <p:sp>
        <p:nvSpPr>
          <p:cNvPr id="5" name="Tytuł 4">
            <a:extLst>
              <a:ext uri="{FF2B5EF4-FFF2-40B4-BE49-F238E27FC236}">
                <a16:creationId xmlns:a16="http://schemas.microsoft.com/office/drawing/2014/main" id="{4CE897EC-750B-9107-5328-05DCAB5F0C2C}"/>
              </a:ext>
            </a:extLst>
          </p:cNvPr>
          <p:cNvSpPr>
            <a:spLocks noGrp="1"/>
          </p:cNvSpPr>
          <p:nvPr>
            <p:ph type="title"/>
          </p:nvPr>
        </p:nvSpPr>
        <p:spPr/>
        <p:txBody>
          <a:bodyPr>
            <a:normAutofit/>
          </a:bodyPr>
          <a:lstStyle/>
          <a:p>
            <a:r>
              <a:rPr lang="pl-PL" dirty="0"/>
              <a:t>Kas </a:t>
            </a:r>
            <a:r>
              <a:rPr lang="pl-PL" dirty="0" err="1"/>
              <a:t>yra</a:t>
            </a:r>
            <a:r>
              <a:rPr lang="pl-PL" dirty="0"/>
              <a:t> </a:t>
            </a:r>
            <a:r>
              <a:rPr lang="pl-PL" dirty="0" err="1"/>
              <a:t>kolagenas</a:t>
            </a:r>
            <a:r>
              <a:rPr lang="pl-PL" dirty="0"/>
              <a:t>?</a:t>
            </a:r>
          </a:p>
        </p:txBody>
      </p:sp>
      <p:pic>
        <p:nvPicPr>
          <p:cNvPr id="4" name="Obraz 3" descr="The image depicts a simple, colorful molecular structure composed of interconnected, symmetrical, white spheres.&#10;&#10;Zawartość wygenerowana przez AI może być niepoprawna.">
            <a:extLst>
              <a:ext uri="{FF2B5EF4-FFF2-40B4-BE49-F238E27FC236}">
                <a16:creationId xmlns:a16="http://schemas.microsoft.com/office/drawing/2014/main" id="{DAC81ABD-671F-B806-2B60-3910AB0C86D7}"/>
              </a:ext>
            </a:extLst>
          </p:cNvPr>
          <p:cNvPicPr>
            <a:picLocks noChangeAspect="1"/>
          </p:cNvPicPr>
          <p:nvPr/>
        </p:nvPicPr>
        <p:blipFill>
          <a:blip r:embed="rId3"/>
          <a:stretch>
            <a:fillRect/>
          </a:stretch>
        </p:blipFill>
        <p:spPr>
          <a:xfrm>
            <a:off x="8707908" y="3570515"/>
            <a:ext cx="2562894" cy="2909230"/>
          </a:xfrm>
          <a:prstGeom prst="rect">
            <a:avLst/>
          </a:prstGeom>
        </p:spPr>
      </p:pic>
    </p:spTree>
    <p:extLst>
      <p:ext uri="{BB962C8B-B14F-4D97-AF65-F5344CB8AC3E}">
        <p14:creationId xmlns:p14="http://schemas.microsoft.com/office/powerpoint/2010/main" val="103575301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8FA52-AA51-FE83-8DB9-50C22A4C0F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287296EF-172A-42E8-29A1-887ED9B4710A}"/>
              </a:ext>
            </a:extLst>
          </p:cNvPr>
          <p:cNvSpPr>
            <a:spLocks noGrp="1"/>
          </p:cNvSpPr>
          <p:nvPr>
            <p:ph type="body" idx="1"/>
          </p:nvPr>
        </p:nvSpPr>
        <p:spPr>
          <a:xfrm>
            <a:off x="1270532" y="1214040"/>
            <a:ext cx="10424160" cy="5252073"/>
          </a:xfrm>
        </p:spPr>
        <p:txBody>
          <a:bodyPr>
            <a:normAutofit fontScale="92500" lnSpcReduction="20000"/>
          </a:bodyPr>
          <a:lstStyle/>
          <a:p>
            <a:r>
              <a:rPr lang="pl-PL" sz="1600" dirty="0"/>
              <a:t>Iki </a:t>
            </a:r>
            <a:r>
              <a:rPr lang="pl-PL" sz="1600" dirty="0" err="1"/>
              <a:t>šiol</a:t>
            </a:r>
            <a:r>
              <a:rPr lang="pl-PL" sz="1600" dirty="0"/>
              <a:t> </a:t>
            </a:r>
            <a:r>
              <a:rPr lang="pl-PL" sz="1600" dirty="0" err="1"/>
              <a:t>aprašyta</a:t>
            </a:r>
            <a:r>
              <a:rPr lang="pl-PL" sz="1600" dirty="0"/>
              <a:t> </a:t>
            </a:r>
            <a:r>
              <a:rPr lang="pl-PL" sz="1600" dirty="0" err="1"/>
              <a:t>daugiau</a:t>
            </a:r>
            <a:r>
              <a:rPr lang="pl-PL" sz="1600" dirty="0"/>
              <a:t> </a:t>
            </a:r>
            <a:r>
              <a:rPr lang="pl-PL" sz="1600" dirty="0" err="1"/>
              <a:t>nei</a:t>
            </a:r>
            <a:r>
              <a:rPr lang="pl-PL" sz="1600" dirty="0"/>
              <a:t> </a:t>
            </a:r>
            <a:r>
              <a:rPr lang="pl-PL" sz="1600" b="1" dirty="0"/>
              <a:t>28 </a:t>
            </a:r>
            <a:r>
              <a:rPr lang="pl-PL" sz="1600" b="1" dirty="0" err="1"/>
              <a:t>kolageno</a:t>
            </a:r>
            <a:r>
              <a:rPr lang="pl-PL" sz="1600" b="1" dirty="0"/>
              <a:t> </a:t>
            </a:r>
            <a:r>
              <a:rPr lang="pl-PL" sz="1600" b="1" dirty="0" err="1"/>
              <a:t>tipai</a:t>
            </a:r>
            <a:r>
              <a:rPr lang="pl-PL" sz="1600" dirty="0"/>
              <a:t>.</a:t>
            </a:r>
          </a:p>
          <a:p>
            <a:endParaRPr lang="pl-PL" sz="1600" dirty="0"/>
          </a:p>
          <a:p>
            <a:r>
              <a:rPr lang="pl-PL" sz="1600" dirty="0" err="1"/>
              <a:t>Svarbiausi</a:t>
            </a:r>
            <a:r>
              <a:rPr lang="pl-PL" sz="1600" dirty="0"/>
              <a:t> </a:t>
            </a:r>
            <a:r>
              <a:rPr lang="pl-PL" sz="1600" dirty="0" err="1"/>
              <a:t>iš</a:t>
            </a:r>
            <a:r>
              <a:rPr lang="pl-PL" sz="1600" dirty="0"/>
              <a:t> </a:t>
            </a:r>
            <a:r>
              <a:rPr lang="pl-PL" sz="1600" dirty="0" err="1"/>
              <a:t>jų</a:t>
            </a:r>
            <a:r>
              <a:rPr lang="pl-PL" sz="1600" dirty="0"/>
              <a:t>:</a:t>
            </a:r>
          </a:p>
          <a:p>
            <a:endParaRPr lang="pl-PL" sz="1600" b="1" dirty="0"/>
          </a:p>
          <a:p>
            <a:r>
              <a:rPr lang="pl-PL" sz="1600" b="1" dirty="0"/>
              <a:t>I </a:t>
            </a:r>
            <a:r>
              <a:rPr lang="pl-PL" sz="1600" b="1" dirty="0" err="1"/>
              <a:t>tipas</a:t>
            </a:r>
            <a:endParaRPr lang="pl-PL" sz="1600" dirty="0"/>
          </a:p>
          <a:p>
            <a:r>
              <a:rPr lang="pl-PL" sz="1600" dirty="0"/>
              <a:t>✔ oda</a:t>
            </a:r>
          </a:p>
          <a:p>
            <a:r>
              <a:rPr lang="pl-PL" sz="1600" dirty="0"/>
              <a:t>✔ </a:t>
            </a:r>
            <a:r>
              <a:rPr lang="pl-PL" sz="1600" dirty="0" err="1"/>
              <a:t>kaulai</a:t>
            </a:r>
            <a:endParaRPr lang="pl-PL" sz="1600" dirty="0"/>
          </a:p>
          <a:p>
            <a:r>
              <a:rPr lang="pl-PL" sz="1600" dirty="0"/>
              <a:t>✔ </a:t>
            </a:r>
            <a:r>
              <a:rPr lang="pl-PL" sz="1600" dirty="0" err="1"/>
              <a:t>sausgyslės</a:t>
            </a:r>
            <a:endParaRPr lang="pl-PL" sz="1600" dirty="0"/>
          </a:p>
          <a:p>
            <a:r>
              <a:rPr lang="pl-PL" sz="1600" dirty="0"/>
              <a:t>✔ </a:t>
            </a:r>
            <a:r>
              <a:rPr lang="pl-PL" sz="1600" dirty="0" err="1"/>
              <a:t>raiščiai</a:t>
            </a:r>
            <a:endParaRPr lang="pl-PL" sz="1600" dirty="0"/>
          </a:p>
          <a:p>
            <a:r>
              <a:rPr lang="pl-PL" sz="1600" dirty="0" err="1"/>
              <a:t>Sudaro</a:t>
            </a:r>
            <a:r>
              <a:rPr lang="pl-PL" sz="1600" dirty="0"/>
              <a:t> </a:t>
            </a:r>
            <a:r>
              <a:rPr lang="pl-PL" sz="1600" dirty="0" err="1"/>
              <a:t>apie</a:t>
            </a:r>
            <a:r>
              <a:rPr lang="pl-PL" sz="1600" dirty="0"/>
              <a:t> 90 % </a:t>
            </a:r>
            <a:r>
              <a:rPr lang="pl-PL" sz="1600" dirty="0" err="1"/>
              <a:t>viso</a:t>
            </a:r>
            <a:r>
              <a:rPr lang="pl-PL" sz="1600" dirty="0"/>
              <a:t> </a:t>
            </a:r>
            <a:r>
              <a:rPr lang="pl-PL" sz="1600" dirty="0" err="1"/>
              <a:t>organizme</a:t>
            </a:r>
            <a:r>
              <a:rPr lang="pl-PL" sz="1600" dirty="0"/>
              <a:t> </a:t>
            </a:r>
            <a:r>
              <a:rPr lang="pl-PL" sz="1600" dirty="0" err="1"/>
              <a:t>esančio</a:t>
            </a:r>
            <a:r>
              <a:rPr lang="pl-PL" sz="1600" dirty="0"/>
              <a:t> </a:t>
            </a:r>
            <a:r>
              <a:rPr lang="pl-PL" sz="1600" dirty="0" err="1"/>
              <a:t>kolageno</a:t>
            </a:r>
            <a:r>
              <a:rPr lang="pl-PL" sz="1600" dirty="0"/>
              <a:t>.</a:t>
            </a:r>
          </a:p>
          <a:p>
            <a:endParaRPr lang="pl-PL" sz="1600" b="1" dirty="0"/>
          </a:p>
          <a:p>
            <a:r>
              <a:rPr lang="pl-PL" sz="1600" b="1" dirty="0"/>
              <a:t>II </a:t>
            </a:r>
            <a:r>
              <a:rPr lang="pl-PL" sz="1600" b="1" dirty="0" err="1"/>
              <a:t>tipas</a:t>
            </a:r>
            <a:endParaRPr lang="pl-PL" sz="1600" dirty="0"/>
          </a:p>
          <a:p>
            <a:r>
              <a:rPr lang="pl-PL" sz="1600" dirty="0"/>
              <a:t>✔ </a:t>
            </a:r>
            <a:r>
              <a:rPr lang="pl-PL" sz="1600" dirty="0" err="1"/>
              <a:t>sąnarių</a:t>
            </a:r>
            <a:r>
              <a:rPr lang="pl-PL" sz="1600" dirty="0"/>
              <a:t> </a:t>
            </a:r>
            <a:r>
              <a:rPr lang="pl-PL" sz="1600" dirty="0" err="1"/>
              <a:t>kremzlės</a:t>
            </a:r>
            <a:endParaRPr lang="pl-PL" sz="1600" dirty="0"/>
          </a:p>
          <a:p>
            <a:endParaRPr lang="pl-PL" sz="1600" b="1" dirty="0"/>
          </a:p>
          <a:p>
            <a:r>
              <a:rPr lang="pl-PL" sz="1600" b="1" dirty="0"/>
              <a:t>III </a:t>
            </a:r>
            <a:r>
              <a:rPr lang="pl-PL" sz="1600" b="1" dirty="0" err="1"/>
              <a:t>tipas</a:t>
            </a:r>
            <a:endParaRPr lang="pl-PL" sz="1600" dirty="0"/>
          </a:p>
          <a:p>
            <a:r>
              <a:rPr lang="pl-PL" sz="1600" dirty="0"/>
              <a:t>✔ oda</a:t>
            </a:r>
          </a:p>
          <a:p>
            <a:r>
              <a:rPr lang="pl-PL" sz="1600" dirty="0"/>
              <a:t>✔ </a:t>
            </a:r>
            <a:r>
              <a:rPr lang="pl-PL" sz="1600" dirty="0" err="1"/>
              <a:t>kraujagyslės</a:t>
            </a:r>
            <a:endParaRPr lang="pl-PL" sz="1600" dirty="0"/>
          </a:p>
          <a:p>
            <a:r>
              <a:rPr lang="pl-PL" sz="1600" dirty="0"/>
              <a:t>✔ </a:t>
            </a:r>
            <a:r>
              <a:rPr lang="pl-PL" sz="1600" dirty="0" err="1"/>
              <a:t>vidaus</a:t>
            </a:r>
            <a:r>
              <a:rPr lang="pl-PL" sz="1600" dirty="0"/>
              <a:t> </a:t>
            </a:r>
            <a:r>
              <a:rPr lang="pl-PL" sz="1600" dirty="0" err="1"/>
              <a:t>organai</a:t>
            </a:r>
            <a:endParaRPr lang="pl-PL" sz="1600" dirty="0"/>
          </a:p>
        </p:txBody>
      </p:sp>
      <p:sp>
        <p:nvSpPr>
          <p:cNvPr id="5" name="Tytuł 4">
            <a:extLst>
              <a:ext uri="{FF2B5EF4-FFF2-40B4-BE49-F238E27FC236}">
                <a16:creationId xmlns:a16="http://schemas.microsoft.com/office/drawing/2014/main" id="{AE8D7C0B-49CF-FD57-278B-E4049B5B22E0}"/>
              </a:ext>
            </a:extLst>
          </p:cNvPr>
          <p:cNvSpPr>
            <a:spLocks noGrp="1"/>
          </p:cNvSpPr>
          <p:nvPr>
            <p:ph type="title"/>
          </p:nvPr>
        </p:nvSpPr>
        <p:spPr>
          <a:xfrm>
            <a:off x="1270532" y="354118"/>
            <a:ext cx="10424160" cy="640080"/>
          </a:xfrm>
        </p:spPr>
        <p:txBody>
          <a:bodyPr>
            <a:normAutofit/>
          </a:bodyPr>
          <a:lstStyle/>
          <a:p>
            <a:r>
              <a:rPr lang="pl-PL" dirty="0" err="1"/>
              <a:t>Kolageno</a:t>
            </a:r>
            <a:r>
              <a:rPr lang="pl-PL" dirty="0"/>
              <a:t> </a:t>
            </a:r>
            <a:r>
              <a:rPr lang="pl-PL" dirty="0" err="1"/>
              <a:t>tipai</a:t>
            </a:r>
            <a:endParaRPr lang="pl-PL" dirty="0"/>
          </a:p>
        </p:txBody>
      </p:sp>
      <p:pic>
        <p:nvPicPr>
          <p:cNvPr id="4" name="Obraz 3" descr="The image depicts a stylized representation of human skin with a water droplet and a few molecular structures.&#10;&#10;Zawartość wygenerowana przez AI może być niepoprawna.">
            <a:extLst>
              <a:ext uri="{FF2B5EF4-FFF2-40B4-BE49-F238E27FC236}">
                <a16:creationId xmlns:a16="http://schemas.microsoft.com/office/drawing/2014/main" id="{35E67A98-4F4F-D737-6D94-3012A0A63874}"/>
              </a:ext>
            </a:extLst>
          </p:cNvPr>
          <p:cNvPicPr>
            <a:picLocks noChangeAspect="1"/>
          </p:cNvPicPr>
          <p:nvPr/>
        </p:nvPicPr>
        <p:blipFill>
          <a:blip r:embed="rId3"/>
          <a:stretch>
            <a:fillRect/>
          </a:stretch>
        </p:blipFill>
        <p:spPr>
          <a:xfrm>
            <a:off x="7006008" y="2160814"/>
            <a:ext cx="3915460" cy="4023028"/>
          </a:xfrm>
          <a:prstGeom prst="rect">
            <a:avLst/>
          </a:prstGeom>
        </p:spPr>
      </p:pic>
    </p:spTree>
    <p:extLst>
      <p:ext uri="{BB962C8B-B14F-4D97-AF65-F5344CB8AC3E}">
        <p14:creationId xmlns:p14="http://schemas.microsoft.com/office/powerpoint/2010/main" val="390911333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3182B-30AC-6CCB-3CF9-47FB6E9D89AC}"/>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B015018-17B2-C46A-5DC0-124D6C2C9A84}"/>
              </a:ext>
            </a:extLst>
          </p:cNvPr>
          <p:cNvSpPr>
            <a:spLocks noGrp="1"/>
          </p:cNvSpPr>
          <p:nvPr>
            <p:ph type="body" idx="1"/>
          </p:nvPr>
        </p:nvSpPr>
        <p:spPr>
          <a:xfrm>
            <a:off x="1270532" y="1681843"/>
            <a:ext cx="10424160" cy="4476086"/>
          </a:xfrm>
        </p:spPr>
        <p:txBody>
          <a:bodyPr>
            <a:normAutofit fontScale="92500" lnSpcReduction="10000"/>
          </a:bodyPr>
          <a:lstStyle/>
          <a:p>
            <a:r>
              <a:rPr lang="pl-PL" dirty="0" err="1"/>
              <a:t>Natūrali</a:t>
            </a:r>
            <a:r>
              <a:rPr lang="pl-PL" dirty="0"/>
              <a:t> </a:t>
            </a:r>
            <a:r>
              <a:rPr lang="pl-PL" dirty="0" err="1"/>
              <a:t>kolageno</a:t>
            </a:r>
            <a:r>
              <a:rPr lang="pl-PL" dirty="0"/>
              <a:t> </a:t>
            </a:r>
            <a:r>
              <a:rPr lang="pl-PL" dirty="0" err="1"/>
              <a:t>gamyba</a:t>
            </a:r>
            <a:r>
              <a:rPr lang="pl-PL" dirty="0"/>
              <a:t> </a:t>
            </a:r>
            <a:r>
              <a:rPr lang="pl-PL" dirty="0" err="1"/>
              <a:t>visą</a:t>
            </a:r>
            <a:r>
              <a:rPr lang="pl-PL" dirty="0"/>
              <a:t> </a:t>
            </a:r>
            <a:r>
              <a:rPr lang="pl-PL" dirty="0" err="1"/>
              <a:t>gyvenimą</a:t>
            </a:r>
            <a:r>
              <a:rPr lang="pl-PL" dirty="0"/>
              <a:t> </a:t>
            </a:r>
            <a:r>
              <a:rPr lang="pl-PL" dirty="0" err="1"/>
              <a:t>išlieka</a:t>
            </a:r>
            <a:r>
              <a:rPr lang="pl-PL" dirty="0"/>
              <a:t> </a:t>
            </a:r>
            <a:r>
              <a:rPr lang="pl-PL" dirty="0" err="1"/>
              <a:t>nepakitusi</a:t>
            </a:r>
            <a:r>
              <a:rPr lang="pl-PL" dirty="0"/>
              <a:t>.</a:t>
            </a:r>
          </a:p>
          <a:p>
            <a:endParaRPr lang="pl-PL" dirty="0"/>
          </a:p>
          <a:p>
            <a:r>
              <a:rPr lang="pl-PL" dirty="0" err="1"/>
              <a:t>Maždaug</a:t>
            </a:r>
            <a:r>
              <a:rPr lang="pl-PL" dirty="0"/>
              <a:t> </a:t>
            </a:r>
            <a:r>
              <a:rPr lang="pl-PL" dirty="0" err="1"/>
              <a:t>nuo</a:t>
            </a:r>
            <a:r>
              <a:rPr lang="pl-PL" dirty="0"/>
              <a:t> 25 </a:t>
            </a:r>
            <a:r>
              <a:rPr lang="pl-PL" dirty="0" err="1"/>
              <a:t>metų</a:t>
            </a:r>
            <a:r>
              <a:rPr lang="pl-PL" dirty="0"/>
              <a:t> </a:t>
            </a:r>
            <a:r>
              <a:rPr lang="pl-PL" dirty="0" err="1"/>
              <a:t>amžiaus</a:t>
            </a:r>
            <a:r>
              <a:rPr lang="pl-PL" dirty="0"/>
              <a:t> </a:t>
            </a:r>
            <a:r>
              <a:rPr lang="pl-PL" dirty="0" err="1"/>
              <a:t>ji</a:t>
            </a:r>
            <a:r>
              <a:rPr lang="pl-PL" dirty="0"/>
              <a:t> </a:t>
            </a:r>
            <a:r>
              <a:rPr lang="pl-PL" dirty="0" err="1"/>
              <a:t>palaipsniui</a:t>
            </a:r>
            <a:r>
              <a:rPr lang="pl-PL" dirty="0"/>
              <a:t> </a:t>
            </a:r>
            <a:r>
              <a:rPr lang="pl-PL" dirty="0" err="1"/>
              <a:t>pradeda</a:t>
            </a:r>
            <a:r>
              <a:rPr lang="pl-PL" dirty="0"/>
              <a:t> </a:t>
            </a:r>
            <a:r>
              <a:rPr lang="pl-PL" dirty="0" err="1"/>
              <a:t>mažėti</a:t>
            </a:r>
            <a:r>
              <a:rPr lang="pl-PL" dirty="0"/>
              <a:t>.</a:t>
            </a:r>
          </a:p>
          <a:p>
            <a:endParaRPr lang="pl-PL" dirty="0"/>
          </a:p>
          <a:p>
            <a:r>
              <a:rPr lang="pl-PL" dirty="0" err="1"/>
              <a:t>Šio</a:t>
            </a:r>
            <a:r>
              <a:rPr lang="pl-PL" dirty="0"/>
              <a:t> </a:t>
            </a:r>
            <a:r>
              <a:rPr lang="pl-PL" dirty="0" err="1"/>
              <a:t>proceso</a:t>
            </a:r>
            <a:r>
              <a:rPr lang="pl-PL" dirty="0"/>
              <a:t> </a:t>
            </a:r>
            <a:r>
              <a:rPr lang="pl-PL" dirty="0" err="1"/>
              <a:t>tempui</a:t>
            </a:r>
            <a:r>
              <a:rPr lang="pl-PL" dirty="0"/>
              <a:t> </a:t>
            </a:r>
            <a:r>
              <a:rPr lang="pl-PL" dirty="0" err="1"/>
              <a:t>įtakos</a:t>
            </a:r>
            <a:r>
              <a:rPr lang="pl-PL" dirty="0"/>
              <a:t> </a:t>
            </a:r>
            <a:r>
              <a:rPr lang="pl-PL" dirty="0" err="1"/>
              <a:t>turi</a:t>
            </a:r>
            <a:r>
              <a:rPr lang="pl-PL" dirty="0"/>
              <a:t> </a:t>
            </a:r>
            <a:r>
              <a:rPr lang="pl-PL" dirty="0" err="1"/>
              <a:t>tokie</a:t>
            </a:r>
            <a:r>
              <a:rPr lang="pl-PL" dirty="0"/>
              <a:t> </a:t>
            </a:r>
            <a:r>
              <a:rPr lang="pl-PL" dirty="0" err="1"/>
              <a:t>veiksniai</a:t>
            </a:r>
            <a:r>
              <a:rPr lang="pl-PL" dirty="0"/>
              <a:t> </a:t>
            </a:r>
            <a:r>
              <a:rPr lang="pl-PL" dirty="0" err="1"/>
              <a:t>kaip</a:t>
            </a:r>
            <a:r>
              <a:rPr lang="pl-PL" dirty="0"/>
              <a:t>:</a:t>
            </a:r>
          </a:p>
          <a:p>
            <a:r>
              <a:rPr lang="pl-PL" dirty="0"/>
              <a:t>• </a:t>
            </a:r>
            <a:r>
              <a:rPr lang="pl-PL" dirty="0" err="1"/>
              <a:t>amžius</a:t>
            </a:r>
            <a:endParaRPr lang="pl-PL" dirty="0"/>
          </a:p>
          <a:p>
            <a:r>
              <a:rPr lang="pl-PL" dirty="0"/>
              <a:t>• UV </a:t>
            </a:r>
            <a:r>
              <a:rPr lang="pl-PL" dirty="0" err="1"/>
              <a:t>spinduliuotė</a:t>
            </a:r>
            <a:endParaRPr lang="pl-PL" dirty="0"/>
          </a:p>
          <a:p>
            <a:r>
              <a:rPr lang="pl-PL" dirty="0"/>
              <a:t>• </a:t>
            </a:r>
            <a:r>
              <a:rPr lang="pl-PL" dirty="0" err="1"/>
              <a:t>oksidacinis</a:t>
            </a:r>
            <a:r>
              <a:rPr lang="pl-PL" dirty="0"/>
              <a:t> </a:t>
            </a:r>
            <a:r>
              <a:rPr lang="pl-PL" dirty="0" err="1"/>
              <a:t>stresas</a:t>
            </a:r>
            <a:endParaRPr lang="pl-PL" dirty="0"/>
          </a:p>
          <a:p>
            <a:r>
              <a:rPr lang="pl-PL" dirty="0"/>
              <a:t>• </a:t>
            </a:r>
            <a:r>
              <a:rPr lang="pl-PL" dirty="0" err="1"/>
              <a:t>rūkymas</a:t>
            </a:r>
            <a:endParaRPr lang="pl-PL" dirty="0"/>
          </a:p>
          <a:p>
            <a:r>
              <a:rPr lang="pl-PL" dirty="0"/>
              <a:t>• </a:t>
            </a:r>
            <a:r>
              <a:rPr lang="pl-PL" dirty="0" err="1"/>
              <a:t>mityba</a:t>
            </a:r>
            <a:endParaRPr lang="pl-PL" dirty="0"/>
          </a:p>
          <a:p>
            <a:r>
              <a:rPr lang="pl-PL" dirty="0"/>
              <a:t>• </a:t>
            </a:r>
            <a:r>
              <a:rPr lang="pl-PL" dirty="0" err="1"/>
              <a:t>aplinkos</a:t>
            </a:r>
            <a:r>
              <a:rPr lang="pl-PL" dirty="0"/>
              <a:t> </a:t>
            </a:r>
            <a:r>
              <a:rPr lang="pl-PL" dirty="0" err="1"/>
              <a:t>tarša</a:t>
            </a:r>
            <a:endParaRPr lang="pl-PL" dirty="0"/>
          </a:p>
        </p:txBody>
      </p:sp>
      <p:sp>
        <p:nvSpPr>
          <p:cNvPr id="5" name="Tytuł 4">
            <a:extLst>
              <a:ext uri="{FF2B5EF4-FFF2-40B4-BE49-F238E27FC236}">
                <a16:creationId xmlns:a16="http://schemas.microsoft.com/office/drawing/2014/main" id="{E300AEAA-4F33-D984-8CDF-09BDEBB57C27}"/>
              </a:ext>
            </a:extLst>
          </p:cNvPr>
          <p:cNvSpPr>
            <a:spLocks noGrp="1"/>
          </p:cNvSpPr>
          <p:nvPr>
            <p:ph type="title"/>
          </p:nvPr>
        </p:nvSpPr>
        <p:spPr/>
        <p:txBody>
          <a:bodyPr>
            <a:normAutofit fontScale="90000"/>
          </a:bodyPr>
          <a:lstStyle/>
          <a:p>
            <a:r>
              <a:rPr lang="fi-FI" dirty="0"/>
              <a:t>Kas atsitinka kolagenui, kai senstame?</a:t>
            </a:r>
            <a:endParaRPr lang="pl-PL" dirty="0"/>
          </a:p>
        </p:txBody>
      </p:sp>
      <p:sp>
        <p:nvSpPr>
          <p:cNvPr id="4" name="pole tekstowe 3">
            <a:extLst>
              <a:ext uri="{FF2B5EF4-FFF2-40B4-BE49-F238E27FC236}">
                <a16:creationId xmlns:a16="http://schemas.microsoft.com/office/drawing/2014/main" id="{D3E9D17C-ED88-54E7-E0D3-01E2A8CB7300}"/>
              </a:ext>
            </a:extLst>
          </p:cNvPr>
          <p:cNvSpPr txBox="1"/>
          <p:nvPr/>
        </p:nvSpPr>
        <p:spPr>
          <a:xfrm>
            <a:off x="8665027" y="4612026"/>
            <a:ext cx="3287485" cy="206210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l-PL" sz="1600" b="1" dirty="0"/>
              <a:t>Ar </a:t>
            </a:r>
            <a:r>
              <a:rPr lang="pl-PL" sz="1600" b="1" dirty="0" err="1"/>
              <a:t>žinojote</a:t>
            </a:r>
            <a:r>
              <a:rPr lang="pl-PL" sz="1600" b="1" dirty="0"/>
              <a:t>, </a:t>
            </a:r>
            <a:r>
              <a:rPr lang="pl-PL" sz="1600" b="1" dirty="0" err="1"/>
              <a:t>kad</a:t>
            </a:r>
            <a:r>
              <a:rPr lang="pl-PL" sz="1600" b="1" dirty="0"/>
              <a:t>…?</a:t>
            </a:r>
          </a:p>
          <a:p>
            <a:endParaRPr lang="pl-PL" sz="1600" dirty="0"/>
          </a:p>
          <a:p>
            <a:r>
              <a:rPr lang="pl-PL" sz="1600" dirty="0" err="1"/>
              <a:t>Būtent</a:t>
            </a:r>
            <a:r>
              <a:rPr lang="pl-PL" sz="1600" dirty="0"/>
              <a:t> </a:t>
            </a:r>
            <a:r>
              <a:rPr lang="pl-PL" sz="1600" dirty="0" err="1"/>
              <a:t>todėl</a:t>
            </a:r>
            <a:r>
              <a:rPr lang="pl-PL" sz="1600" dirty="0"/>
              <a:t> </a:t>
            </a:r>
            <a:r>
              <a:rPr lang="pl-PL" sz="1600" dirty="0" err="1"/>
              <a:t>labai</a:t>
            </a:r>
            <a:r>
              <a:rPr lang="pl-PL" sz="1600" dirty="0"/>
              <a:t> </a:t>
            </a:r>
            <a:r>
              <a:rPr lang="pl-PL" sz="1600" dirty="0" err="1"/>
              <a:t>svarbu</a:t>
            </a:r>
            <a:r>
              <a:rPr lang="pl-PL" sz="1600" dirty="0"/>
              <a:t> </a:t>
            </a:r>
            <a:r>
              <a:rPr lang="pl-PL" sz="1600" dirty="0" err="1"/>
              <a:t>kasdien</a:t>
            </a:r>
            <a:r>
              <a:rPr lang="pl-PL" sz="1600" dirty="0"/>
              <a:t> </a:t>
            </a:r>
            <a:r>
              <a:rPr lang="pl-PL" sz="1600" dirty="0" err="1"/>
              <a:t>su</a:t>
            </a:r>
            <a:r>
              <a:rPr lang="pl-PL" sz="1600" dirty="0"/>
              <a:t> </a:t>
            </a:r>
            <a:r>
              <a:rPr lang="pl-PL" sz="1600" dirty="0" err="1"/>
              <a:t>maistu</a:t>
            </a:r>
            <a:r>
              <a:rPr lang="pl-PL" sz="1600" dirty="0"/>
              <a:t> </a:t>
            </a:r>
            <a:r>
              <a:rPr lang="pl-PL" sz="1600" dirty="0" err="1"/>
              <a:t>gauti</a:t>
            </a:r>
            <a:r>
              <a:rPr lang="pl-PL" sz="1600" dirty="0"/>
              <a:t> </a:t>
            </a:r>
            <a:r>
              <a:rPr lang="pl-PL" sz="1600" dirty="0" err="1"/>
              <a:t>maistinių</a:t>
            </a:r>
            <a:r>
              <a:rPr lang="pl-PL" sz="1600" dirty="0"/>
              <a:t> </a:t>
            </a:r>
            <a:r>
              <a:rPr lang="pl-PL" sz="1600" dirty="0" err="1"/>
              <a:t>medžiagų</a:t>
            </a:r>
            <a:r>
              <a:rPr lang="pl-PL" sz="1600" dirty="0"/>
              <a:t>, </a:t>
            </a:r>
            <a:r>
              <a:rPr lang="pl-PL" sz="1600" dirty="0" err="1"/>
              <a:t>kurios</a:t>
            </a:r>
            <a:r>
              <a:rPr lang="pl-PL" sz="1600" dirty="0"/>
              <a:t> </a:t>
            </a:r>
            <a:r>
              <a:rPr lang="pl-PL" sz="1600" dirty="0" err="1"/>
              <a:t>padeda</a:t>
            </a:r>
            <a:r>
              <a:rPr lang="pl-PL" sz="1600" dirty="0"/>
              <a:t> </a:t>
            </a:r>
            <a:r>
              <a:rPr lang="pl-PL" sz="1600" dirty="0" err="1"/>
              <a:t>palaikyti</a:t>
            </a:r>
            <a:r>
              <a:rPr lang="pl-PL" sz="1600" dirty="0"/>
              <a:t> </a:t>
            </a:r>
            <a:r>
              <a:rPr lang="pl-PL" sz="1600" dirty="0" err="1"/>
              <a:t>tinkamą</a:t>
            </a:r>
            <a:r>
              <a:rPr lang="pl-PL" sz="1600" dirty="0"/>
              <a:t> </a:t>
            </a:r>
            <a:r>
              <a:rPr lang="pl-PL" sz="1600" dirty="0" err="1"/>
              <a:t>organizmo</a:t>
            </a:r>
            <a:r>
              <a:rPr lang="pl-PL" sz="1600" dirty="0"/>
              <a:t> </a:t>
            </a:r>
            <a:r>
              <a:rPr lang="pl-PL" sz="1600" dirty="0" err="1"/>
              <a:t>veiklą</a:t>
            </a:r>
            <a:r>
              <a:rPr lang="pl-PL" sz="1600" dirty="0"/>
              <a:t>.</a:t>
            </a:r>
          </a:p>
          <a:p>
            <a:pPr>
              <a:buNone/>
            </a:pPr>
            <a:endParaRPr lang="pl-PL" sz="1600" dirty="0"/>
          </a:p>
        </p:txBody>
      </p:sp>
    </p:spTree>
    <p:extLst>
      <p:ext uri="{BB962C8B-B14F-4D97-AF65-F5344CB8AC3E}">
        <p14:creationId xmlns:p14="http://schemas.microsoft.com/office/powerpoint/2010/main" val="195163249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38A9E-EFCD-001F-C77E-4FEA822C285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77D4FF1C-2C45-2C29-58A0-6B09624501AB}"/>
              </a:ext>
            </a:extLst>
          </p:cNvPr>
          <p:cNvSpPr>
            <a:spLocks noGrp="1"/>
          </p:cNvSpPr>
          <p:nvPr>
            <p:ph type="body" idx="1"/>
          </p:nvPr>
        </p:nvSpPr>
        <p:spPr>
          <a:xfrm>
            <a:off x="1132114" y="1752601"/>
            <a:ext cx="10424160" cy="4742785"/>
          </a:xfrm>
        </p:spPr>
        <p:txBody>
          <a:bodyPr>
            <a:normAutofit lnSpcReduction="10000"/>
          </a:bodyPr>
          <a:lstStyle/>
          <a:p>
            <a:r>
              <a:rPr lang="pl-PL" dirty="0"/>
              <a:t>Marine </a:t>
            </a:r>
            <a:r>
              <a:rPr lang="pl-PL" dirty="0" err="1"/>
              <a:t>Glo</a:t>
            </a:r>
            <a:r>
              <a:rPr lang="pl-PL" dirty="0"/>
              <a:t> </a:t>
            </a:r>
            <a:r>
              <a:rPr lang="pl-PL" dirty="0" err="1"/>
              <a:t>sudėtyje</a:t>
            </a:r>
            <a:r>
              <a:rPr lang="pl-PL" dirty="0"/>
              <a:t> </a:t>
            </a:r>
            <a:r>
              <a:rPr lang="pl-PL" dirty="0" err="1"/>
              <a:t>yra</a:t>
            </a:r>
            <a:r>
              <a:rPr lang="pl-PL" dirty="0"/>
              <a:t>:</a:t>
            </a:r>
          </a:p>
          <a:p>
            <a:endParaRPr lang="pl-PL" dirty="0"/>
          </a:p>
          <a:p>
            <a:r>
              <a:rPr lang="pl-PL" b="1" dirty="0"/>
              <a:t>5 g </a:t>
            </a:r>
            <a:r>
              <a:rPr lang="pl-PL" b="1" dirty="0" err="1"/>
              <a:t>hidrolizuoto</a:t>
            </a:r>
            <a:r>
              <a:rPr lang="pl-PL" b="1" dirty="0"/>
              <a:t> </a:t>
            </a:r>
            <a:r>
              <a:rPr lang="pl-PL" b="1" dirty="0" err="1"/>
              <a:t>jūrinio</a:t>
            </a:r>
            <a:r>
              <a:rPr lang="pl-PL" b="1" dirty="0"/>
              <a:t> </a:t>
            </a:r>
            <a:r>
              <a:rPr lang="pl-PL" b="1" dirty="0" err="1"/>
              <a:t>kolageno</a:t>
            </a:r>
            <a:r>
              <a:rPr lang="pl-PL" b="1" dirty="0"/>
              <a:t> </a:t>
            </a:r>
            <a:r>
              <a:rPr lang="pl-PL" b="1" dirty="0" err="1"/>
              <a:t>vienoje</a:t>
            </a:r>
            <a:r>
              <a:rPr lang="pl-PL" b="1" dirty="0"/>
              <a:t> </a:t>
            </a:r>
            <a:r>
              <a:rPr lang="pl-PL" b="1" dirty="0" err="1"/>
              <a:t>porcijoje</a:t>
            </a:r>
            <a:r>
              <a:rPr lang="pl-PL" b="1" dirty="0"/>
              <a:t>.</a:t>
            </a:r>
            <a:endParaRPr lang="pl-PL" dirty="0"/>
          </a:p>
          <a:p>
            <a:endParaRPr lang="pl-PL" dirty="0"/>
          </a:p>
          <a:p>
            <a:r>
              <a:rPr lang="pl-PL" dirty="0" err="1"/>
              <a:t>Hidrolizė</a:t>
            </a:r>
            <a:r>
              <a:rPr lang="pl-PL" dirty="0"/>
              <a:t> – tai </a:t>
            </a:r>
            <a:r>
              <a:rPr lang="pl-PL" dirty="0" err="1"/>
              <a:t>fermentinis</a:t>
            </a:r>
            <a:r>
              <a:rPr lang="pl-PL" dirty="0"/>
              <a:t> </a:t>
            </a:r>
            <a:r>
              <a:rPr lang="pl-PL" dirty="0" err="1"/>
              <a:t>didelių</a:t>
            </a:r>
            <a:r>
              <a:rPr lang="pl-PL" dirty="0"/>
              <a:t> </a:t>
            </a:r>
            <a:r>
              <a:rPr lang="pl-PL" dirty="0" err="1"/>
              <a:t>kolageno</a:t>
            </a:r>
            <a:r>
              <a:rPr lang="pl-PL" dirty="0"/>
              <a:t> </a:t>
            </a:r>
            <a:r>
              <a:rPr lang="pl-PL" dirty="0" err="1"/>
              <a:t>molekulių</a:t>
            </a:r>
            <a:r>
              <a:rPr lang="pl-PL" dirty="0"/>
              <a:t> </a:t>
            </a:r>
            <a:r>
              <a:rPr lang="pl-PL" dirty="0" err="1"/>
              <a:t>suskaidymo</a:t>
            </a:r>
            <a:r>
              <a:rPr lang="pl-PL" dirty="0"/>
              <a:t> į </a:t>
            </a:r>
            <a:r>
              <a:rPr lang="pl-PL" dirty="0" err="1"/>
              <a:t>trumpesnius</a:t>
            </a:r>
            <a:r>
              <a:rPr lang="pl-PL" dirty="0"/>
              <a:t> </a:t>
            </a:r>
            <a:r>
              <a:rPr lang="pl-PL" dirty="0" err="1"/>
              <a:t>peptidus</a:t>
            </a:r>
            <a:r>
              <a:rPr lang="pl-PL" dirty="0"/>
              <a:t> </a:t>
            </a:r>
            <a:r>
              <a:rPr lang="pl-PL" dirty="0" err="1"/>
              <a:t>procesas</a:t>
            </a:r>
            <a:r>
              <a:rPr lang="pl-PL" dirty="0"/>
              <a:t>.</a:t>
            </a:r>
          </a:p>
          <a:p>
            <a:endParaRPr lang="pl-PL" dirty="0"/>
          </a:p>
          <a:p>
            <a:r>
              <a:rPr lang="pl-PL" dirty="0" err="1"/>
              <a:t>Dėl</a:t>
            </a:r>
            <a:r>
              <a:rPr lang="pl-PL" dirty="0"/>
              <a:t> to:</a:t>
            </a:r>
          </a:p>
          <a:p>
            <a:r>
              <a:rPr lang="pl-PL" dirty="0"/>
              <a:t>✔ </a:t>
            </a:r>
            <a:r>
              <a:rPr lang="pl-PL" dirty="0" err="1"/>
              <a:t>jie</a:t>
            </a:r>
            <a:r>
              <a:rPr lang="pl-PL" dirty="0"/>
              <a:t> </a:t>
            </a:r>
            <a:r>
              <a:rPr lang="pl-PL" dirty="0" err="1"/>
              <a:t>lengvai</a:t>
            </a:r>
            <a:r>
              <a:rPr lang="pl-PL" dirty="0"/>
              <a:t> </a:t>
            </a:r>
            <a:r>
              <a:rPr lang="pl-PL" dirty="0" err="1"/>
              <a:t>tirpsta</a:t>
            </a:r>
            <a:r>
              <a:rPr lang="pl-PL" dirty="0"/>
              <a:t> </a:t>
            </a:r>
            <a:r>
              <a:rPr lang="pl-PL" dirty="0" err="1"/>
              <a:t>vandenyje</a:t>
            </a:r>
            <a:endParaRPr lang="pl-PL" dirty="0"/>
          </a:p>
          <a:p>
            <a:r>
              <a:rPr lang="pl-PL" dirty="0"/>
              <a:t>✔ </a:t>
            </a:r>
            <a:r>
              <a:rPr lang="pl-PL" dirty="0" err="1"/>
              <a:t>iš</a:t>
            </a:r>
            <a:r>
              <a:rPr lang="pl-PL" dirty="0"/>
              <a:t> </a:t>
            </a:r>
            <a:r>
              <a:rPr lang="pl-PL" dirty="0" err="1"/>
              <a:t>jų</a:t>
            </a:r>
            <a:r>
              <a:rPr lang="pl-PL" dirty="0"/>
              <a:t> </a:t>
            </a:r>
            <a:r>
              <a:rPr lang="pl-PL" dirty="0" err="1"/>
              <a:t>galima</a:t>
            </a:r>
            <a:r>
              <a:rPr lang="pl-PL" dirty="0"/>
              <a:t> </a:t>
            </a:r>
            <a:r>
              <a:rPr lang="pl-PL" dirty="0" err="1"/>
              <a:t>paruošti</a:t>
            </a:r>
            <a:r>
              <a:rPr lang="pl-PL" dirty="0"/>
              <a:t> </a:t>
            </a:r>
            <a:r>
              <a:rPr lang="pl-PL" dirty="0" err="1"/>
              <a:t>patogų</a:t>
            </a:r>
            <a:r>
              <a:rPr lang="pl-PL" dirty="0"/>
              <a:t> </a:t>
            </a:r>
            <a:r>
              <a:rPr lang="pl-PL" dirty="0" err="1"/>
              <a:t>gėrimą</a:t>
            </a:r>
            <a:endParaRPr lang="pl-PL" dirty="0"/>
          </a:p>
          <a:p>
            <a:r>
              <a:rPr lang="pl-PL" dirty="0"/>
              <a:t>✔ tai </a:t>
            </a:r>
            <a:r>
              <a:rPr lang="pl-PL" dirty="0" err="1"/>
              <a:t>plačiai</a:t>
            </a:r>
            <a:r>
              <a:rPr lang="pl-PL" dirty="0"/>
              <a:t> </a:t>
            </a:r>
            <a:r>
              <a:rPr lang="pl-PL" dirty="0" err="1"/>
              <a:t>naudojama</a:t>
            </a:r>
            <a:r>
              <a:rPr lang="pl-PL" dirty="0"/>
              <a:t> </a:t>
            </a:r>
            <a:r>
              <a:rPr lang="pl-PL" dirty="0" err="1"/>
              <a:t>kolageno</a:t>
            </a:r>
            <a:r>
              <a:rPr lang="pl-PL" dirty="0"/>
              <a:t> forma </a:t>
            </a:r>
            <a:r>
              <a:rPr lang="pl-PL" dirty="0" err="1"/>
              <a:t>maisto</a:t>
            </a:r>
            <a:r>
              <a:rPr lang="pl-PL" dirty="0"/>
              <a:t> </a:t>
            </a:r>
            <a:r>
              <a:rPr lang="pl-PL" dirty="0" err="1"/>
              <a:t>papilduose</a:t>
            </a:r>
            <a:r>
              <a:rPr lang="pl-PL" dirty="0"/>
              <a:t>.</a:t>
            </a:r>
          </a:p>
        </p:txBody>
      </p:sp>
      <p:sp>
        <p:nvSpPr>
          <p:cNvPr id="5" name="Tytuł 4">
            <a:extLst>
              <a:ext uri="{FF2B5EF4-FFF2-40B4-BE49-F238E27FC236}">
                <a16:creationId xmlns:a16="http://schemas.microsoft.com/office/drawing/2014/main" id="{590B0BF0-D5CC-3D9C-15BE-B35BEAA1B149}"/>
              </a:ext>
            </a:extLst>
          </p:cNvPr>
          <p:cNvSpPr>
            <a:spLocks noGrp="1"/>
          </p:cNvSpPr>
          <p:nvPr>
            <p:ph type="title"/>
          </p:nvPr>
        </p:nvSpPr>
        <p:spPr>
          <a:xfrm>
            <a:off x="1132114" y="573960"/>
            <a:ext cx="10755086" cy="640080"/>
          </a:xfrm>
        </p:spPr>
        <p:txBody>
          <a:bodyPr>
            <a:normAutofit fontScale="90000"/>
          </a:bodyPr>
          <a:lstStyle/>
          <a:p>
            <a:r>
              <a:rPr lang="lt-LT" dirty="0"/>
              <a:t>Kodėl buvo pasirinktas hidrolizuotas kolagenas?</a:t>
            </a:r>
            <a:endParaRPr lang="pl-PL" dirty="0"/>
          </a:p>
        </p:txBody>
      </p:sp>
    </p:spTree>
    <p:extLst>
      <p:ext uri="{BB962C8B-B14F-4D97-AF65-F5344CB8AC3E}">
        <p14:creationId xmlns:p14="http://schemas.microsoft.com/office/powerpoint/2010/main" val="141631079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0CC34-6F55-E8C7-0C80-2ABEFE0E24B8}"/>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4D76642-887E-100C-E27D-564ED79B95F4}"/>
              </a:ext>
            </a:extLst>
          </p:cNvPr>
          <p:cNvSpPr>
            <a:spLocks noGrp="1"/>
          </p:cNvSpPr>
          <p:nvPr>
            <p:ph type="body" idx="1"/>
          </p:nvPr>
        </p:nvSpPr>
        <p:spPr>
          <a:xfrm>
            <a:off x="1270532" y="1307255"/>
            <a:ext cx="10424160" cy="4937760"/>
          </a:xfrm>
        </p:spPr>
        <p:txBody>
          <a:bodyPr>
            <a:normAutofit lnSpcReduction="10000"/>
          </a:bodyPr>
          <a:lstStyle/>
          <a:p>
            <a:r>
              <a:rPr lang="pl-PL" dirty="0"/>
              <a:t>Marine </a:t>
            </a:r>
            <a:r>
              <a:rPr lang="pl-PL" dirty="0" err="1"/>
              <a:t>Glo</a:t>
            </a:r>
            <a:r>
              <a:rPr lang="pl-PL" dirty="0"/>
              <a:t>™ – tai </a:t>
            </a:r>
            <a:r>
              <a:rPr lang="pl-PL" dirty="0" err="1"/>
              <a:t>kruopščiai</a:t>
            </a:r>
            <a:r>
              <a:rPr lang="pl-PL" dirty="0"/>
              <a:t> </a:t>
            </a:r>
            <a:r>
              <a:rPr lang="pl-PL" dirty="0" err="1"/>
              <a:t>sukurtas</a:t>
            </a:r>
            <a:r>
              <a:rPr lang="pl-PL" dirty="0"/>
              <a:t> </a:t>
            </a:r>
            <a:r>
              <a:rPr lang="pl-PL" dirty="0" err="1"/>
              <a:t>tarpusavyje</a:t>
            </a:r>
            <a:r>
              <a:rPr lang="pl-PL" dirty="0"/>
              <a:t> </a:t>
            </a:r>
            <a:r>
              <a:rPr lang="pl-PL" dirty="0" err="1"/>
              <a:t>papildančių</a:t>
            </a:r>
            <a:r>
              <a:rPr lang="pl-PL" dirty="0"/>
              <a:t> </a:t>
            </a:r>
            <a:r>
              <a:rPr lang="pl-PL" dirty="0" err="1"/>
              <a:t>sudedamųjų</a:t>
            </a:r>
            <a:r>
              <a:rPr lang="pl-PL" dirty="0"/>
              <a:t> </a:t>
            </a:r>
            <a:r>
              <a:rPr lang="pl-PL" dirty="0" err="1"/>
              <a:t>dalių</a:t>
            </a:r>
            <a:r>
              <a:rPr lang="pl-PL" dirty="0"/>
              <a:t> </a:t>
            </a:r>
            <a:r>
              <a:rPr lang="pl-PL" dirty="0" err="1"/>
              <a:t>derinys</a:t>
            </a:r>
            <a:r>
              <a:rPr lang="pl-PL" dirty="0"/>
              <a:t>.</a:t>
            </a:r>
          </a:p>
          <a:p>
            <a:endParaRPr lang="pl-PL" dirty="0"/>
          </a:p>
          <a:p>
            <a:r>
              <a:rPr lang="pl-PL" dirty="0" err="1"/>
              <a:t>Kiekviename</a:t>
            </a:r>
            <a:r>
              <a:rPr lang="pl-PL" dirty="0"/>
              <a:t> </a:t>
            </a:r>
            <a:r>
              <a:rPr lang="pl-PL" dirty="0" err="1"/>
              <a:t>paketėlyje</a:t>
            </a:r>
            <a:r>
              <a:rPr lang="pl-PL" dirty="0"/>
              <a:t> </a:t>
            </a:r>
            <a:r>
              <a:rPr lang="pl-PL" dirty="0" err="1"/>
              <a:t>yra</a:t>
            </a:r>
            <a:r>
              <a:rPr lang="pl-PL" dirty="0"/>
              <a:t>:</a:t>
            </a:r>
          </a:p>
          <a:p>
            <a:r>
              <a:rPr lang="pl-PL" dirty="0"/>
              <a:t>• </a:t>
            </a:r>
            <a:r>
              <a:rPr lang="pl-PL" b="1" dirty="0"/>
              <a:t>5 g </a:t>
            </a:r>
            <a:r>
              <a:rPr lang="pl-PL" b="1" dirty="0" err="1"/>
              <a:t>hidrolizuoto</a:t>
            </a:r>
            <a:r>
              <a:rPr lang="pl-PL" b="1" dirty="0"/>
              <a:t> </a:t>
            </a:r>
            <a:r>
              <a:rPr lang="pl-PL" b="1" dirty="0" err="1"/>
              <a:t>jūrinio</a:t>
            </a:r>
            <a:r>
              <a:rPr lang="pl-PL" b="1" dirty="0"/>
              <a:t> </a:t>
            </a:r>
            <a:r>
              <a:rPr lang="pl-PL" b="1" dirty="0" err="1"/>
              <a:t>kolageno</a:t>
            </a:r>
            <a:endParaRPr lang="pl-PL" dirty="0"/>
          </a:p>
          <a:p>
            <a:r>
              <a:rPr lang="pl-PL" dirty="0"/>
              <a:t>• </a:t>
            </a:r>
            <a:r>
              <a:rPr lang="pl-PL" b="1" dirty="0"/>
              <a:t>10 mg </a:t>
            </a:r>
            <a:r>
              <a:rPr lang="pl-PL" b="1" dirty="0" err="1"/>
              <a:t>firminio</a:t>
            </a:r>
            <a:r>
              <a:rPr lang="pl-PL" b="1" dirty="0"/>
              <a:t> </a:t>
            </a:r>
            <a:r>
              <a:rPr lang="pl-PL" b="1" dirty="0" err="1"/>
              <a:t>FloraGLO</a:t>
            </a:r>
            <a:r>
              <a:rPr lang="pl-PL" b="1" dirty="0"/>
              <a:t>® </a:t>
            </a:r>
            <a:r>
              <a:rPr lang="pl-PL" b="1" dirty="0" err="1"/>
              <a:t>liuteino</a:t>
            </a:r>
            <a:endParaRPr lang="pl-PL" dirty="0"/>
          </a:p>
          <a:p>
            <a:r>
              <a:rPr lang="pl-PL" dirty="0"/>
              <a:t>• </a:t>
            </a:r>
            <a:r>
              <a:rPr lang="pl-PL" b="1" dirty="0"/>
              <a:t>25 mg </a:t>
            </a:r>
            <a:r>
              <a:rPr lang="pl-PL" b="1" dirty="0" err="1"/>
              <a:t>vitamino</a:t>
            </a:r>
            <a:r>
              <a:rPr lang="pl-PL" b="1" dirty="0"/>
              <a:t> C</a:t>
            </a:r>
            <a:endParaRPr lang="pl-PL" dirty="0"/>
          </a:p>
          <a:p>
            <a:r>
              <a:rPr lang="pl-PL" dirty="0"/>
              <a:t>• </a:t>
            </a:r>
            <a:r>
              <a:rPr lang="pl-PL" b="1" dirty="0"/>
              <a:t>16 mg </a:t>
            </a:r>
            <a:r>
              <a:rPr lang="pl-PL" b="1" dirty="0" err="1"/>
              <a:t>niacino</a:t>
            </a:r>
            <a:endParaRPr lang="pl-PL" dirty="0"/>
          </a:p>
          <a:p>
            <a:r>
              <a:rPr lang="pl-PL" dirty="0"/>
              <a:t>• </a:t>
            </a:r>
            <a:r>
              <a:rPr lang="pl-PL" b="1" dirty="0"/>
              <a:t>300 µg </a:t>
            </a:r>
            <a:r>
              <a:rPr lang="pl-PL" b="1" dirty="0" err="1"/>
              <a:t>biotino</a:t>
            </a:r>
            <a:endParaRPr lang="pl-PL" dirty="0"/>
          </a:p>
          <a:p>
            <a:endParaRPr lang="pl-PL" dirty="0"/>
          </a:p>
          <a:p>
            <a:r>
              <a:rPr lang="pl-PL" dirty="0" err="1"/>
              <a:t>Maistinių</a:t>
            </a:r>
            <a:r>
              <a:rPr lang="pl-PL" dirty="0"/>
              <a:t> </a:t>
            </a:r>
            <a:r>
              <a:rPr lang="pl-PL" dirty="0" err="1"/>
              <a:t>medžiagų</a:t>
            </a:r>
            <a:r>
              <a:rPr lang="pl-PL" dirty="0"/>
              <a:t> </a:t>
            </a:r>
            <a:r>
              <a:rPr lang="pl-PL" dirty="0" err="1"/>
              <a:t>ir</a:t>
            </a:r>
            <a:r>
              <a:rPr lang="pl-PL" dirty="0"/>
              <a:t> </a:t>
            </a:r>
            <a:r>
              <a:rPr lang="pl-PL" dirty="0" err="1"/>
              <a:t>aukštos</a:t>
            </a:r>
            <a:r>
              <a:rPr lang="pl-PL" dirty="0"/>
              <a:t> </a:t>
            </a:r>
            <a:r>
              <a:rPr lang="pl-PL" dirty="0" err="1"/>
              <a:t>kokybės</a:t>
            </a:r>
            <a:r>
              <a:rPr lang="pl-PL" dirty="0"/>
              <a:t> </a:t>
            </a:r>
            <a:r>
              <a:rPr lang="pl-PL" dirty="0" err="1"/>
              <a:t>ingredientų</a:t>
            </a:r>
            <a:r>
              <a:rPr lang="pl-PL" dirty="0"/>
              <a:t> </a:t>
            </a:r>
            <a:r>
              <a:rPr lang="pl-PL" dirty="0" err="1"/>
              <a:t>derinys</a:t>
            </a:r>
            <a:r>
              <a:rPr lang="pl-PL" dirty="0"/>
              <a:t> </a:t>
            </a:r>
            <a:r>
              <a:rPr lang="pl-PL" dirty="0" err="1"/>
              <a:t>patogioje</a:t>
            </a:r>
            <a:r>
              <a:rPr lang="pl-PL" dirty="0"/>
              <a:t> </a:t>
            </a:r>
            <a:r>
              <a:rPr lang="pl-PL" dirty="0" err="1"/>
              <a:t>formoje</a:t>
            </a:r>
            <a:r>
              <a:rPr lang="pl-PL" dirty="0"/>
              <a:t>, </a:t>
            </a:r>
            <a:r>
              <a:rPr lang="pl-PL" dirty="0" err="1"/>
              <a:t>skirtoje</a:t>
            </a:r>
            <a:r>
              <a:rPr lang="pl-PL" dirty="0"/>
              <a:t> </a:t>
            </a:r>
            <a:r>
              <a:rPr lang="pl-PL" dirty="0" err="1"/>
              <a:t>kasdieniam</a:t>
            </a:r>
            <a:r>
              <a:rPr lang="pl-PL" dirty="0"/>
              <a:t> </a:t>
            </a:r>
            <a:r>
              <a:rPr lang="pl-PL" dirty="0" err="1"/>
              <a:t>gėrimui</a:t>
            </a:r>
            <a:r>
              <a:rPr lang="pl-PL" dirty="0"/>
              <a:t>.</a:t>
            </a:r>
          </a:p>
        </p:txBody>
      </p:sp>
      <p:sp>
        <p:nvSpPr>
          <p:cNvPr id="5" name="Tytuł 4">
            <a:extLst>
              <a:ext uri="{FF2B5EF4-FFF2-40B4-BE49-F238E27FC236}">
                <a16:creationId xmlns:a16="http://schemas.microsoft.com/office/drawing/2014/main" id="{FEF39B1D-78FF-CB65-97BB-B602A59101DC}"/>
              </a:ext>
            </a:extLst>
          </p:cNvPr>
          <p:cNvSpPr>
            <a:spLocks noGrp="1"/>
          </p:cNvSpPr>
          <p:nvPr>
            <p:ph type="title"/>
          </p:nvPr>
        </p:nvSpPr>
        <p:spPr/>
        <p:txBody>
          <a:bodyPr>
            <a:normAutofit/>
          </a:bodyPr>
          <a:lstStyle/>
          <a:p>
            <a:r>
              <a:rPr lang="pl-PL" dirty="0"/>
              <a:t>Marine </a:t>
            </a:r>
            <a:r>
              <a:rPr lang="pl-PL" dirty="0" err="1"/>
              <a:t>Glo</a:t>
            </a:r>
            <a:r>
              <a:rPr lang="pl-PL" dirty="0"/>
              <a:t> – </a:t>
            </a:r>
            <a:r>
              <a:rPr lang="pl-PL" dirty="0" err="1"/>
              <a:t>daugiau</a:t>
            </a:r>
            <a:r>
              <a:rPr lang="pl-PL" dirty="0"/>
              <a:t> </a:t>
            </a:r>
            <a:r>
              <a:rPr lang="pl-PL" dirty="0" err="1"/>
              <a:t>nei</a:t>
            </a:r>
            <a:r>
              <a:rPr lang="pl-PL" dirty="0"/>
              <a:t> </a:t>
            </a:r>
            <a:r>
              <a:rPr lang="pl-PL" dirty="0" err="1"/>
              <a:t>kolagenas</a:t>
            </a:r>
            <a:r>
              <a:rPr lang="pl-PL" dirty="0"/>
              <a:t>.</a:t>
            </a:r>
          </a:p>
        </p:txBody>
      </p:sp>
      <p:pic>
        <p:nvPicPr>
          <p:cNvPr id="4" name="Obraz 3" descr="The image shows a vibrant, tropical scene with a large, juicy peach, green palm fronds, and a bright, eco-friendly glucose-free glucosamine capsule, emphasizing a natural and refreshing health product.&#10;&#10;Zawartość wygenerowana przez AI może być niepoprawna.">
            <a:extLst>
              <a:ext uri="{FF2B5EF4-FFF2-40B4-BE49-F238E27FC236}">
                <a16:creationId xmlns:a16="http://schemas.microsoft.com/office/drawing/2014/main" id="{49C3FCAF-9D3C-FB26-9E94-C67CCD619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8314" y="2035629"/>
            <a:ext cx="2454730" cy="2454730"/>
          </a:xfrm>
          <a:prstGeom prst="rect">
            <a:avLst/>
          </a:prstGeom>
        </p:spPr>
      </p:pic>
    </p:spTree>
    <p:extLst>
      <p:ext uri="{BB962C8B-B14F-4D97-AF65-F5344CB8AC3E}">
        <p14:creationId xmlns:p14="http://schemas.microsoft.com/office/powerpoint/2010/main" val="363719283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45EAB-C2EC-73F2-CDC6-D37D6DBCA268}"/>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8E1C1-2C43-E18A-B365-53DE1757611A}"/>
              </a:ext>
            </a:extLst>
          </p:cNvPr>
          <p:cNvSpPr>
            <a:spLocks noGrp="1"/>
          </p:cNvSpPr>
          <p:nvPr>
            <p:ph type="body" idx="1"/>
          </p:nvPr>
        </p:nvSpPr>
        <p:spPr>
          <a:xfrm>
            <a:off x="1270532" y="1307255"/>
            <a:ext cx="10424160" cy="5202402"/>
          </a:xfrm>
        </p:spPr>
        <p:txBody>
          <a:bodyPr>
            <a:normAutofit/>
          </a:bodyPr>
          <a:lstStyle/>
          <a:p>
            <a:r>
              <a:rPr lang="pl-PL" dirty="0"/>
              <a:t>Marine </a:t>
            </a:r>
            <a:r>
              <a:rPr lang="pl-PL" dirty="0" err="1"/>
              <a:t>Glo</a:t>
            </a:r>
            <a:r>
              <a:rPr lang="pl-PL" dirty="0"/>
              <a:t> – tai </a:t>
            </a:r>
            <a:r>
              <a:rPr lang="pl-PL" dirty="0" err="1"/>
              <a:t>daugiau</a:t>
            </a:r>
            <a:r>
              <a:rPr lang="pl-PL" dirty="0"/>
              <a:t> </a:t>
            </a:r>
            <a:r>
              <a:rPr lang="pl-PL" dirty="0" err="1"/>
              <a:t>nei</a:t>
            </a:r>
            <a:r>
              <a:rPr lang="pl-PL" dirty="0"/>
              <a:t> tik </a:t>
            </a:r>
            <a:r>
              <a:rPr lang="pl-PL" dirty="0" err="1"/>
              <a:t>kolagenas</a:t>
            </a:r>
            <a:r>
              <a:rPr lang="pl-PL" dirty="0"/>
              <a:t>.</a:t>
            </a:r>
          </a:p>
          <a:p>
            <a:endParaRPr lang="pl-PL" dirty="0"/>
          </a:p>
          <a:p>
            <a:r>
              <a:rPr lang="pl-PL" dirty="0" err="1"/>
              <a:t>Jo</a:t>
            </a:r>
            <a:r>
              <a:rPr lang="pl-PL" dirty="0"/>
              <a:t> </a:t>
            </a:r>
            <a:r>
              <a:rPr lang="pl-PL" dirty="0" err="1"/>
              <a:t>sudėtyje</a:t>
            </a:r>
            <a:r>
              <a:rPr lang="pl-PL" dirty="0"/>
              <a:t> </a:t>
            </a:r>
            <a:r>
              <a:rPr lang="pl-PL" dirty="0" err="1"/>
              <a:t>yra</a:t>
            </a:r>
            <a:r>
              <a:rPr lang="pl-PL" dirty="0"/>
              <a:t>:</a:t>
            </a:r>
          </a:p>
          <a:p>
            <a:r>
              <a:rPr lang="pl-PL" dirty="0"/>
              <a:t>• </a:t>
            </a:r>
            <a:r>
              <a:rPr lang="pl-PL" dirty="0" err="1"/>
              <a:t>kolageno</a:t>
            </a:r>
            <a:r>
              <a:rPr lang="pl-PL" dirty="0"/>
              <a:t> </a:t>
            </a:r>
            <a:r>
              <a:rPr lang="pl-PL" dirty="0" err="1"/>
              <a:t>peptidų</a:t>
            </a:r>
            <a:br>
              <a:rPr lang="pl-PL" dirty="0"/>
            </a:br>
            <a:r>
              <a:rPr lang="pl-PL" dirty="0"/>
              <a:t>• </a:t>
            </a:r>
            <a:r>
              <a:rPr lang="pl-PL" dirty="0" err="1"/>
              <a:t>vitamino</a:t>
            </a:r>
            <a:r>
              <a:rPr lang="pl-PL" dirty="0"/>
              <a:t> C</a:t>
            </a:r>
            <a:br>
              <a:rPr lang="pl-PL" dirty="0"/>
            </a:br>
            <a:r>
              <a:rPr lang="pl-PL" dirty="0"/>
              <a:t>• </a:t>
            </a:r>
            <a:r>
              <a:rPr lang="pl-PL" dirty="0" err="1"/>
              <a:t>biotino</a:t>
            </a:r>
            <a:br>
              <a:rPr lang="pl-PL" dirty="0"/>
            </a:br>
            <a:r>
              <a:rPr lang="pl-PL" dirty="0"/>
              <a:t>• </a:t>
            </a:r>
            <a:r>
              <a:rPr lang="pl-PL" dirty="0" err="1"/>
              <a:t>niacino</a:t>
            </a:r>
            <a:br>
              <a:rPr lang="pl-PL" dirty="0"/>
            </a:br>
            <a:r>
              <a:rPr lang="pl-PL" dirty="0"/>
              <a:t>• </a:t>
            </a:r>
            <a:r>
              <a:rPr lang="pl-PL" dirty="0" err="1"/>
              <a:t>FloraGLO</a:t>
            </a:r>
            <a:r>
              <a:rPr lang="pl-PL" dirty="0"/>
              <a:t>® </a:t>
            </a:r>
            <a:r>
              <a:rPr lang="pl-PL" dirty="0" err="1"/>
              <a:t>liuteino</a:t>
            </a:r>
            <a:endParaRPr lang="pl-PL" dirty="0"/>
          </a:p>
          <a:p>
            <a:endParaRPr lang="pl-PL" dirty="0"/>
          </a:p>
          <a:p>
            <a:r>
              <a:rPr lang="pl-PL" dirty="0" err="1"/>
              <a:t>Kiekviena</a:t>
            </a:r>
            <a:r>
              <a:rPr lang="pl-PL" dirty="0"/>
              <a:t> </a:t>
            </a:r>
            <a:r>
              <a:rPr lang="pl-PL" dirty="0" err="1"/>
              <a:t>sudedamoji</a:t>
            </a:r>
            <a:r>
              <a:rPr lang="pl-PL" dirty="0"/>
              <a:t> </a:t>
            </a:r>
            <a:r>
              <a:rPr lang="pl-PL" dirty="0" err="1"/>
              <a:t>dalis</a:t>
            </a:r>
            <a:r>
              <a:rPr lang="pl-PL" dirty="0"/>
              <a:t> </a:t>
            </a:r>
            <a:r>
              <a:rPr lang="pl-PL" dirty="0" err="1"/>
              <a:t>atlieka</a:t>
            </a:r>
            <a:r>
              <a:rPr lang="pl-PL" dirty="0"/>
              <a:t> </a:t>
            </a:r>
            <a:r>
              <a:rPr lang="pl-PL" dirty="0" err="1"/>
              <a:t>skirtingą</a:t>
            </a:r>
            <a:r>
              <a:rPr lang="pl-PL" dirty="0"/>
              <a:t> </a:t>
            </a:r>
            <a:r>
              <a:rPr lang="pl-PL" dirty="0" err="1"/>
              <a:t>funkciją</a:t>
            </a:r>
            <a:r>
              <a:rPr lang="pl-PL" dirty="0"/>
              <a:t>, </a:t>
            </a:r>
            <a:r>
              <a:rPr lang="pl-PL" dirty="0" err="1"/>
              <a:t>todėl</a:t>
            </a:r>
            <a:r>
              <a:rPr lang="pl-PL" dirty="0"/>
              <a:t> </a:t>
            </a:r>
            <a:r>
              <a:rPr lang="pl-PL" dirty="0" err="1"/>
              <a:t>produktas</a:t>
            </a:r>
            <a:r>
              <a:rPr lang="pl-PL" dirty="0"/>
              <a:t> </a:t>
            </a:r>
            <a:r>
              <a:rPr lang="pl-PL" dirty="0" err="1"/>
              <a:t>suteikia</a:t>
            </a:r>
            <a:r>
              <a:rPr lang="pl-PL" dirty="0"/>
              <a:t> </a:t>
            </a:r>
            <a:r>
              <a:rPr lang="pl-PL" b="1" dirty="0" err="1"/>
              <a:t>visapusišką</a:t>
            </a:r>
            <a:r>
              <a:rPr lang="pl-PL" b="1" dirty="0"/>
              <a:t> </a:t>
            </a:r>
            <a:r>
              <a:rPr lang="pl-PL" b="1" dirty="0" err="1"/>
              <a:t>organizmo</a:t>
            </a:r>
            <a:r>
              <a:rPr lang="pl-PL" b="1" dirty="0"/>
              <a:t> </a:t>
            </a:r>
            <a:r>
              <a:rPr lang="pl-PL" b="1" dirty="0" err="1"/>
              <a:t>palaikymą</a:t>
            </a:r>
            <a:r>
              <a:rPr lang="pl-PL" b="1" dirty="0"/>
              <a:t> </a:t>
            </a:r>
            <a:r>
              <a:rPr lang="pl-PL" b="1" dirty="0" err="1"/>
              <a:t>įvairiomis</a:t>
            </a:r>
            <a:r>
              <a:rPr lang="pl-PL" b="1" dirty="0"/>
              <a:t> </a:t>
            </a:r>
            <a:r>
              <a:rPr lang="pl-PL" b="1" dirty="0" err="1"/>
              <a:t>kryptimis</a:t>
            </a:r>
            <a:r>
              <a:rPr lang="pl-PL" dirty="0"/>
              <a:t>.</a:t>
            </a:r>
          </a:p>
        </p:txBody>
      </p:sp>
      <p:sp>
        <p:nvSpPr>
          <p:cNvPr id="5" name="Tytuł 4">
            <a:extLst>
              <a:ext uri="{FF2B5EF4-FFF2-40B4-BE49-F238E27FC236}">
                <a16:creationId xmlns:a16="http://schemas.microsoft.com/office/drawing/2014/main" id="{AD27752A-0CF0-AD5D-6F95-57CD001DBB93}"/>
              </a:ext>
            </a:extLst>
          </p:cNvPr>
          <p:cNvSpPr>
            <a:spLocks noGrp="1"/>
          </p:cNvSpPr>
          <p:nvPr>
            <p:ph type="title"/>
          </p:nvPr>
        </p:nvSpPr>
        <p:spPr/>
        <p:txBody>
          <a:bodyPr>
            <a:normAutofit/>
          </a:bodyPr>
          <a:lstStyle/>
          <a:p>
            <a:r>
              <a:rPr lang="lt-LT" dirty="0"/>
              <a:t>Kodėl maišyti šiuos ingredientus?</a:t>
            </a:r>
            <a:endParaRPr lang="pl-PL" dirty="0"/>
          </a:p>
        </p:txBody>
      </p:sp>
      <p:pic>
        <p:nvPicPr>
          <p:cNvPr id="4" name="Obraz 3" descr="The person is holding a bright orange tube, possibly a toothpaste, surrounded by green foliage.&#10;&#10;Zawartość wygenerowana przez AI może być niepoprawna.">
            <a:extLst>
              <a:ext uri="{FF2B5EF4-FFF2-40B4-BE49-F238E27FC236}">
                <a16:creationId xmlns:a16="http://schemas.microsoft.com/office/drawing/2014/main" id="{3F1EBE65-CAC7-1443-1547-DD209784DD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91" y="1391244"/>
            <a:ext cx="3412301" cy="3412301"/>
          </a:xfrm>
          <a:prstGeom prst="rect">
            <a:avLst/>
          </a:prstGeom>
        </p:spPr>
      </p:pic>
    </p:spTree>
    <p:extLst>
      <p:ext uri="{BB962C8B-B14F-4D97-AF65-F5344CB8AC3E}">
        <p14:creationId xmlns:p14="http://schemas.microsoft.com/office/powerpoint/2010/main" val="316677958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CE57A-5CEB-C2A1-4AE1-0C5F0A4350FE}"/>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C06975FB-059D-E663-0FB8-3EE6D0258A26}"/>
              </a:ext>
            </a:extLst>
          </p:cNvPr>
          <p:cNvSpPr>
            <a:spLocks noGrp="1"/>
          </p:cNvSpPr>
          <p:nvPr>
            <p:ph type="body" idx="1"/>
          </p:nvPr>
        </p:nvSpPr>
        <p:spPr>
          <a:xfrm>
            <a:off x="1270532" y="1307255"/>
            <a:ext cx="10424160" cy="4937760"/>
          </a:xfrm>
        </p:spPr>
        <p:txBody>
          <a:bodyPr/>
          <a:lstStyle/>
          <a:p>
            <a:endParaRPr lang="pl-PL" dirty="0"/>
          </a:p>
          <a:p>
            <a:r>
              <a:rPr lang="pl-PL" dirty="0"/>
              <a:t>✔ 5 g </a:t>
            </a:r>
            <a:r>
              <a:rPr lang="pl-PL" dirty="0" err="1"/>
              <a:t>jūrinio</a:t>
            </a:r>
            <a:r>
              <a:rPr lang="pl-PL" dirty="0"/>
              <a:t> </a:t>
            </a:r>
            <a:r>
              <a:rPr lang="pl-PL" dirty="0" err="1"/>
              <a:t>kolageno</a:t>
            </a:r>
            <a:endParaRPr lang="pl-PL" dirty="0"/>
          </a:p>
          <a:p>
            <a:r>
              <a:rPr lang="pl-PL" dirty="0"/>
              <a:t>✔ tik 25 kcal</a:t>
            </a:r>
          </a:p>
          <a:p>
            <a:r>
              <a:rPr lang="pl-PL" dirty="0"/>
              <a:t>✔ be </a:t>
            </a:r>
            <a:r>
              <a:rPr lang="pl-PL" dirty="0" err="1"/>
              <a:t>cukraus</a:t>
            </a:r>
            <a:endParaRPr lang="pl-PL" dirty="0"/>
          </a:p>
          <a:p>
            <a:r>
              <a:rPr lang="pl-PL" dirty="0"/>
              <a:t>✔ be </a:t>
            </a:r>
            <a:r>
              <a:rPr lang="pl-PL" dirty="0" err="1"/>
              <a:t>glitimo</a:t>
            </a:r>
            <a:endParaRPr lang="pl-PL" dirty="0"/>
          </a:p>
          <a:p>
            <a:r>
              <a:rPr lang="pl-PL" dirty="0"/>
              <a:t>✔ be </a:t>
            </a:r>
            <a:r>
              <a:rPr lang="pl-PL" dirty="0" err="1"/>
              <a:t>dirbtinių</a:t>
            </a:r>
            <a:r>
              <a:rPr lang="pl-PL" dirty="0"/>
              <a:t> </a:t>
            </a:r>
            <a:r>
              <a:rPr lang="pl-PL" dirty="0" err="1"/>
              <a:t>kvapiųjų</a:t>
            </a:r>
            <a:r>
              <a:rPr lang="pl-PL" dirty="0"/>
              <a:t> </a:t>
            </a:r>
            <a:r>
              <a:rPr lang="pl-PL" dirty="0" err="1"/>
              <a:t>medžiagų</a:t>
            </a:r>
            <a:endParaRPr lang="pl-PL" dirty="0"/>
          </a:p>
          <a:p>
            <a:r>
              <a:rPr lang="pl-PL" dirty="0"/>
              <a:t>✔ be </a:t>
            </a:r>
            <a:r>
              <a:rPr lang="pl-PL" dirty="0" err="1"/>
              <a:t>dirbtinių</a:t>
            </a:r>
            <a:r>
              <a:rPr lang="pl-PL" dirty="0"/>
              <a:t> </a:t>
            </a:r>
            <a:r>
              <a:rPr lang="pl-PL" dirty="0" err="1"/>
              <a:t>dažiklių</a:t>
            </a:r>
            <a:endParaRPr lang="pl-PL" dirty="0"/>
          </a:p>
          <a:p>
            <a:r>
              <a:rPr lang="pl-PL" dirty="0"/>
              <a:t>✔ </a:t>
            </a:r>
            <a:r>
              <a:rPr lang="pl-PL" dirty="0" err="1"/>
              <a:t>patogūs</a:t>
            </a:r>
            <a:r>
              <a:rPr lang="pl-PL" dirty="0"/>
              <a:t> </a:t>
            </a:r>
            <a:r>
              <a:rPr lang="pl-PL" dirty="0" err="1"/>
              <a:t>paketėliai</a:t>
            </a:r>
            <a:r>
              <a:rPr lang="pl-PL" dirty="0"/>
              <a:t> </a:t>
            </a:r>
            <a:r>
              <a:rPr lang="pl-PL" dirty="0" err="1"/>
              <a:t>gėrimui</a:t>
            </a:r>
            <a:r>
              <a:rPr lang="pl-PL" dirty="0"/>
              <a:t> </a:t>
            </a:r>
            <a:r>
              <a:rPr lang="pl-PL" dirty="0" err="1"/>
              <a:t>paruošti</a:t>
            </a:r>
            <a:endParaRPr lang="pl-PL" dirty="0"/>
          </a:p>
          <a:p>
            <a:r>
              <a:rPr lang="pl-PL" dirty="0"/>
              <a:t>✔ </a:t>
            </a:r>
            <a:r>
              <a:rPr lang="pl-PL" dirty="0" err="1"/>
              <a:t>tropinis</a:t>
            </a:r>
            <a:r>
              <a:rPr lang="pl-PL" dirty="0"/>
              <a:t> </a:t>
            </a:r>
            <a:r>
              <a:rPr lang="pl-PL" dirty="0" err="1"/>
              <a:t>skonis</a:t>
            </a:r>
            <a:endParaRPr lang="pl-PL" dirty="0"/>
          </a:p>
          <a:p>
            <a:endParaRPr lang="pl-PL" dirty="0"/>
          </a:p>
        </p:txBody>
      </p:sp>
      <p:sp>
        <p:nvSpPr>
          <p:cNvPr id="5" name="Tytuł 4">
            <a:extLst>
              <a:ext uri="{FF2B5EF4-FFF2-40B4-BE49-F238E27FC236}">
                <a16:creationId xmlns:a16="http://schemas.microsoft.com/office/drawing/2014/main" id="{1BFAF203-8D1A-6FBE-23CF-6EEC924CFC22}"/>
              </a:ext>
            </a:extLst>
          </p:cNvPr>
          <p:cNvSpPr>
            <a:spLocks noGrp="1"/>
          </p:cNvSpPr>
          <p:nvPr>
            <p:ph type="title"/>
          </p:nvPr>
        </p:nvSpPr>
        <p:spPr/>
        <p:txBody>
          <a:bodyPr/>
          <a:lstStyle/>
          <a:p>
            <a:r>
              <a:rPr lang="en-US" dirty="0"/>
              <a:t>Kas </a:t>
            </a:r>
            <a:r>
              <a:rPr lang="en-US" dirty="0" err="1"/>
              <a:t>daro</a:t>
            </a:r>
            <a:r>
              <a:rPr lang="en-US" dirty="0"/>
              <a:t> Marine Glo </a:t>
            </a:r>
            <a:r>
              <a:rPr lang="en-US" dirty="0" err="1"/>
              <a:t>išskirtinę</a:t>
            </a:r>
            <a:r>
              <a:rPr lang="en-US" dirty="0"/>
              <a:t>?</a:t>
            </a:r>
            <a:endParaRPr lang="pl-PL" dirty="0"/>
          </a:p>
        </p:txBody>
      </p:sp>
      <p:pic>
        <p:nvPicPr>
          <p:cNvPr id="4" name="Obraz 3" descr="NATURES OY SUNSHINEￂﾮ&#10;&#10;Zawartość wygenerowana przez AI może być niepoprawna.">
            <a:extLst>
              <a:ext uri="{FF2B5EF4-FFF2-40B4-BE49-F238E27FC236}">
                <a16:creationId xmlns:a16="http://schemas.microsoft.com/office/drawing/2014/main" id="{007AF374-422D-448C-DDB5-C4CB0878CB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3014" y="1399744"/>
            <a:ext cx="3858986" cy="5458255"/>
          </a:xfrm>
          <a:prstGeom prst="rect">
            <a:avLst/>
          </a:prstGeom>
        </p:spPr>
      </p:pic>
    </p:spTree>
    <p:extLst>
      <p:ext uri="{BB962C8B-B14F-4D97-AF65-F5344CB8AC3E}">
        <p14:creationId xmlns:p14="http://schemas.microsoft.com/office/powerpoint/2010/main" val="35512181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283B6-8E46-40AF-5E5D-95C09B2A3C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CDA4764-326B-4E43-1529-3D06A1919DF8}"/>
              </a:ext>
            </a:extLst>
          </p:cNvPr>
          <p:cNvSpPr>
            <a:spLocks noGrp="1"/>
          </p:cNvSpPr>
          <p:nvPr>
            <p:ph type="body" idx="1"/>
          </p:nvPr>
        </p:nvSpPr>
        <p:spPr>
          <a:xfrm>
            <a:off x="1270532" y="1307255"/>
            <a:ext cx="10424160" cy="5240502"/>
          </a:xfrm>
        </p:spPr>
        <p:txBody>
          <a:bodyPr>
            <a:normAutofit/>
          </a:bodyPr>
          <a:lstStyle/>
          <a:p>
            <a:r>
              <a:rPr lang="pl-PL" sz="1800" dirty="0" err="1"/>
              <a:t>Kolagenas</a:t>
            </a:r>
            <a:r>
              <a:rPr lang="pl-PL" sz="1800" dirty="0"/>
              <a:t> </a:t>
            </a:r>
            <a:r>
              <a:rPr lang="pl-PL" sz="1800" dirty="0" err="1"/>
              <a:t>neveikia</a:t>
            </a:r>
            <a:r>
              <a:rPr lang="pl-PL" sz="1800" dirty="0"/>
              <a:t> </a:t>
            </a:r>
            <a:r>
              <a:rPr lang="pl-PL" sz="1800" dirty="0" err="1"/>
              <a:t>vienas</a:t>
            </a:r>
            <a:r>
              <a:rPr lang="pl-PL" sz="1800" dirty="0"/>
              <a:t>.</a:t>
            </a:r>
          </a:p>
          <a:p>
            <a:r>
              <a:rPr lang="pl-PL" sz="1800" dirty="0" err="1"/>
              <a:t>Kad</a:t>
            </a:r>
            <a:r>
              <a:rPr lang="pl-PL" sz="1800" dirty="0"/>
              <a:t> </a:t>
            </a:r>
            <a:r>
              <a:rPr lang="pl-PL" sz="1800" dirty="0" err="1"/>
              <a:t>kolagenas</a:t>
            </a:r>
            <a:r>
              <a:rPr lang="pl-PL" sz="1800" dirty="0"/>
              <a:t> </a:t>
            </a:r>
            <a:r>
              <a:rPr lang="pl-PL" sz="1800" dirty="0" err="1"/>
              <a:t>organizme</a:t>
            </a:r>
            <a:r>
              <a:rPr lang="pl-PL" sz="1800" dirty="0"/>
              <a:t> </a:t>
            </a:r>
            <a:r>
              <a:rPr lang="pl-PL" sz="1800" dirty="0" err="1"/>
              <a:t>būtų</a:t>
            </a:r>
            <a:r>
              <a:rPr lang="pl-PL" sz="1800" dirty="0"/>
              <a:t> </a:t>
            </a:r>
            <a:r>
              <a:rPr lang="pl-PL" sz="1800" dirty="0" err="1"/>
              <a:t>gaminamas</a:t>
            </a:r>
            <a:r>
              <a:rPr lang="pl-PL" sz="1800" dirty="0"/>
              <a:t> </a:t>
            </a:r>
            <a:r>
              <a:rPr lang="pl-PL" sz="1800" dirty="0" err="1"/>
              <a:t>normaliai</a:t>
            </a:r>
            <a:r>
              <a:rPr lang="pl-PL" sz="1800" dirty="0"/>
              <a:t>, </a:t>
            </a:r>
            <a:r>
              <a:rPr lang="pl-PL" sz="1800" dirty="0" err="1"/>
              <a:t>organizmui</a:t>
            </a:r>
            <a:r>
              <a:rPr lang="pl-PL" sz="1800" dirty="0"/>
              <a:t>, be </a:t>
            </a:r>
            <a:r>
              <a:rPr lang="pl-PL" sz="1800" dirty="0" err="1"/>
              <a:t>kitų</a:t>
            </a:r>
            <a:r>
              <a:rPr lang="pl-PL" sz="1800" dirty="0"/>
              <a:t> </a:t>
            </a:r>
            <a:r>
              <a:rPr lang="pl-PL" sz="1800" dirty="0" err="1"/>
              <a:t>maistinių</a:t>
            </a:r>
            <a:r>
              <a:rPr lang="pl-PL" sz="1800" dirty="0"/>
              <a:t> </a:t>
            </a:r>
            <a:r>
              <a:rPr lang="pl-PL" sz="1800" dirty="0" err="1"/>
              <a:t>medžiagų</a:t>
            </a:r>
            <a:r>
              <a:rPr lang="pl-PL" sz="1800" dirty="0"/>
              <a:t>, </a:t>
            </a:r>
            <a:r>
              <a:rPr lang="pl-PL" sz="1800" dirty="0" err="1"/>
              <a:t>reikia</a:t>
            </a:r>
            <a:r>
              <a:rPr lang="pl-PL" sz="1800" dirty="0"/>
              <a:t> </a:t>
            </a:r>
            <a:r>
              <a:rPr lang="pl-PL" sz="1800" b="1" dirty="0" err="1"/>
              <a:t>vitamino</a:t>
            </a:r>
            <a:r>
              <a:rPr lang="pl-PL" sz="1800" b="1" dirty="0"/>
              <a:t> C</a:t>
            </a:r>
            <a:r>
              <a:rPr lang="pl-PL" sz="1800" dirty="0"/>
              <a:t>.</a:t>
            </a:r>
          </a:p>
          <a:p>
            <a:r>
              <a:rPr lang="pl-PL" sz="1800" dirty="0" err="1"/>
              <a:t>Todėl</a:t>
            </a:r>
            <a:r>
              <a:rPr lang="pl-PL" sz="1800" dirty="0"/>
              <a:t> </a:t>
            </a:r>
            <a:r>
              <a:rPr lang="pl-PL" sz="1800" dirty="0" err="1"/>
              <a:t>vitaminas</a:t>
            </a:r>
            <a:r>
              <a:rPr lang="pl-PL" sz="1800" dirty="0"/>
              <a:t> C </a:t>
            </a:r>
            <a:r>
              <a:rPr lang="pl-PL" sz="1800" dirty="0" err="1"/>
              <a:t>buvo</a:t>
            </a:r>
            <a:r>
              <a:rPr lang="pl-PL" sz="1800" dirty="0"/>
              <a:t> </a:t>
            </a:r>
            <a:r>
              <a:rPr lang="pl-PL" sz="1800" dirty="0" err="1"/>
              <a:t>įtrauktas</a:t>
            </a:r>
            <a:r>
              <a:rPr lang="pl-PL" sz="1800" dirty="0"/>
              <a:t> į Marine </a:t>
            </a:r>
            <a:r>
              <a:rPr lang="pl-PL" sz="1800" dirty="0" err="1"/>
              <a:t>Glo</a:t>
            </a:r>
            <a:r>
              <a:rPr lang="pl-PL" sz="1800" dirty="0"/>
              <a:t> </a:t>
            </a:r>
            <a:r>
              <a:rPr lang="pl-PL" sz="1800" dirty="0" err="1"/>
              <a:t>sudėtį</a:t>
            </a:r>
            <a:r>
              <a:rPr lang="pl-PL" sz="1800" dirty="0"/>
              <a:t>.</a:t>
            </a:r>
          </a:p>
          <a:p>
            <a:endParaRPr lang="pl-PL" sz="1800" dirty="0"/>
          </a:p>
          <a:p>
            <a:r>
              <a:rPr lang="pl-PL" sz="1800" b="1" dirty="0" err="1"/>
              <a:t>Vitaminas</a:t>
            </a:r>
            <a:r>
              <a:rPr lang="pl-PL" sz="1800" b="1" dirty="0"/>
              <a:t> C:</a:t>
            </a:r>
            <a:endParaRPr lang="pl-PL" sz="1800" dirty="0"/>
          </a:p>
          <a:p>
            <a:r>
              <a:rPr lang="pl-PL" sz="1800" dirty="0"/>
              <a:t>✔ </a:t>
            </a:r>
            <a:r>
              <a:rPr lang="pl-PL" sz="1800" dirty="0" err="1"/>
              <a:t>padeda</a:t>
            </a:r>
            <a:r>
              <a:rPr lang="pl-PL" sz="1800" dirty="0"/>
              <a:t> </a:t>
            </a:r>
            <a:r>
              <a:rPr lang="pl-PL" sz="1800" dirty="0" err="1"/>
              <a:t>palaikyti</a:t>
            </a:r>
            <a:r>
              <a:rPr lang="pl-PL" sz="1800" dirty="0"/>
              <a:t> </a:t>
            </a:r>
            <a:r>
              <a:rPr lang="pl-PL" sz="1800" dirty="0" err="1"/>
              <a:t>normalų</a:t>
            </a:r>
            <a:r>
              <a:rPr lang="pl-PL" sz="1800" dirty="0"/>
              <a:t> </a:t>
            </a:r>
            <a:r>
              <a:rPr lang="pl-PL" sz="1800" dirty="0" err="1"/>
              <a:t>kolageno</a:t>
            </a:r>
            <a:r>
              <a:rPr lang="pl-PL" sz="1800" dirty="0"/>
              <a:t> </a:t>
            </a:r>
            <a:r>
              <a:rPr lang="pl-PL" sz="1800" dirty="0" err="1"/>
              <a:t>susidarymą</a:t>
            </a:r>
            <a:r>
              <a:rPr lang="pl-PL" sz="1800" dirty="0"/>
              <a:t>, </a:t>
            </a:r>
            <a:r>
              <a:rPr lang="pl-PL" sz="1800" dirty="0" err="1"/>
              <a:t>kad</a:t>
            </a:r>
            <a:r>
              <a:rPr lang="pl-PL" sz="1800" dirty="0"/>
              <a:t> </a:t>
            </a:r>
            <a:r>
              <a:rPr lang="pl-PL" sz="1800" dirty="0" err="1"/>
              <a:t>būtų</a:t>
            </a:r>
            <a:r>
              <a:rPr lang="pl-PL" sz="1800" dirty="0"/>
              <a:t> </a:t>
            </a:r>
            <a:r>
              <a:rPr lang="pl-PL" sz="1800" dirty="0" err="1"/>
              <a:t>užtikrinta</a:t>
            </a:r>
            <a:r>
              <a:rPr lang="pl-PL" sz="1800" dirty="0"/>
              <a:t> </a:t>
            </a:r>
            <a:r>
              <a:rPr lang="pl-PL" sz="1800" dirty="0" err="1"/>
              <a:t>normali</a:t>
            </a:r>
            <a:r>
              <a:rPr lang="pl-PL" sz="1800" dirty="0"/>
              <a:t> </a:t>
            </a:r>
            <a:r>
              <a:rPr lang="pl-PL" sz="1800" dirty="0" err="1"/>
              <a:t>odos</a:t>
            </a:r>
            <a:r>
              <a:rPr lang="pl-PL" sz="1800" dirty="0"/>
              <a:t>, </a:t>
            </a:r>
            <a:r>
              <a:rPr lang="pl-PL" sz="1800" dirty="0" err="1"/>
              <a:t>kaulų</a:t>
            </a:r>
            <a:r>
              <a:rPr lang="pl-PL" sz="1800" dirty="0"/>
              <a:t>, </a:t>
            </a:r>
            <a:r>
              <a:rPr lang="pl-PL" sz="1800" dirty="0" err="1"/>
              <a:t>kremzlių</a:t>
            </a:r>
            <a:r>
              <a:rPr lang="pl-PL" sz="1800" dirty="0"/>
              <a:t>, </a:t>
            </a:r>
            <a:r>
              <a:rPr lang="pl-PL" sz="1800" dirty="0" err="1"/>
              <a:t>kraujagyslių</a:t>
            </a:r>
            <a:r>
              <a:rPr lang="pl-PL" sz="1800" dirty="0"/>
              <a:t>, </a:t>
            </a:r>
            <a:r>
              <a:rPr lang="pl-PL" sz="1800" dirty="0" err="1"/>
              <a:t>dantenų</a:t>
            </a:r>
            <a:r>
              <a:rPr lang="pl-PL" sz="1800" dirty="0"/>
              <a:t> </a:t>
            </a:r>
            <a:r>
              <a:rPr lang="pl-PL" sz="1800" dirty="0" err="1"/>
              <a:t>ir</a:t>
            </a:r>
            <a:r>
              <a:rPr lang="pl-PL" sz="1800" dirty="0"/>
              <a:t> </a:t>
            </a:r>
            <a:r>
              <a:rPr lang="pl-PL" sz="1800" dirty="0" err="1"/>
              <a:t>dantų</a:t>
            </a:r>
            <a:r>
              <a:rPr lang="pl-PL" sz="1800" dirty="0"/>
              <a:t> </a:t>
            </a:r>
            <a:r>
              <a:rPr lang="pl-PL" sz="1800" dirty="0" err="1"/>
              <a:t>funkcija</a:t>
            </a:r>
            <a:r>
              <a:rPr lang="pl-PL" sz="1800" dirty="0"/>
              <a:t>.</a:t>
            </a:r>
          </a:p>
        </p:txBody>
      </p:sp>
      <p:sp>
        <p:nvSpPr>
          <p:cNvPr id="5" name="Tytuł 4">
            <a:extLst>
              <a:ext uri="{FF2B5EF4-FFF2-40B4-BE49-F238E27FC236}">
                <a16:creationId xmlns:a16="http://schemas.microsoft.com/office/drawing/2014/main" id="{AC0DA3D8-BC51-DCCA-4B98-C2FFC60A624A}"/>
              </a:ext>
            </a:extLst>
          </p:cNvPr>
          <p:cNvSpPr>
            <a:spLocks noGrp="1"/>
          </p:cNvSpPr>
          <p:nvPr>
            <p:ph type="title"/>
          </p:nvPr>
        </p:nvSpPr>
        <p:spPr/>
        <p:txBody>
          <a:bodyPr>
            <a:normAutofit/>
          </a:bodyPr>
          <a:lstStyle/>
          <a:p>
            <a:r>
              <a:rPr lang="fi-FI" dirty="0"/>
              <a:t>C vitaminas – kodėl jis toks svarbus?</a:t>
            </a:r>
            <a:endParaRPr lang="pl-PL" dirty="0"/>
          </a:p>
        </p:txBody>
      </p:sp>
      <p:pic>
        <p:nvPicPr>
          <p:cNvPr id="4" name="Obraz 3" descr="VITAMIN&#10;&#10;Zawartość wygenerowana przez AI może być niepoprawna.">
            <a:extLst>
              <a:ext uri="{FF2B5EF4-FFF2-40B4-BE49-F238E27FC236}">
                <a16:creationId xmlns:a16="http://schemas.microsoft.com/office/drawing/2014/main" id="{C79116C7-A59C-6C4A-01E9-EBB58B66E7C2}"/>
              </a:ext>
            </a:extLst>
          </p:cNvPr>
          <p:cNvPicPr>
            <a:picLocks noChangeAspect="1"/>
          </p:cNvPicPr>
          <p:nvPr/>
        </p:nvPicPr>
        <p:blipFill>
          <a:blip r:embed="rId3"/>
          <a:stretch>
            <a:fillRect/>
          </a:stretch>
        </p:blipFill>
        <p:spPr>
          <a:xfrm>
            <a:off x="5475514" y="4058652"/>
            <a:ext cx="2380062" cy="2582320"/>
          </a:xfrm>
          <a:prstGeom prst="rect">
            <a:avLst/>
          </a:prstGeom>
        </p:spPr>
      </p:pic>
    </p:spTree>
    <p:extLst>
      <p:ext uri="{BB962C8B-B14F-4D97-AF65-F5344CB8AC3E}">
        <p14:creationId xmlns:p14="http://schemas.microsoft.com/office/powerpoint/2010/main" val="165637220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E3D61-B8FF-B69C-A53D-71F4B6AD2B14}"/>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81AF2EF5-948D-CFF0-7C36-C67DE9D5CA2D}"/>
              </a:ext>
            </a:extLst>
          </p:cNvPr>
          <p:cNvSpPr>
            <a:spLocks noGrp="1"/>
          </p:cNvSpPr>
          <p:nvPr>
            <p:ph type="body" idx="1"/>
          </p:nvPr>
        </p:nvSpPr>
        <p:spPr>
          <a:xfrm>
            <a:off x="1368504" y="1346280"/>
            <a:ext cx="10424160" cy="4937760"/>
          </a:xfrm>
        </p:spPr>
        <p:txBody>
          <a:bodyPr/>
          <a:lstStyle/>
          <a:p>
            <a:r>
              <a:rPr lang="pl-PL" dirty="0" err="1"/>
              <a:t>Vitaminas</a:t>
            </a:r>
            <a:r>
              <a:rPr lang="pl-PL" dirty="0"/>
              <a:t> C </a:t>
            </a:r>
            <a:r>
              <a:rPr lang="pl-PL" dirty="0" err="1"/>
              <a:t>taip</a:t>
            </a:r>
            <a:r>
              <a:rPr lang="pl-PL" dirty="0"/>
              <a:t> pat </a:t>
            </a:r>
            <a:r>
              <a:rPr lang="pl-PL" dirty="0" err="1"/>
              <a:t>padeda</a:t>
            </a:r>
            <a:r>
              <a:rPr lang="pl-PL" dirty="0"/>
              <a:t>:</a:t>
            </a:r>
          </a:p>
          <a:p>
            <a:r>
              <a:rPr lang="pl-PL" dirty="0"/>
              <a:t>✔ </a:t>
            </a:r>
            <a:r>
              <a:rPr lang="pl-PL" dirty="0" err="1"/>
              <a:t>apsaugoti</a:t>
            </a:r>
            <a:r>
              <a:rPr lang="pl-PL" dirty="0"/>
              <a:t> </a:t>
            </a:r>
            <a:r>
              <a:rPr lang="pl-PL" dirty="0" err="1"/>
              <a:t>ląsteles</a:t>
            </a:r>
            <a:r>
              <a:rPr lang="pl-PL" dirty="0"/>
              <a:t> </a:t>
            </a:r>
            <a:r>
              <a:rPr lang="pl-PL" dirty="0" err="1"/>
              <a:t>nuo</a:t>
            </a:r>
            <a:r>
              <a:rPr lang="pl-PL" dirty="0"/>
              <a:t> </a:t>
            </a:r>
            <a:r>
              <a:rPr lang="pl-PL" dirty="0" err="1"/>
              <a:t>oksidacinio</a:t>
            </a:r>
            <a:r>
              <a:rPr lang="pl-PL" dirty="0"/>
              <a:t> </a:t>
            </a:r>
            <a:r>
              <a:rPr lang="pl-PL" dirty="0" err="1"/>
              <a:t>streso</a:t>
            </a:r>
            <a:endParaRPr lang="pl-PL" dirty="0"/>
          </a:p>
          <a:p>
            <a:r>
              <a:rPr lang="pl-PL" dirty="0"/>
              <a:t>✔ </a:t>
            </a:r>
            <a:r>
              <a:rPr lang="pl-PL" dirty="0" err="1"/>
              <a:t>palaikyti</a:t>
            </a:r>
            <a:r>
              <a:rPr lang="pl-PL" dirty="0"/>
              <a:t> </a:t>
            </a:r>
            <a:r>
              <a:rPr lang="pl-PL" dirty="0" err="1"/>
              <a:t>normalią</a:t>
            </a:r>
            <a:r>
              <a:rPr lang="pl-PL" dirty="0"/>
              <a:t> </a:t>
            </a:r>
            <a:r>
              <a:rPr lang="pl-PL" dirty="0" err="1"/>
              <a:t>imuninės</a:t>
            </a:r>
            <a:r>
              <a:rPr lang="pl-PL" dirty="0"/>
              <a:t> </a:t>
            </a:r>
            <a:r>
              <a:rPr lang="pl-PL" dirty="0" err="1"/>
              <a:t>sistemos</a:t>
            </a:r>
            <a:r>
              <a:rPr lang="pl-PL" dirty="0"/>
              <a:t> </a:t>
            </a:r>
            <a:r>
              <a:rPr lang="pl-PL" dirty="0" err="1"/>
              <a:t>veiklą</a:t>
            </a:r>
            <a:endParaRPr lang="pl-PL" dirty="0"/>
          </a:p>
          <a:p>
            <a:r>
              <a:rPr lang="pl-PL" dirty="0"/>
              <a:t>✔ </a:t>
            </a:r>
            <a:r>
              <a:rPr lang="pl-PL" dirty="0" err="1"/>
              <a:t>mažinti</a:t>
            </a:r>
            <a:r>
              <a:rPr lang="pl-PL" dirty="0"/>
              <a:t> </a:t>
            </a:r>
            <a:r>
              <a:rPr lang="pl-PL" dirty="0" err="1"/>
              <a:t>nuovargį</a:t>
            </a:r>
            <a:r>
              <a:rPr lang="pl-PL" dirty="0"/>
              <a:t> </a:t>
            </a:r>
            <a:r>
              <a:rPr lang="pl-PL" dirty="0" err="1"/>
              <a:t>ir</a:t>
            </a:r>
            <a:r>
              <a:rPr lang="pl-PL" dirty="0"/>
              <a:t> </a:t>
            </a:r>
            <a:r>
              <a:rPr lang="pl-PL" dirty="0" err="1"/>
              <a:t>išsekimo</a:t>
            </a:r>
            <a:r>
              <a:rPr lang="pl-PL" dirty="0"/>
              <a:t> </a:t>
            </a:r>
            <a:r>
              <a:rPr lang="pl-PL" dirty="0" err="1"/>
              <a:t>jausmą</a:t>
            </a:r>
            <a:endParaRPr lang="pl-PL" dirty="0"/>
          </a:p>
          <a:p>
            <a:r>
              <a:rPr lang="pl-PL" dirty="0"/>
              <a:t>✔ </a:t>
            </a:r>
            <a:r>
              <a:rPr lang="pl-PL" dirty="0" err="1"/>
              <a:t>gerinti</a:t>
            </a:r>
            <a:r>
              <a:rPr lang="pl-PL" dirty="0"/>
              <a:t> </a:t>
            </a:r>
            <a:r>
              <a:rPr lang="pl-PL" dirty="0" err="1"/>
              <a:t>geležies</a:t>
            </a:r>
            <a:r>
              <a:rPr lang="pl-PL" dirty="0"/>
              <a:t> </a:t>
            </a:r>
            <a:r>
              <a:rPr lang="pl-PL" dirty="0" err="1"/>
              <a:t>įsisavinimą</a:t>
            </a:r>
            <a:endParaRPr lang="pl-PL" dirty="0"/>
          </a:p>
          <a:p>
            <a:r>
              <a:rPr lang="pl-PL" dirty="0"/>
              <a:t>✔ </a:t>
            </a:r>
            <a:r>
              <a:rPr lang="pl-PL" dirty="0" err="1"/>
              <a:t>palaikyti</a:t>
            </a:r>
            <a:r>
              <a:rPr lang="pl-PL" dirty="0"/>
              <a:t> </a:t>
            </a:r>
            <a:r>
              <a:rPr lang="pl-PL" dirty="0" err="1"/>
              <a:t>normalią</a:t>
            </a:r>
            <a:r>
              <a:rPr lang="pl-PL" dirty="0"/>
              <a:t> </a:t>
            </a:r>
            <a:r>
              <a:rPr lang="pl-PL" dirty="0" err="1"/>
              <a:t>energijos</a:t>
            </a:r>
            <a:r>
              <a:rPr lang="pl-PL" dirty="0"/>
              <a:t> </a:t>
            </a:r>
            <a:r>
              <a:rPr lang="pl-PL" dirty="0" err="1"/>
              <a:t>apykaitą</a:t>
            </a:r>
            <a:endParaRPr lang="pl-PL" dirty="0"/>
          </a:p>
        </p:txBody>
      </p:sp>
      <p:sp>
        <p:nvSpPr>
          <p:cNvPr id="5" name="Tytuł 4">
            <a:extLst>
              <a:ext uri="{FF2B5EF4-FFF2-40B4-BE49-F238E27FC236}">
                <a16:creationId xmlns:a16="http://schemas.microsoft.com/office/drawing/2014/main" id="{46F8043A-8677-8659-0EA4-45CBE194D65E}"/>
              </a:ext>
            </a:extLst>
          </p:cNvPr>
          <p:cNvSpPr>
            <a:spLocks noGrp="1"/>
          </p:cNvSpPr>
          <p:nvPr>
            <p:ph type="title"/>
          </p:nvPr>
        </p:nvSpPr>
        <p:spPr/>
        <p:txBody>
          <a:bodyPr>
            <a:normAutofit fontScale="90000"/>
          </a:bodyPr>
          <a:lstStyle/>
          <a:p>
            <a:r>
              <a:rPr lang="sv-SE" dirty="0"/>
              <a:t>C vitaminas – daugiau nei tik kolagenas</a:t>
            </a:r>
            <a:endParaRPr lang="pl-PL" dirty="0"/>
          </a:p>
        </p:txBody>
      </p:sp>
      <p:sp>
        <p:nvSpPr>
          <p:cNvPr id="4" name="pole tekstowe 3">
            <a:extLst>
              <a:ext uri="{FF2B5EF4-FFF2-40B4-BE49-F238E27FC236}">
                <a16:creationId xmlns:a16="http://schemas.microsoft.com/office/drawing/2014/main" id="{B0D06151-3C03-31A1-C0F4-57FF6162D496}"/>
              </a:ext>
            </a:extLst>
          </p:cNvPr>
          <p:cNvSpPr txBox="1"/>
          <p:nvPr/>
        </p:nvSpPr>
        <p:spPr>
          <a:xfrm>
            <a:off x="8665027" y="4612026"/>
            <a:ext cx="3287485"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l-PL" sz="1600" b="1" dirty="0"/>
              <a:t>Ar </a:t>
            </a:r>
            <a:r>
              <a:rPr lang="pl-PL" sz="1600" b="1" dirty="0" err="1"/>
              <a:t>žinojote</a:t>
            </a:r>
            <a:r>
              <a:rPr lang="pl-PL" sz="1600" b="1" dirty="0"/>
              <a:t>, </a:t>
            </a:r>
            <a:r>
              <a:rPr lang="pl-PL" sz="1600" b="1" dirty="0" err="1"/>
              <a:t>kad</a:t>
            </a:r>
            <a:r>
              <a:rPr lang="pl-PL" sz="1600" b="1" dirty="0"/>
              <a:t>…?</a:t>
            </a:r>
          </a:p>
          <a:p>
            <a:endParaRPr lang="pl-PL" sz="1600" dirty="0"/>
          </a:p>
          <a:p>
            <a:r>
              <a:rPr lang="pl-PL" sz="1600" dirty="0"/>
              <a:t>Marine </a:t>
            </a:r>
            <a:r>
              <a:rPr lang="pl-PL" sz="1600" dirty="0" err="1"/>
              <a:t>Glo</a:t>
            </a:r>
            <a:r>
              <a:rPr lang="pl-PL" sz="1600" dirty="0"/>
              <a:t> </a:t>
            </a:r>
            <a:r>
              <a:rPr lang="pl-PL" sz="1600" dirty="0" err="1"/>
              <a:t>sudėtyje</a:t>
            </a:r>
            <a:r>
              <a:rPr lang="pl-PL" sz="1600" dirty="0"/>
              <a:t> </a:t>
            </a:r>
            <a:r>
              <a:rPr lang="pl-PL" sz="1600" dirty="0" err="1"/>
              <a:t>yra</a:t>
            </a:r>
            <a:r>
              <a:rPr lang="pl-PL" sz="1600" dirty="0"/>
              <a:t> </a:t>
            </a:r>
            <a:r>
              <a:rPr lang="pl-PL" sz="1600" b="1" dirty="0"/>
              <a:t>25 mg </a:t>
            </a:r>
            <a:r>
              <a:rPr lang="pl-PL" sz="1600" b="1" dirty="0" err="1"/>
              <a:t>vitamino</a:t>
            </a:r>
            <a:r>
              <a:rPr lang="pl-PL" sz="1600" b="1" dirty="0"/>
              <a:t> C</a:t>
            </a:r>
            <a:r>
              <a:rPr lang="pl-PL" sz="1600" dirty="0"/>
              <a:t>, o tai </a:t>
            </a:r>
            <a:r>
              <a:rPr lang="pl-PL" sz="1600" dirty="0" err="1"/>
              <a:t>sudaro</a:t>
            </a:r>
            <a:r>
              <a:rPr lang="pl-PL" sz="1600" dirty="0"/>
              <a:t> </a:t>
            </a:r>
            <a:r>
              <a:rPr lang="pl-PL" sz="1600" dirty="0" err="1"/>
              <a:t>apie</a:t>
            </a:r>
            <a:r>
              <a:rPr lang="pl-PL" sz="1600" dirty="0"/>
              <a:t> </a:t>
            </a:r>
            <a:r>
              <a:rPr lang="pl-PL" sz="1600" b="1" dirty="0"/>
              <a:t>31 % </a:t>
            </a:r>
            <a:r>
              <a:rPr lang="pl-PL" sz="1600" b="1" dirty="0" err="1"/>
              <a:t>referencinės</a:t>
            </a:r>
            <a:r>
              <a:rPr lang="pl-PL" sz="1600" b="1" dirty="0"/>
              <a:t> </a:t>
            </a:r>
            <a:r>
              <a:rPr lang="pl-PL" sz="1600" b="1" dirty="0" err="1"/>
              <a:t>maistinės</a:t>
            </a:r>
            <a:r>
              <a:rPr lang="pl-PL" sz="1600" b="1" dirty="0"/>
              <a:t> </a:t>
            </a:r>
            <a:r>
              <a:rPr lang="pl-PL" sz="1600" b="1" dirty="0" err="1"/>
              <a:t>vertės</a:t>
            </a:r>
            <a:r>
              <a:rPr lang="pl-PL" sz="1600" b="1" dirty="0"/>
              <a:t> (RMV)</a:t>
            </a:r>
            <a:r>
              <a:rPr lang="pl-PL" sz="1600" dirty="0"/>
              <a:t> </a:t>
            </a:r>
            <a:r>
              <a:rPr lang="pl-PL" sz="1600" dirty="0" err="1"/>
              <a:t>viename</a:t>
            </a:r>
            <a:r>
              <a:rPr lang="pl-PL" sz="1600" dirty="0"/>
              <a:t> </a:t>
            </a:r>
            <a:r>
              <a:rPr lang="pl-PL" sz="1600" dirty="0" err="1"/>
              <a:t>paketėlyje</a:t>
            </a:r>
            <a:r>
              <a:rPr lang="pl-PL" sz="1600" dirty="0"/>
              <a:t>.</a:t>
            </a:r>
          </a:p>
        </p:txBody>
      </p:sp>
      <p:pic>
        <p:nvPicPr>
          <p:cNvPr id="7" name="Obraz 6" descr="C&#10;&#10;Zawartość wygenerowana przez AI może być niepoprawna.">
            <a:extLst>
              <a:ext uri="{FF2B5EF4-FFF2-40B4-BE49-F238E27FC236}">
                <a16:creationId xmlns:a16="http://schemas.microsoft.com/office/drawing/2014/main" id="{051FCAA6-D05D-E93C-A6F3-FAFD13FA2C92}"/>
              </a:ext>
            </a:extLst>
          </p:cNvPr>
          <p:cNvPicPr>
            <a:picLocks noChangeAspect="1"/>
          </p:cNvPicPr>
          <p:nvPr/>
        </p:nvPicPr>
        <p:blipFill>
          <a:blip r:embed="rId2"/>
          <a:stretch>
            <a:fillRect/>
          </a:stretch>
        </p:blipFill>
        <p:spPr>
          <a:xfrm>
            <a:off x="4114799" y="4151754"/>
            <a:ext cx="2590801" cy="2477645"/>
          </a:xfrm>
          <a:prstGeom prst="rect">
            <a:avLst/>
          </a:prstGeom>
        </p:spPr>
      </p:pic>
    </p:spTree>
    <p:extLst>
      <p:ext uri="{BB962C8B-B14F-4D97-AF65-F5344CB8AC3E}">
        <p14:creationId xmlns:p14="http://schemas.microsoft.com/office/powerpoint/2010/main" val="30475698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580B8-EFEF-E375-B182-5CD754ABDD4A}"/>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7021B5C-41AB-E004-BBE3-55312EBAF4B3}"/>
              </a:ext>
            </a:extLst>
          </p:cNvPr>
          <p:cNvSpPr>
            <a:spLocks noGrp="1"/>
          </p:cNvSpPr>
          <p:nvPr>
            <p:ph type="body" idx="1"/>
          </p:nvPr>
        </p:nvSpPr>
        <p:spPr>
          <a:xfrm>
            <a:off x="1270532" y="1307255"/>
            <a:ext cx="10424160" cy="4937760"/>
          </a:xfrm>
        </p:spPr>
        <p:txBody>
          <a:bodyPr>
            <a:normAutofit lnSpcReduction="10000"/>
          </a:bodyPr>
          <a:lstStyle/>
          <a:p>
            <a:r>
              <a:rPr lang="pl-PL" dirty="0" err="1"/>
              <a:t>Biotinas</a:t>
            </a:r>
            <a:r>
              <a:rPr lang="pl-PL" dirty="0"/>
              <a:t> </a:t>
            </a:r>
            <a:r>
              <a:rPr lang="pl-PL" dirty="0" err="1"/>
              <a:t>priklauso</a:t>
            </a:r>
            <a:r>
              <a:rPr lang="pl-PL" dirty="0"/>
              <a:t> B </a:t>
            </a:r>
            <a:r>
              <a:rPr lang="pl-PL" dirty="0" err="1"/>
              <a:t>grupės</a:t>
            </a:r>
            <a:r>
              <a:rPr lang="pl-PL" dirty="0"/>
              <a:t> </a:t>
            </a:r>
            <a:r>
              <a:rPr lang="pl-PL" dirty="0" err="1"/>
              <a:t>vitaminams</a:t>
            </a:r>
            <a:r>
              <a:rPr lang="pl-PL" dirty="0"/>
              <a:t>.</a:t>
            </a:r>
          </a:p>
          <a:p>
            <a:endParaRPr lang="pl-PL" dirty="0"/>
          </a:p>
          <a:p>
            <a:r>
              <a:rPr lang="pl-PL" dirty="0" err="1"/>
              <a:t>Jis</a:t>
            </a:r>
            <a:r>
              <a:rPr lang="pl-PL" dirty="0"/>
              <a:t> </a:t>
            </a:r>
            <a:r>
              <a:rPr lang="pl-PL" dirty="0" err="1"/>
              <a:t>yra</a:t>
            </a:r>
            <a:r>
              <a:rPr lang="pl-PL" dirty="0"/>
              <a:t> </a:t>
            </a:r>
            <a:r>
              <a:rPr lang="pl-PL" dirty="0" err="1"/>
              <a:t>daugelio</a:t>
            </a:r>
            <a:r>
              <a:rPr lang="pl-PL" dirty="0"/>
              <a:t> </a:t>
            </a:r>
            <a:r>
              <a:rPr lang="pl-PL" dirty="0" err="1"/>
              <a:t>fermentų</a:t>
            </a:r>
            <a:r>
              <a:rPr lang="pl-PL" dirty="0"/>
              <a:t>, </a:t>
            </a:r>
            <a:r>
              <a:rPr lang="pl-PL" dirty="0" err="1"/>
              <a:t>dalyvaujančių</a:t>
            </a:r>
            <a:r>
              <a:rPr lang="pl-PL" dirty="0"/>
              <a:t> </a:t>
            </a:r>
            <a:r>
              <a:rPr lang="pl-PL" dirty="0" err="1"/>
              <a:t>medžiagų</a:t>
            </a:r>
            <a:r>
              <a:rPr lang="pl-PL" dirty="0"/>
              <a:t> </a:t>
            </a:r>
            <a:r>
              <a:rPr lang="pl-PL" dirty="0" err="1"/>
              <a:t>apykaitos</a:t>
            </a:r>
            <a:r>
              <a:rPr lang="pl-PL" dirty="0"/>
              <a:t> </a:t>
            </a:r>
            <a:r>
              <a:rPr lang="pl-PL" dirty="0" err="1"/>
              <a:t>procesuose</a:t>
            </a:r>
            <a:r>
              <a:rPr lang="pl-PL" dirty="0"/>
              <a:t>, </a:t>
            </a:r>
            <a:r>
              <a:rPr lang="pl-PL" dirty="0" err="1"/>
              <a:t>sudedamoji</a:t>
            </a:r>
            <a:r>
              <a:rPr lang="pl-PL" dirty="0"/>
              <a:t> </a:t>
            </a:r>
            <a:r>
              <a:rPr lang="pl-PL" dirty="0" err="1"/>
              <a:t>dalis</a:t>
            </a:r>
            <a:r>
              <a:rPr lang="pl-PL" dirty="0"/>
              <a:t>.</a:t>
            </a:r>
          </a:p>
          <a:p>
            <a:endParaRPr lang="pl-PL" dirty="0"/>
          </a:p>
          <a:p>
            <a:r>
              <a:rPr lang="pl-PL" b="1" dirty="0" err="1"/>
              <a:t>Biotinas</a:t>
            </a:r>
            <a:r>
              <a:rPr lang="pl-PL" b="1" dirty="0"/>
              <a:t> </a:t>
            </a:r>
            <a:r>
              <a:rPr lang="pl-PL" b="1" dirty="0" err="1"/>
              <a:t>padeda</a:t>
            </a:r>
            <a:r>
              <a:rPr lang="pl-PL" b="1" dirty="0"/>
              <a:t>:</a:t>
            </a:r>
            <a:endParaRPr lang="pl-PL" dirty="0"/>
          </a:p>
          <a:p>
            <a:r>
              <a:rPr lang="pl-PL" dirty="0"/>
              <a:t>✔ </a:t>
            </a:r>
            <a:r>
              <a:rPr lang="pl-PL" dirty="0" err="1"/>
              <a:t>palaikyti</a:t>
            </a:r>
            <a:r>
              <a:rPr lang="pl-PL" dirty="0"/>
              <a:t> </a:t>
            </a:r>
            <a:r>
              <a:rPr lang="pl-PL" dirty="0" err="1"/>
              <a:t>sveiką</a:t>
            </a:r>
            <a:r>
              <a:rPr lang="pl-PL" dirty="0"/>
              <a:t> odą</a:t>
            </a:r>
          </a:p>
          <a:p>
            <a:r>
              <a:rPr lang="pl-PL" dirty="0"/>
              <a:t>✔ </a:t>
            </a:r>
            <a:r>
              <a:rPr lang="pl-PL" dirty="0" err="1"/>
              <a:t>palaikyti</a:t>
            </a:r>
            <a:r>
              <a:rPr lang="pl-PL" dirty="0"/>
              <a:t> </a:t>
            </a:r>
            <a:r>
              <a:rPr lang="pl-PL" dirty="0" err="1"/>
              <a:t>sveikus</a:t>
            </a:r>
            <a:r>
              <a:rPr lang="pl-PL" dirty="0"/>
              <a:t> </a:t>
            </a:r>
            <a:r>
              <a:rPr lang="pl-PL" dirty="0" err="1"/>
              <a:t>plaukus</a:t>
            </a:r>
            <a:endParaRPr lang="pl-PL" dirty="0"/>
          </a:p>
          <a:p>
            <a:r>
              <a:rPr lang="pl-PL" dirty="0"/>
              <a:t>✔ </a:t>
            </a:r>
            <a:r>
              <a:rPr lang="pl-PL" dirty="0" err="1"/>
              <a:t>palaikyti</a:t>
            </a:r>
            <a:r>
              <a:rPr lang="pl-PL" dirty="0"/>
              <a:t> </a:t>
            </a:r>
            <a:r>
              <a:rPr lang="pl-PL" dirty="0" err="1"/>
              <a:t>normalią</a:t>
            </a:r>
            <a:r>
              <a:rPr lang="pl-PL" dirty="0"/>
              <a:t> </a:t>
            </a:r>
            <a:r>
              <a:rPr lang="pl-PL" dirty="0" err="1"/>
              <a:t>gleivinių</a:t>
            </a:r>
            <a:r>
              <a:rPr lang="pl-PL" dirty="0"/>
              <a:t> </a:t>
            </a:r>
            <a:r>
              <a:rPr lang="pl-PL" dirty="0" err="1"/>
              <a:t>būklę</a:t>
            </a:r>
            <a:endParaRPr lang="pl-PL" dirty="0"/>
          </a:p>
          <a:p>
            <a:r>
              <a:rPr lang="pl-PL" dirty="0"/>
              <a:t>✔ </a:t>
            </a:r>
            <a:r>
              <a:rPr lang="pl-PL" dirty="0" err="1"/>
              <a:t>palaikyti</a:t>
            </a:r>
            <a:r>
              <a:rPr lang="pl-PL" dirty="0"/>
              <a:t> </a:t>
            </a:r>
            <a:r>
              <a:rPr lang="pl-PL" dirty="0" err="1"/>
              <a:t>normalią</a:t>
            </a:r>
            <a:r>
              <a:rPr lang="pl-PL" dirty="0"/>
              <a:t> </a:t>
            </a:r>
            <a:r>
              <a:rPr lang="pl-PL" dirty="0" err="1"/>
              <a:t>nervų</a:t>
            </a:r>
            <a:r>
              <a:rPr lang="pl-PL" dirty="0"/>
              <a:t> </a:t>
            </a:r>
            <a:r>
              <a:rPr lang="pl-PL" dirty="0" err="1"/>
              <a:t>sistemos</a:t>
            </a:r>
            <a:r>
              <a:rPr lang="pl-PL" dirty="0"/>
              <a:t> </a:t>
            </a:r>
            <a:r>
              <a:rPr lang="pl-PL" dirty="0" err="1"/>
              <a:t>veiklą</a:t>
            </a:r>
            <a:endParaRPr lang="pl-PL" dirty="0"/>
          </a:p>
          <a:p>
            <a:r>
              <a:rPr lang="pl-PL" dirty="0"/>
              <a:t>✔ </a:t>
            </a:r>
            <a:r>
              <a:rPr lang="pl-PL" dirty="0" err="1"/>
              <a:t>palaikyti</a:t>
            </a:r>
            <a:r>
              <a:rPr lang="pl-PL" dirty="0"/>
              <a:t> </a:t>
            </a:r>
            <a:r>
              <a:rPr lang="pl-PL" dirty="0" err="1"/>
              <a:t>normalią</a:t>
            </a:r>
            <a:r>
              <a:rPr lang="pl-PL" dirty="0"/>
              <a:t> </a:t>
            </a:r>
            <a:r>
              <a:rPr lang="pl-PL" dirty="0" err="1"/>
              <a:t>makroelementų</a:t>
            </a:r>
            <a:r>
              <a:rPr lang="pl-PL" dirty="0"/>
              <a:t> </a:t>
            </a:r>
            <a:r>
              <a:rPr lang="pl-PL" dirty="0" err="1"/>
              <a:t>apykaitą</a:t>
            </a:r>
            <a:endParaRPr lang="pl-PL" dirty="0"/>
          </a:p>
          <a:p>
            <a:r>
              <a:rPr lang="pl-PL" dirty="0"/>
              <a:t>✔ </a:t>
            </a:r>
            <a:r>
              <a:rPr lang="pl-PL" dirty="0" err="1"/>
              <a:t>palaikyti</a:t>
            </a:r>
            <a:r>
              <a:rPr lang="pl-PL" dirty="0"/>
              <a:t> </a:t>
            </a:r>
            <a:r>
              <a:rPr lang="pl-PL" dirty="0" err="1"/>
              <a:t>normalią</a:t>
            </a:r>
            <a:r>
              <a:rPr lang="pl-PL" dirty="0"/>
              <a:t> </a:t>
            </a:r>
            <a:r>
              <a:rPr lang="pl-PL" dirty="0" err="1"/>
              <a:t>psichologinę</a:t>
            </a:r>
            <a:r>
              <a:rPr lang="pl-PL" dirty="0"/>
              <a:t> </a:t>
            </a:r>
            <a:r>
              <a:rPr lang="pl-PL" dirty="0" err="1"/>
              <a:t>funkciją</a:t>
            </a:r>
            <a:endParaRPr lang="pl-PL" dirty="0"/>
          </a:p>
        </p:txBody>
      </p:sp>
      <p:sp>
        <p:nvSpPr>
          <p:cNvPr id="5" name="Tytuł 4">
            <a:extLst>
              <a:ext uri="{FF2B5EF4-FFF2-40B4-BE49-F238E27FC236}">
                <a16:creationId xmlns:a16="http://schemas.microsoft.com/office/drawing/2014/main" id="{C3ADF152-F72A-F858-F6ED-F12CA49B3EF4}"/>
              </a:ext>
            </a:extLst>
          </p:cNvPr>
          <p:cNvSpPr>
            <a:spLocks noGrp="1"/>
          </p:cNvSpPr>
          <p:nvPr>
            <p:ph type="title"/>
          </p:nvPr>
        </p:nvSpPr>
        <p:spPr/>
        <p:txBody>
          <a:bodyPr/>
          <a:lstStyle/>
          <a:p>
            <a:r>
              <a:rPr lang="en-US" dirty="0" err="1"/>
              <a:t>Biotinas</a:t>
            </a:r>
            <a:r>
              <a:rPr lang="en-US" dirty="0"/>
              <a:t> – </a:t>
            </a:r>
            <a:r>
              <a:rPr lang="en-US" dirty="0" err="1"/>
              <a:t>vitaminas</a:t>
            </a:r>
            <a:r>
              <a:rPr lang="en-US" dirty="0"/>
              <a:t> </a:t>
            </a:r>
            <a:r>
              <a:rPr lang="en-US" dirty="0" err="1"/>
              <a:t>gražiai</a:t>
            </a:r>
            <a:r>
              <a:rPr lang="en-US" dirty="0"/>
              <a:t> </a:t>
            </a:r>
            <a:r>
              <a:rPr lang="en-US" dirty="0" err="1"/>
              <a:t>odai</a:t>
            </a:r>
            <a:endParaRPr lang="pl-PL" dirty="0"/>
          </a:p>
        </p:txBody>
      </p:sp>
      <p:sp>
        <p:nvSpPr>
          <p:cNvPr id="4" name="pole tekstowe 3">
            <a:extLst>
              <a:ext uri="{FF2B5EF4-FFF2-40B4-BE49-F238E27FC236}">
                <a16:creationId xmlns:a16="http://schemas.microsoft.com/office/drawing/2014/main" id="{B1322A03-9290-5011-BCAA-F15F3A85C93F}"/>
              </a:ext>
            </a:extLst>
          </p:cNvPr>
          <p:cNvSpPr txBox="1"/>
          <p:nvPr/>
        </p:nvSpPr>
        <p:spPr>
          <a:xfrm>
            <a:off x="8502254" y="2944527"/>
            <a:ext cx="3488870"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None/>
            </a:pPr>
            <a:r>
              <a:rPr lang="en-US" sz="1600" b="1" dirty="0" err="1"/>
              <a:t>Ar</a:t>
            </a:r>
            <a:r>
              <a:rPr lang="en-US" sz="1600" b="1" dirty="0"/>
              <a:t> </a:t>
            </a:r>
            <a:r>
              <a:rPr lang="en-US" sz="1600" b="1" dirty="0" err="1"/>
              <a:t>žinojai</a:t>
            </a:r>
            <a:r>
              <a:rPr lang="en-US" sz="1600" b="1" dirty="0"/>
              <a:t>…?</a:t>
            </a:r>
            <a:endParaRPr lang="pl-PL" sz="1600" b="1" dirty="0"/>
          </a:p>
          <a:p>
            <a:pPr>
              <a:buNone/>
            </a:pPr>
            <a:endParaRPr lang="pl-PL" sz="1600" b="1" dirty="0"/>
          </a:p>
          <a:p>
            <a:pPr>
              <a:buNone/>
            </a:pPr>
            <a:r>
              <a:rPr lang="en-US" sz="1600" dirty="0"/>
              <a:t>Marine Glo </a:t>
            </a:r>
            <a:r>
              <a:rPr lang="en-US" sz="1600" dirty="0" err="1"/>
              <a:t>suteikia</a:t>
            </a:r>
            <a:r>
              <a:rPr lang="en-US" sz="1600" dirty="0"/>
              <a:t> </a:t>
            </a:r>
            <a:r>
              <a:rPr lang="en-US" sz="1600" b="1" dirty="0"/>
              <a:t>300 µg </a:t>
            </a:r>
            <a:r>
              <a:rPr lang="en-US" sz="1600" b="1" dirty="0" err="1"/>
              <a:t>biotino</a:t>
            </a:r>
            <a:r>
              <a:rPr lang="en-US" sz="1600" dirty="0"/>
              <a:t>, tai </a:t>
            </a:r>
            <a:r>
              <a:rPr lang="en-US" sz="1600" dirty="0" err="1"/>
              <a:t>yra</a:t>
            </a:r>
            <a:r>
              <a:rPr lang="en-US" sz="1600" dirty="0"/>
              <a:t> </a:t>
            </a:r>
            <a:r>
              <a:rPr lang="en-US" sz="1600" b="1" dirty="0"/>
              <a:t>600%</a:t>
            </a:r>
            <a:r>
              <a:rPr lang="en-US" sz="1600" dirty="0"/>
              <a:t> </a:t>
            </a:r>
            <a:r>
              <a:rPr lang="en-US" sz="1600" dirty="0" err="1"/>
              <a:t>rekomenduojamos</a:t>
            </a:r>
            <a:r>
              <a:rPr lang="en-US" sz="1600" dirty="0"/>
              <a:t> </a:t>
            </a:r>
            <a:r>
              <a:rPr lang="en-US" sz="1600" dirty="0" err="1"/>
              <a:t>paros</a:t>
            </a:r>
            <a:r>
              <a:rPr lang="en-US" sz="1600" dirty="0"/>
              <a:t> </a:t>
            </a:r>
            <a:r>
              <a:rPr lang="en-US" sz="1600" dirty="0" err="1"/>
              <a:t>normos</a:t>
            </a:r>
            <a:r>
              <a:rPr lang="en-US" sz="1600" dirty="0"/>
              <a:t>.</a:t>
            </a:r>
            <a:endParaRPr lang="pl-PL" sz="1600" dirty="0"/>
          </a:p>
        </p:txBody>
      </p:sp>
      <p:pic>
        <p:nvPicPr>
          <p:cNvPr id="7" name="Obraz 6" descr="The image depicts a spherical, gold-colored biotin molecule.&#10;&#10;Zawartość wygenerowana przez AI może być niepoprawna.">
            <a:extLst>
              <a:ext uri="{FF2B5EF4-FFF2-40B4-BE49-F238E27FC236}">
                <a16:creationId xmlns:a16="http://schemas.microsoft.com/office/drawing/2014/main" id="{10B7B62A-DFCB-D5DB-ACBF-D98A06873D82}"/>
              </a:ext>
            </a:extLst>
          </p:cNvPr>
          <p:cNvPicPr>
            <a:picLocks noChangeAspect="1"/>
          </p:cNvPicPr>
          <p:nvPr/>
        </p:nvPicPr>
        <p:blipFill>
          <a:blip r:embed="rId3"/>
          <a:stretch>
            <a:fillRect/>
          </a:stretch>
        </p:blipFill>
        <p:spPr>
          <a:xfrm>
            <a:off x="10246689" y="5053385"/>
            <a:ext cx="1775577" cy="1730828"/>
          </a:xfrm>
          <a:prstGeom prst="rect">
            <a:avLst/>
          </a:prstGeom>
        </p:spPr>
      </p:pic>
    </p:spTree>
    <p:extLst>
      <p:ext uri="{BB962C8B-B14F-4D97-AF65-F5344CB8AC3E}">
        <p14:creationId xmlns:p14="http://schemas.microsoft.com/office/powerpoint/2010/main" val="3128583634"/>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E5F17-359C-C19C-DA1E-6CDFB3F63491}"/>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120ED9E-2B54-3F36-E915-9F624ED71981}"/>
              </a:ext>
            </a:extLst>
          </p:cNvPr>
          <p:cNvSpPr>
            <a:spLocks noGrp="1"/>
          </p:cNvSpPr>
          <p:nvPr>
            <p:ph type="body" idx="1"/>
          </p:nvPr>
        </p:nvSpPr>
        <p:spPr>
          <a:xfrm>
            <a:off x="1270532" y="1307255"/>
            <a:ext cx="10424160" cy="4937760"/>
          </a:xfrm>
        </p:spPr>
        <p:txBody>
          <a:bodyPr>
            <a:normAutofit/>
          </a:bodyPr>
          <a:lstStyle/>
          <a:p>
            <a:r>
              <a:rPr lang="pl-PL" dirty="0" err="1"/>
              <a:t>Niacinas</a:t>
            </a:r>
            <a:r>
              <a:rPr lang="pl-PL" dirty="0"/>
              <a:t> (</a:t>
            </a:r>
            <a:r>
              <a:rPr lang="pl-PL" dirty="0" err="1"/>
              <a:t>vitaminas</a:t>
            </a:r>
            <a:r>
              <a:rPr lang="pl-PL" dirty="0"/>
              <a:t> B3) </a:t>
            </a:r>
            <a:r>
              <a:rPr lang="pl-PL" dirty="0" err="1"/>
              <a:t>dalyvauja</a:t>
            </a:r>
            <a:r>
              <a:rPr lang="pl-PL" dirty="0"/>
              <a:t> </a:t>
            </a:r>
            <a:r>
              <a:rPr lang="pl-PL" dirty="0" err="1"/>
              <a:t>šimtuose</a:t>
            </a:r>
            <a:r>
              <a:rPr lang="pl-PL" dirty="0"/>
              <a:t> </a:t>
            </a:r>
            <a:r>
              <a:rPr lang="pl-PL" dirty="0" err="1"/>
              <a:t>medžiagų</a:t>
            </a:r>
            <a:r>
              <a:rPr lang="pl-PL" dirty="0"/>
              <a:t> </a:t>
            </a:r>
            <a:r>
              <a:rPr lang="pl-PL" dirty="0" err="1"/>
              <a:t>apykaitos</a:t>
            </a:r>
            <a:r>
              <a:rPr lang="pl-PL" dirty="0"/>
              <a:t> </a:t>
            </a:r>
            <a:r>
              <a:rPr lang="pl-PL" dirty="0" err="1"/>
              <a:t>reakcijų</a:t>
            </a:r>
            <a:r>
              <a:rPr lang="pl-PL" dirty="0"/>
              <a:t>, </a:t>
            </a:r>
            <a:r>
              <a:rPr lang="pl-PL" dirty="0" err="1"/>
              <a:t>kurios</a:t>
            </a:r>
            <a:r>
              <a:rPr lang="pl-PL" dirty="0"/>
              <a:t> </a:t>
            </a:r>
            <a:r>
              <a:rPr lang="pl-PL" dirty="0" err="1"/>
              <a:t>kasdien</a:t>
            </a:r>
            <a:r>
              <a:rPr lang="pl-PL" dirty="0"/>
              <a:t> </a:t>
            </a:r>
            <a:r>
              <a:rPr lang="pl-PL" dirty="0" err="1"/>
              <a:t>vyksta</a:t>
            </a:r>
            <a:r>
              <a:rPr lang="pl-PL" dirty="0"/>
              <a:t> </a:t>
            </a:r>
            <a:r>
              <a:rPr lang="pl-PL" dirty="0" err="1"/>
              <a:t>organizme</a:t>
            </a:r>
            <a:r>
              <a:rPr lang="pl-PL" dirty="0"/>
              <a:t>.</a:t>
            </a:r>
          </a:p>
          <a:p>
            <a:endParaRPr lang="pl-PL" dirty="0"/>
          </a:p>
          <a:p>
            <a:r>
              <a:rPr lang="pl-PL" b="1" dirty="0" err="1"/>
              <a:t>Niacinas</a:t>
            </a:r>
            <a:r>
              <a:rPr lang="pl-PL" b="1" dirty="0"/>
              <a:t> </a:t>
            </a:r>
            <a:r>
              <a:rPr lang="pl-PL" b="1" dirty="0" err="1"/>
              <a:t>padeda</a:t>
            </a:r>
            <a:r>
              <a:rPr lang="pl-PL" b="1" dirty="0"/>
              <a:t>:</a:t>
            </a:r>
            <a:endParaRPr lang="pl-PL" dirty="0"/>
          </a:p>
          <a:p>
            <a:r>
              <a:rPr lang="pl-PL" dirty="0"/>
              <a:t>✔ </a:t>
            </a:r>
            <a:r>
              <a:rPr lang="pl-PL" dirty="0" err="1"/>
              <a:t>palaikyti</a:t>
            </a:r>
            <a:r>
              <a:rPr lang="pl-PL" dirty="0"/>
              <a:t> </a:t>
            </a:r>
            <a:r>
              <a:rPr lang="pl-PL" dirty="0" err="1"/>
              <a:t>sveiką</a:t>
            </a:r>
            <a:r>
              <a:rPr lang="pl-PL" dirty="0"/>
              <a:t> odą</a:t>
            </a:r>
          </a:p>
          <a:p>
            <a:r>
              <a:rPr lang="pl-PL" dirty="0"/>
              <a:t>✔ </a:t>
            </a:r>
            <a:r>
              <a:rPr lang="pl-PL" dirty="0" err="1"/>
              <a:t>mažinti</a:t>
            </a:r>
            <a:r>
              <a:rPr lang="pl-PL" dirty="0"/>
              <a:t> </a:t>
            </a:r>
            <a:r>
              <a:rPr lang="pl-PL" dirty="0" err="1"/>
              <a:t>nuovargį</a:t>
            </a:r>
            <a:r>
              <a:rPr lang="pl-PL" dirty="0"/>
              <a:t> </a:t>
            </a:r>
            <a:r>
              <a:rPr lang="pl-PL" dirty="0" err="1"/>
              <a:t>ir</a:t>
            </a:r>
            <a:r>
              <a:rPr lang="pl-PL" dirty="0"/>
              <a:t> </a:t>
            </a:r>
            <a:r>
              <a:rPr lang="pl-PL" dirty="0" err="1"/>
              <a:t>išsekimo</a:t>
            </a:r>
            <a:r>
              <a:rPr lang="pl-PL" dirty="0"/>
              <a:t> </a:t>
            </a:r>
            <a:r>
              <a:rPr lang="pl-PL" dirty="0" err="1"/>
              <a:t>jausmą</a:t>
            </a:r>
            <a:endParaRPr lang="pl-PL" dirty="0"/>
          </a:p>
          <a:p>
            <a:r>
              <a:rPr lang="pl-PL" dirty="0"/>
              <a:t>✔ </a:t>
            </a:r>
            <a:r>
              <a:rPr lang="pl-PL" dirty="0" err="1"/>
              <a:t>palaikyti</a:t>
            </a:r>
            <a:r>
              <a:rPr lang="pl-PL" dirty="0"/>
              <a:t> </a:t>
            </a:r>
            <a:r>
              <a:rPr lang="pl-PL" dirty="0" err="1"/>
              <a:t>normalią</a:t>
            </a:r>
            <a:r>
              <a:rPr lang="pl-PL" dirty="0"/>
              <a:t> </a:t>
            </a:r>
            <a:r>
              <a:rPr lang="pl-PL" dirty="0" err="1"/>
              <a:t>energijos</a:t>
            </a:r>
            <a:r>
              <a:rPr lang="pl-PL" dirty="0"/>
              <a:t> </a:t>
            </a:r>
            <a:r>
              <a:rPr lang="pl-PL" dirty="0" err="1"/>
              <a:t>apykaitą</a:t>
            </a:r>
            <a:endParaRPr lang="pl-PL" dirty="0"/>
          </a:p>
          <a:p>
            <a:r>
              <a:rPr lang="pl-PL" dirty="0"/>
              <a:t>✔ </a:t>
            </a:r>
            <a:r>
              <a:rPr lang="pl-PL" dirty="0" err="1"/>
              <a:t>palaikyti</a:t>
            </a:r>
            <a:r>
              <a:rPr lang="pl-PL" dirty="0"/>
              <a:t> </a:t>
            </a:r>
            <a:r>
              <a:rPr lang="pl-PL" dirty="0" err="1"/>
              <a:t>normalią</a:t>
            </a:r>
            <a:r>
              <a:rPr lang="pl-PL" dirty="0"/>
              <a:t> </a:t>
            </a:r>
            <a:r>
              <a:rPr lang="pl-PL" dirty="0" err="1"/>
              <a:t>nervų</a:t>
            </a:r>
            <a:r>
              <a:rPr lang="pl-PL" dirty="0"/>
              <a:t> </a:t>
            </a:r>
            <a:r>
              <a:rPr lang="pl-PL" dirty="0" err="1"/>
              <a:t>sistemos</a:t>
            </a:r>
            <a:r>
              <a:rPr lang="pl-PL" dirty="0"/>
              <a:t> </a:t>
            </a:r>
            <a:r>
              <a:rPr lang="pl-PL" dirty="0" err="1"/>
              <a:t>veiklą</a:t>
            </a:r>
            <a:endParaRPr lang="pl-PL" dirty="0"/>
          </a:p>
          <a:p>
            <a:r>
              <a:rPr lang="pl-PL" dirty="0"/>
              <a:t>✔ </a:t>
            </a:r>
            <a:r>
              <a:rPr lang="pl-PL" dirty="0" err="1"/>
              <a:t>palaikyti</a:t>
            </a:r>
            <a:r>
              <a:rPr lang="pl-PL" dirty="0"/>
              <a:t> </a:t>
            </a:r>
            <a:r>
              <a:rPr lang="pl-PL" dirty="0" err="1"/>
              <a:t>normalią</a:t>
            </a:r>
            <a:r>
              <a:rPr lang="pl-PL" dirty="0"/>
              <a:t> </a:t>
            </a:r>
            <a:r>
              <a:rPr lang="pl-PL" dirty="0" err="1"/>
              <a:t>psichologinę</a:t>
            </a:r>
            <a:r>
              <a:rPr lang="pl-PL" dirty="0"/>
              <a:t> </a:t>
            </a:r>
            <a:r>
              <a:rPr lang="pl-PL" dirty="0" err="1"/>
              <a:t>funkciją</a:t>
            </a:r>
            <a:endParaRPr lang="pl-PL" dirty="0"/>
          </a:p>
          <a:p>
            <a:r>
              <a:rPr lang="pl-PL" dirty="0"/>
              <a:t>✔ </a:t>
            </a:r>
            <a:r>
              <a:rPr lang="pl-PL" dirty="0" err="1"/>
              <a:t>palaikyti</a:t>
            </a:r>
            <a:r>
              <a:rPr lang="pl-PL" dirty="0"/>
              <a:t> </a:t>
            </a:r>
            <a:r>
              <a:rPr lang="pl-PL" dirty="0" err="1"/>
              <a:t>normalią</a:t>
            </a:r>
            <a:r>
              <a:rPr lang="pl-PL" dirty="0"/>
              <a:t> </a:t>
            </a:r>
            <a:r>
              <a:rPr lang="pl-PL" dirty="0" err="1"/>
              <a:t>energijos</a:t>
            </a:r>
            <a:r>
              <a:rPr lang="pl-PL" dirty="0"/>
              <a:t> </a:t>
            </a:r>
            <a:r>
              <a:rPr lang="pl-PL" dirty="0" err="1"/>
              <a:t>apykaitą</a:t>
            </a:r>
            <a:endParaRPr lang="pl-PL" dirty="0"/>
          </a:p>
          <a:p>
            <a:endParaRPr lang="pl-PL" dirty="0"/>
          </a:p>
        </p:txBody>
      </p:sp>
      <p:sp>
        <p:nvSpPr>
          <p:cNvPr id="5" name="Tytuł 4">
            <a:extLst>
              <a:ext uri="{FF2B5EF4-FFF2-40B4-BE49-F238E27FC236}">
                <a16:creationId xmlns:a16="http://schemas.microsoft.com/office/drawing/2014/main" id="{D0075B40-7C40-8579-B8E7-CC67501F24C5}"/>
              </a:ext>
            </a:extLst>
          </p:cNvPr>
          <p:cNvSpPr>
            <a:spLocks noGrp="1"/>
          </p:cNvSpPr>
          <p:nvPr>
            <p:ph type="title"/>
          </p:nvPr>
        </p:nvSpPr>
        <p:spPr/>
        <p:txBody>
          <a:bodyPr/>
          <a:lstStyle/>
          <a:p>
            <a:r>
              <a:rPr lang="es-ES" dirty="0"/>
              <a:t>Niacinas – </a:t>
            </a:r>
            <a:r>
              <a:rPr lang="es-ES" dirty="0" err="1"/>
              <a:t>energijai</a:t>
            </a:r>
            <a:r>
              <a:rPr lang="es-ES" dirty="0"/>
              <a:t> ir </a:t>
            </a:r>
            <a:r>
              <a:rPr lang="es-ES" dirty="0" err="1"/>
              <a:t>sveikai</a:t>
            </a:r>
            <a:r>
              <a:rPr lang="es-ES" dirty="0"/>
              <a:t> </a:t>
            </a:r>
            <a:r>
              <a:rPr lang="es-ES" dirty="0" err="1"/>
              <a:t>odai</a:t>
            </a:r>
            <a:endParaRPr lang="pl-PL" dirty="0"/>
          </a:p>
        </p:txBody>
      </p:sp>
      <p:sp>
        <p:nvSpPr>
          <p:cNvPr id="4" name="pole tekstowe 3">
            <a:extLst>
              <a:ext uri="{FF2B5EF4-FFF2-40B4-BE49-F238E27FC236}">
                <a16:creationId xmlns:a16="http://schemas.microsoft.com/office/drawing/2014/main" id="{A6397ABB-B4CD-E8AB-2C8E-91137BEA6D93}"/>
              </a:ext>
            </a:extLst>
          </p:cNvPr>
          <p:cNvSpPr txBox="1"/>
          <p:nvPr/>
        </p:nvSpPr>
        <p:spPr>
          <a:xfrm>
            <a:off x="8724899" y="5667939"/>
            <a:ext cx="3287485"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None/>
            </a:pPr>
            <a:r>
              <a:rPr lang="en-US" sz="1600" b="1" dirty="0" err="1"/>
              <a:t>Ar</a:t>
            </a:r>
            <a:r>
              <a:rPr lang="en-US" sz="1600" b="1" dirty="0"/>
              <a:t> </a:t>
            </a:r>
            <a:r>
              <a:rPr lang="en-US" sz="1600" b="1" dirty="0" err="1"/>
              <a:t>žinojai</a:t>
            </a:r>
            <a:r>
              <a:rPr lang="en-US" sz="1600" b="1" dirty="0"/>
              <a:t>… </a:t>
            </a:r>
            <a:r>
              <a:rPr lang="en-US" sz="1600" dirty="0"/>
              <a:t>Marine Glo </a:t>
            </a:r>
            <a:r>
              <a:rPr lang="en-US" sz="1600" dirty="0" err="1"/>
              <a:t>teikia</a:t>
            </a:r>
            <a:r>
              <a:rPr lang="en-US" sz="1600" dirty="0"/>
              <a:t> </a:t>
            </a:r>
            <a:r>
              <a:rPr lang="en-US" sz="1600" b="1" dirty="0"/>
              <a:t>100% RWS </a:t>
            </a:r>
            <a:r>
              <a:rPr lang="en-US" sz="1600" b="1" dirty="0" err="1"/>
              <a:t>niaciną</a:t>
            </a:r>
            <a:r>
              <a:rPr lang="en-US" sz="1600" dirty="0"/>
              <a:t>?</a:t>
            </a:r>
            <a:endParaRPr lang="pl-PL" sz="1600" dirty="0"/>
          </a:p>
        </p:txBody>
      </p:sp>
      <p:pic>
        <p:nvPicPr>
          <p:cNvPr id="7" name="Obraz 6" descr="Niacin&#10;&#10;Zawartość wygenerowana przez AI może być niepoprawna.">
            <a:extLst>
              <a:ext uri="{FF2B5EF4-FFF2-40B4-BE49-F238E27FC236}">
                <a16:creationId xmlns:a16="http://schemas.microsoft.com/office/drawing/2014/main" id="{A3B05ED9-8AFA-ED56-E143-235049BE7383}"/>
              </a:ext>
            </a:extLst>
          </p:cNvPr>
          <p:cNvPicPr>
            <a:picLocks noChangeAspect="1"/>
          </p:cNvPicPr>
          <p:nvPr/>
        </p:nvPicPr>
        <p:blipFill>
          <a:blip r:embed="rId3"/>
          <a:stretch>
            <a:fillRect/>
          </a:stretch>
        </p:blipFill>
        <p:spPr>
          <a:xfrm>
            <a:off x="9285633" y="2298467"/>
            <a:ext cx="2166015" cy="2215243"/>
          </a:xfrm>
          <a:prstGeom prst="rect">
            <a:avLst/>
          </a:prstGeom>
        </p:spPr>
      </p:pic>
    </p:spTree>
    <p:extLst>
      <p:ext uri="{BB962C8B-B14F-4D97-AF65-F5344CB8AC3E}">
        <p14:creationId xmlns:p14="http://schemas.microsoft.com/office/powerpoint/2010/main" val="263781767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0466F-EF34-AACF-99CA-362DF4EAEC8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C0072C7-40D5-1A61-BA04-F21D4D116487}"/>
              </a:ext>
            </a:extLst>
          </p:cNvPr>
          <p:cNvSpPr>
            <a:spLocks noGrp="1"/>
          </p:cNvSpPr>
          <p:nvPr>
            <p:ph type="body" idx="1"/>
          </p:nvPr>
        </p:nvSpPr>
        <p:spPr>
          <a:xfrm>
            <a:off x="1270532" y="1307255"/>
            <a:ext cx="10424160" cy="4937760"/>
          </a:xfrm>
        </p:spPr>
        <p:txBody>
          <a:bodyPr/>
          <a:lstStyle/>
          <a:p>
            <a:endParaRPr lang="pl-PL" dirty="0"/>
          </a:p>
          <a:p>
            <a:r>
              <a:rPr lang="lt-LT" dirty="0"/>
              <a:t>Ne visa luteinas yra vienodas.Marine Glo turi </a:t>
            </a:r>
            <a:r>
              <a:rPr lang="lt-LT" b="1" dirty="0"/>
              <a:t>FloraGLO®, </a:t>
            </a:r>
            <a:r>
              <a:rPr lang="lt-LT" dirty="0"/>
              <a:t>vieną iš labiausiai pripažintų ir geriausiai ištirtų luteino prekės ženklų pasaulyje.</a:t>
            </a:r>
            <a:endParaRPr lang="pl-PL" dirty="0"/>
          </a:p>
          <a:p>
            <a:endParaRPr lang="pl-PL" dirty="0"/>
          </a:p>
          <a:p>
            <a:r>
              <a:rPr lang="lt-LT" b="1" dirty="0"/>
              <a:t>FloraGLO® </a:t>
            </a:r>
            <a:r>
              <a:rPr lang="lt-LT" dirty="0"/>
              <a:t>yra registruotas Kemin Industries prekės ženklas.</a:t>
            </a:r>
            <a:endParaRPr lang="pl-PL" dirty="0"/>
          </a:p>
        </p:txBody>
      </p:sp>
      <p:sp>
        <p:nvSpPr>
          <p:cNvPr id="5" name="Tytuł 4">
            <a:extLst>
              <a:ext uri="{FF2B5EF4-FFF2-40B4-BE49-F238E27FC236}">
                <a16:creationId xmlns:a16="http://schemas.microsoft.com/office/drawing/2014/main" id="{8A91979E-A6BF-93E7-4FB7-38D7099455D1}"/>
              </a:ext>
            </a:extLst>
          </p:cNvPr>
          <p:cNvSpPr>
            <a:spLocks noGrp="1"/>
          </p:cNvSpPr>
          <p:nvPr>
            <p:ph type="title"/>
          </p:nvPr>
        </p:nvSpPr>
        <p:spPr/>
        <p:txBody>
          <a:bodyPr>
            <a:normAutofit/>
          </a:bodyPr>
          <a:lstStyle/>
          <a:p>
            <a:r>
              <a:rPr lang="lt-LT" dirty="0"/>
              <a:t>FloraGLO® – kodėl būtent ši luteinas?</a:t>
            </a:r>
            <a:endParaRPr lang="pl-PL" dirty="0"/>
          </a:p>
        </p:txBody>
      </p:sp>
      <p:pic>
        <p:nvPicPr>
          <p:cNvPr id="2" name="Obraz 1" descr="FloraGLO® Lutein 5% CWS/S-TG min. 5% Lutein - K.-W. Pfannenschmidt Gm">
            <a:extLst>
              <a:ext uri="{FF2B5EF4-FFF2-40B4-BE49-F238E27FC236}">
                <a16:creationId xmlns:a16="http://schemas.microsoft.com/office/drawing/2014/main" id="{80B93CCF-CE92-E97D-4198-FB46DBAC0053}"/>
              </a:ext>
            </a:extLst>
          </p:cNvPr>
          <p:cNvPicPr>
            <a:picLocks noChangeAspect="1"/>
          </p:cNvPicPr>
          <p:nvPr/>
        </p:nvPicPr>
        <p:blipFill>
          <a:blip r:embed="rId3"/>
          <a:stretch>
            <a:fillRect/>
          </a:stretch>
        </p:blipFill>
        <p:spPr>
          <a:xfrm>
            <a:off x="4566557" y="4359207"/>
            <a:ext cx="3649436" cy="2290603"/>
          </a:xfrm>
          <a:prstGeom prst="rect">
            <a:avLst/>
          </a:prstGeom>
        </p:spPr>
      </p:pic>
    </p:spTree>
    <p:extLst>
      <p:ext uri="{BB962C8B-B14F-4D97-AF65-F5344CB8AC3E}">
        <p14:creationId xmlns:p14="http://schemas.microsoft.com/office/powerpoint/2010/main" val="136899817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C698C-647C-6B1C-F264-441657FD97C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FE06291F-DF93-E90A-E5EB-F612160E64C1}"/>
              </a:ext>
            </a:extLst>
          </p:cNvPr>
          <p:cNvSpPr>
            <a:spLocks noGrp="1"/>
          </p:cNvSpPr>
          <p:nvPr>
            <p:ph type="body" idx="1"/>
          </p:nvPr>
        </p:nvSpPr>
        <p:spPr>
          <a:xfrm>
            <a:off x="1270532" y="1888671"/>
            <a:ext cx="10424160" cy="4356344"/>
          </a:xfrm>
        </p:spPr>
        <p:txBody>
          <a:bodyPr>
            <a:normAutofit fontScale="92500" lnSpcReduction="10000"/>
          </a:bodyPr>
          <a:lstStyle/>
          <a:p>
            <a:r>
              <a:rPr lang="pl-PL" dirty="0"/>
              <a:t>Marine </a:t>
            </a:r>
            <a:r>
              <a:rPr lang="pl-PL" dirty="0" err="1"/>
              <a:t>Glo</a:t>
            </a:r>
            <a:r>
              <a:rPr lang="pl-PL" dirty="0"/>
              <a:t> </a:t>
            </a:r>
            <a:r>
              <a:rPr lang="pl-PL" dirty="0" err="1"/>
              <a:t>sudėtyje</a:t>
            </a:r>
            <a:r>
              <a:rPr lang="pl-PL" dirty="0"/>
              <a:t> </a:t>
            </a:r>
            <a:r>
              <a:rPr lang="pl-PL" dirty="0" err="1"/>
              <a:t>yra</a:t>
            </a:r>
            <a:r>
              <a:rPr lang="pl-PL" dirty="0"/>
              <a:t> </a:t>
            </a:r>
            <a:r>
              <a:rPr lang="pl-PL" b="1" dirty="0"/>
              <a:t>10 mg </a:t>
            </a:r>
            <a:r>
              <a:rPr lang="pl-PL" b="1" dirty="0" err="1"/>
              <a:t>FloraGLO</a:t>
            </a:r>
            <a:r>
              <a:rPr lang="pl-PL" b="1" dirty="0"/>
              <a:t>® </a:t>
            </a:r>
            <a:r>
              <a:rPr lang="pl-PL" b="1" dirty="0" err="1"/>
              <a:t>liuteino</a:t>
            </a:r>
            <a:r>
              <a:rPr lang="pl-PL" dirty="0"/>
              <a:t>.</a:t>
            </a:r>
          </a:p>
          <a:p>
            <a:endParaRPr lang="pl-PL" dirty="0"/>
          </a:p>
          <a:p>
            <a:r>
              <a:rPr lang="pl-PL" dirty="0" err="1"/>
              <a:t>FloraGLO</a:t>
            </a:r>
            <a:r>
              <a:rPr lang="pl-PL" dirty="0"/>
              <a:t>® – tai </a:t>
            </a:r>
            <a:r>
              <a:rPr lang="pl-PL" dirty="0" err="1"/>
              <a:t>patentuotas</a:t>
            </a:r>
            <a:r>
              <a:rPr lang="pl-PL" dirty="0"/>
              <a:t> </a:t>
            </a:r>
            <a:r>
              <a:rPr lang="pl-PL" b="1" dirty="0" err="1"/>
              <a:t>Kemin</a:t>
            </a:r>
            <a:r>
              <a:rPr lang="pl-PL" b="1" dirty="0"/>
              <a:t> </a:t>
            </a:r>
            <a:r>
              <a:rPr lang="pl-PL" b="1" dirty="0" err="1"/>
              <a:t>Industries</a:t>
            </a:r>
            <a:r>
              <a:rPr lang="pl-PL" dirty="0"/>
              <a:t> </a:t>
            </a:r>
            <a:r>
              <a:rPr lang="pl-PL" dirty="0" err="1"/>
              <a:t>ingredientas</a:t>
            </a:r>
            <a:r>
              <a:rPr lang="pl-PL" dirty="0"/>
              <a:t>, </a:t>
            </a:r>
            <a:r>
              <a:rPr lang="pl-PL" dirty="0" err="1"/>
              <a:t>kuris</a:t>
            </a:r>
            <a:r>
              <a:rPr lang="pl-PL" dirty="0"/>
              <a:t> </a:t>
            </a:r>
            <a:r>
              <a:rPr lang="pl-PL" dirty="0" err="1"/>
              <a:t>daugelį</a:t>
            </a:r>
            <a:r>
              <a:rPr lang="pl-PL" dirty="0"/>
              <a:t> </a:t>
            </a:r>
            <a:r>
              <a:rPr lang="pl-PL" dirty="0" err="1"/>
              <a:t>metų</a:t>
            </a:r>
            <a:r>
              <a:rPr lang="pl-PL" dirty="0"/>
              <a:t> </a:t>
            </a:r>
            <a:r>
              <a:rPr lang="pl-PL" dirty="0" err="1"/>
              <a:t>yra</a:t>
            </a:r>
            <a:r>
              <a:rPr lang="pl-PL" dirty="0"/>
              <a:t> </a:t>
            </a:r>
            <a:r>
              <a:rPr lang="pl-PL" dirty="0" err="1"/>
              <a:t>mokslinių</a:t>
            </a:r>
            <a:r>
              <a:rPr lang="pl-PL" dirty="0"/>
              <a:t> </a:t>
            </a:r>
            <a:r>
              <a:rPr lang="pl-PL" dirty="0" err="1"/>
              <a:t>liuteino</a:t>
            </a:r>
            <a:r>
              <a:rPr lang="pl-PL" dirty="0"/>
              <a:t> </a:t>
            </a:r>
            <a:r>
              <a:rPr lang="pl-PL" dirty="0" err="1"/>
              <a:t>tyrimų</a:t>
            </a:r>
            <a:r>
              <a:rPr lang="pl-PL" dirty="0"/>
              <a:t> </a:t>
            </a:r>
            <a:r>
              <a:rPr lang="pl-PL" dirty="0" err="1"/>
              <a:t>objektas</a:t>
            </a:r>
            <a:r>
              <a:rPr lang="pl-PL" dirty="0"/>
              <a:t>.</a:t>
            </a:r>
          </a:p>
          <a:p>
            <a:endParaRPr lang="pl-PL" b="1" dirty="0"/>
          </a:p>
          <a:p>
            <a:r>
              <a:rPr lang="pl-PL" b="1" dirty="0"/>
              <a:t>Ne </a:t>
            </a:r>
            <a:r>
              <a:rPr lang="pl-PL" b="1" dirty="0" err="1"/>
              <a:t>visas</a:t>
            </a:r>
            <a:r>
              <a:rPr lang="pl-PL" b="1" dirty="0"/>
              <a:t> </a:t>
            </a:r>
            <a:r>
              <a:rPr lang="pl-PL" b="1" dirty="0" err="1"/>
              <a:t>rinkoje</a:t>
            </a:r>
            <a:r>
              <a:rPr lang="pl-PL" b="1" dirty="0"/>
              <a:t> </a:t>
            </a:r>
            <a:r>
              <a:rPr lang="pl-PL" b="1" dirty="0" err="1"/>
              <a:t>esantis</a:t>
            </a:r>
            <a:r>
              <a:rPr lang="pl-PL" b="1" dirty="0"/>
              <a:t> </a:t>
            </a:r>
            <a:r>
              <a:rPr lang="pl-PL" b="1" dirty="0" err="1"/>
              <a:t>liuteinas</a:t>
            </a:r>
            <a:r>
              <a:rPr lang="pl-PL" b="1" dirty="0"/>
              <a:t> </a:t>
            </a:r>
            <a:r>
              <a:rPr lang="pl-PL" b="1" dirty="0" err="1"/>
              <a:t>yra</a:t>
            </a:r>
            <a:r>
              <a:rPr lang="pl-PL" b="1" dirty="0"/>
              <a:t> </a:t>
            </a:r>
            <a:r>
              <a:rPr lang="pl-PL" b="1" dirty="0" err="1"/>
              <a:t>vienodas</a:t>
            </a:r>
            <a:r>
              <a:rPr lang="pl-PL" b="1" dirty="0"/>
              <a:t>.</a:t>
            </a:r>
            <a:endParaRPr lang="pl-PL" dirty="0"/>
          </a:p>
          <a:p>
            <a:endParaRPr lang="pl-PL" dirty="0"/>
          </a:p>
          <a:p>
            <a:r>
              <a:rPr lang="pl-PL" dirty="0" err="1"/>
              <a:t>FloraGLO</a:t>
            </a:r>
            <a:r>
              <a:rPr lang="pl-PL" dirty="0"/>
              <a:t>® </a:t>
            </a:r>
            <a:r>
              <a:rPr lang="pl-PL" dirty="0" err="1"/>
              <a:t>reiškia</a:t>
            </a:r>
            <a:r>
              <a:rPr lang="pl-PL" dirty="0"/>
              <a:t>:</a:t>
            </a:r>
          </a:p>
          <a:p>
            <a:r>
              <a:rPr lang="pl-PL" dirty="0"/>
              <a:t>✔ </a:t>
            </a:r>
            <a:r>
              <a:rPr lang="pl-PL" dirty="0" err="1"/>
              <a:t>standartizuotą</a:t>
            </a:r>
            <a:r>
              <a:rPr lang="pl-PL" dirty="0"/>
              <a:t> </a:t>
            </a:r>
            <a:r>
              <a:rPr lang="pl-PL" dirty="0" err="1"/>
              <a:t>žaliavą</a:t>
            </a:r>
            <a:endParaRPr lang="pl-PL" dirty="0"/>
          </a:p>
          <a:p>
            <a:r>
              <a:rPr lang="pl-PL" dirty="0"/>
              <a:t>✔ </a:t>
            </a:r>
            <a:r>
              <a:rPr lang="pl-PL" dirty="0" err="1"/>
              <a:t>kontroliuojamą</a:t>
            </a:r>
            <a:r>
              <a:rPr lang="pl-PL" dirty="0"/>
              <a:t> </a:t>
            </a:r>
            <a:r>
              <a:rPr lang="pl-PL" dirty="0" err="1"/>
              <a:t>kokybę</a:t>
            </a:r>
            <a:endParaRPr lang="pl-PL" dirty="0"/>
          </a:p>
          <a:p>
            <a:r>
              <a:rPr lang="pl-PL" dirty="0"/>
              <a:t>✔ </a:t>
            </a:r>
            <a:r>
              <a:rPr lang="pl-PL" dirty="0" err="1"/>
              <a:t>atsekamą</a:t>
            </a:r>
            <a:r>
              <a:rPr lang="pl-PL" dirty="0"/>
              <a:t> </a:t>
            </a:r>
            <a:r>
              <a:rPr lang="pl-PL" dirty="0" err="1"/>
              <a:t>kilmę</a:t>
            </a:r>
            <a:endParaRPr lang="pl-PL" dirty="0"/>
          </a:p>
        </p:txBody>
      </p:sp>
      <p:sp>
        <p:nvSpPr>
          <p:cNvPr id="5" name="Tytuł 4">
            <a:extLst>
              <a:ext uri="{FF2B5EF4-FFF2-40B4-BE49-F238E27FC236}">
                <a16:creationId xmlns:a16="http://schemas.microsoft.com/office/drawing/2014/main" id="{DC10B1D0-959A-FBAE-4FDC-03A123B10A8B}"/>
              </a:ext>
            </a:extLst>
          </p:cNvPr>
          <p:cNvSpPr>
            <a:spLocks noGrp="1"/>
          </p:cNvSpPr>
          <p:nvPr>
            <p:ph type="title"/>
          </p:nvPr>
        </p:nvSpPr>
        <p:spPr/>
        <p:txBody>
          <a:bodyPr>
            <a:normAutofit fontScale="90000"/>
          </a:bodyPr>
          <a:lstStyle/>
          <a:p>
            <a:r>
              <a:rPr lang="en-US" dirty="0" err="1"/>
              <a:t>FloraGLO</a:t>
            </a:r>
            <a:r>
              <a:rPr lang="en-US" dirty="0"/>
              <a:t>® – </a:t>
            </a:r>
            <a:r>
              <a:rPr lang="en-US" dirty="0" err="1"/>
              <a:t>ingredientas</a:t>
            </a:r>
            <a:r>
              <a:rPr lang="en-US" dirty="0"/>
              <a:t> </a:t>
            </a:r>
            <a:r>
              <a:rPr lang="en-US" dirty="0" err="1"/>
              <a:t>su</a:t>
            </a:r>
            <a:r>
              <a:rPr lang="en-US" dirty="0"/>
              <a:t> </a:t>
            </a:r>
            <a:r>
              <a:rPr lang="en-US" dirty="0" err="1"/>
              <a:t>savo</a:t>
            </a:r>
            <a:r>
              <a:rPr lang="en-US" dirty="0"/>
              <a:t> </a:t>
            </a:r>
            <a:r>
              <a:rPr lang="en-US" dirty="0" err="1"/>
              <a:t>tyrimais</a:t>
            </a:r>
            <a:r>
              <a:rPr lang="en-US" dirty="0"/>
              <a:t> </a:t>
            </a:r>
            <a:r>
              <a:rPr lang="en-US" dirty="0" err="1"/>
              <a:t>patvirtintas</a:t>
            </a:r>
            <a:endParaRPr lang="pl-PL" dirty="0"/>
          </a:p>
        </p:txBody>
      </p:sp>
    </p:spTree>
    <p:extLst>
      <p:ext uri="{BB962C8B-B14F-4D97-AF65-F5344CB8AC3E}">
        <p14:creationId xmlns:p14="http://schemas.microsoft.com/office/powerpoint/2010/main" val="2686071654"/>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51400-4DA1-68B2-F874-E2FD923B4A2A}"/>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DD385432-D7D0-54AE-303F-98406749B391}"/>
              </a:ext>
            </a:extLst>
          </p:cNvPr>
          <p:cNvSpPr>
            <a:spLocks noGrp="1"/>
          </p:cNvSpPr>
          <p:nvPr>
            <p:ph type="body" idx="1"/>
          </p:nvPr>
        </p:nvSpPr>
        <p:spPr>
          <a:xfrm>
            <a:off x="1270532" y="1307255"/>
            <a:ext cx="10424160" cy="4937760"/>
          </a:xfrm>
        </p:spPr>
        <p:txBody>
          <a:bodyPr/>
          <a:lstStyle/>
          <a:p>
            <a:r>
              <a:rPr lang="pl-PL" dirty="0" err="1"/>
              <a:t>Luteinas</a:t>
            </a:r>
            <a:r>
              <a:rPr lang="pl-PL" dirty="0"/>
              <a:t> </a:t>
            </a:r>
            <a:r>
              <a:rPr lang="pl-PL" dirty="0" err="1"/>
              <a:t>priklauso</a:t>
            </a:r>
            <a:r>
              <a:rPr lang="pl-PL" dirty="0"/>
              <a:t> </a:t>
            </a:r>
            <a:r>
              <a:rPr lang="pl-PL" b="1" dirty="0" err="1"/>
              <a:t>karotenoidų</a:t>
            </a:r>
            <a:r>
              <a:rPr lang="pl-PL" dirty="0"/>
              <a:t> </a:t>
            </a:r>
            <a:r>
              <a:rPr lang="pl-PL" dirty="0" err="1"/>
              <a:t>grupei</a:t>
            </a:r>
            <a:r>
              <a:rPr lang="pl-PL" dirty="0"/>
              <a:t> – tai </a:t>
            </a:r>
            <a:r>
              <a:rPr lang="pl-PL" dirty="0" err="1"/>
              <a:t>natūralūs</a:t>
            </a:r>
            <a:r>
              <a:rPr lang="pl-PL" dirty="0"/>
              <a:t> </a:t>
            </a:r>
            <a:r>
              <a:rPr lang="pl-PL" dirty="0" err="1"/>
              <a:t>augaliniai</a:t>
            </a:r>
            <a:r>
              <a:rPr lang="pl-PL" dirty="0"/>
              <a:t> </a:t>
            </a:r>
            <a:r>
              <a:rPr lang="pl-PL" dirty="0" err="1"/>
              <a:t>pigmentai</a:t>
            </a:r>
            <a:r>
              <a:rPr lang="pl-PL" dirty="0"/>
              <a:t>.</a:t>
            </a:r>
          </a:p>
          <a:p>
            <a:endParaRPr lang="pl-PL" dirty="0"/>
          </a:p>
          <a:p>
            <a:r>
              <a:rPr lang="pl-PL" dirty="0" err="1"/>
              <a:t>Natūraliai</a:t>
            </a:r>
            <a:r>
              <a:rPr lang="pl-PL" dirty="0"/>
              <a:t> </a:t>
            </a:r>
            <a:r>
              <a:rPr lang="pl-PL" dirty="0" err="1"/>
              <a:t>jo</a:t>
            </a:r>
            <a:r>
              <a:rPr lang="pl-PL" dirty="0"/>
              <a:t>, be kita ko, </a:t>
            </a:r>
            <a:r>
              <a:rPr lang="pl-PL" dirty="0" err="1"/>
              <a:t>yra</a:t>
            </a:r>
            <a:r>
              <a:rPr lang="pl-PL" dirty="0"/>
              <a:t>:</a:t>
            </a:r>
          </a:p>
          <a:p>
            <a:r>
              <a:rPr lang="pl-PL" dirty="0"/>
              <a:t>🥬 </a:t>
            </a:r>
            <a:r>
              <a:rPr lang="pl-PL" dirty="0" err="1"/>
              <a:t>lapiniuose</a:t>
            </a:r>
            <a:r>
              <a:rPr lang="pl-PL" dirty="0"/>
              <a:t> </a:t>
            </a:r>
            <a:r>
              <a:rPr lang="pl-PL" dirty="0" err="1"/>
              <a:t>kopūstuose</a:t>
            </a:r>
            <a:r>
              <a:rPr lang="pl-PL" dirty="0"/>
              <a:t> (kale)</a:t>
            </a:r>
          </a:p>
          <a:p>
            <a:r>
              <a:rPr lang="pl-PL" dirty="0"/>
              <a:t>🥬 </a:t>
            </a:r>
            <a:r>
              <a:rPr lang="pl-PL" dirty="0" err="1"/>
              <a:t>špinatuose</a:t>
            </a:r>
            <a:endParaRPr lang="pl-PL" dirty="0"/>
          </a:p>
          <a:p>
            <a:r>
              <a:rPr lang="pl-PL" dirty="0"/>
              <a:t>🥦 </a:t>
            </a:r>
            <a:r>
              <a:rPr lang="pl-PL" dirty="0" err="1"/>
              <a:t>brokoliuose</a:t>
            </a:r>
            <a:endParaRPr lang="pl-PL" dirty="0"/>
          </a:p>
          <a:p>
            <a:r>
              <a:rPr lang="pl-PL" dirty="0"/>
              <a:t>🌼 </a:t>
            </a:r>
            <a:r>
              <a:rPr lang="pl-PL" dirty="0" err="1"/>
              <a:t>serenčių</a:t>
            </a:r>
            <a:r>
              <a:rPr lang="pl-PL" dirty="0"/>
              <a:t> </a:t>
            </a:r>
            <a:r>
              <a:rPr lang="pl-PL" dirty="0" err="1"/>
              <a:t>žieduose</a:t>
            </a:r>
            <a:endParaRPr lang="pl-PL" dirty="0"/>
          </a:p>
          <a:p>
            <a:endParaRPr lang="pl-PL" dirty="0"/>
          </a:p>
          <a:p>
            <a:r>
              <a:rPr lang="pl-PL" dirty="0" err="1"/>
              <a:t>FloraGLO</a:t>
            </a:r>
            <a:r>
              <a:rPr lang="pl-PL" dirty="0"/>
              <a:t>® </a:t>
            </a:r>
            <a:r>
              <a:rPr lang="pl-PL" dirty="0" err="1"/>
              <a:t>išgaunamas</a:t>
            </a:r>
            <a:r>
              <a:rPr lang="pl-PL" dirty="0"/>
              <a:t> </a:t>
            </a:r>
            <a:r>
              <a:rPr lang="pl-PL" dirty="0" err="1"/>
              <a:t>iš</a:t>
            </a:r>
            <a:r>
              <a:rPr lang="pl-PL" dirty="0"/>
              <a:t> </a:t>
            </a:r>
            <a:r>
              <a:rPr lang="pl-PL" dirty="0" err="1"/>
              <a:t>serenčių</a:t>
            </a:r>
            <a:r>
              <a:rPr lang="pl-PL" dirty="0"/>
              <a:t> </a:t>
            </a:r>
            <a:r>
              <a:rPr lang="pl-PL" dirty="0" err="1"/>
              <a:t>žiedų</a:t>
            </a:r>
            <a:r>
              <a:rPr lang="pl-PL" dirty="0"/>
              <a:t>.</a:t>
            </a:r>
          </a:p>
          <a:p>
            <a:endParaRPr lang="pl-PL" dirty="0"/>
          </a:p>
        </p:txBody>
      </p:sp>
      <p:sp>
        <p:nvSpPr>
          <p:cNvPr id="5" name="Tytuł 4">
            <a:extLst>
              <a:ext uri="{FF2B5EF4-FFF2-40B4-BE49-F238E27FC236}">
                <a16:creationId xmlns:a16="http://schemas.microsoft.com/office/drawing/2014/main" id="{D99211C1-CDA2-9FBE-1EE3-280D62852FEF}"/>
              </a:ext>
            </a:extLst>
          </p:cNvPr>
          <p:cNvSpPr>
            <a:spLocks noGrp="1"/>
          </p:cNvSpPr>
          <p:nvPr>
            <p:ph type="title"/>
          </p:nvPr>
        </p:nvSpPr>
        <p:spPr/>
        <p:txBody>
          <a:bodyPr/>
          <a:lstStyle/>
          <a:p>
            <a:r>
              <a:rPr lang="pl-PL" dirty="0"/>
              <a:t>Kas </a:t>
            </a:r>
            <a:r>
              <a:rPr lang="pl-PL" dirty="0" err="1"/>
              <a:t>tiksliai</a:t>
            </a:r>
            <a:r>
              <a:rPr lang="pl-PL" dirty="0"/>
              <a:t> </a:t>
            </a:r>
            <a:r>
              <a:rPr lang="pl-PL" dirty="0" err="1"/>
              <a:t>yra</a:t>
            </a:r>
            <a:r>
              <a:rPr lang="pl-PL" dirty="0"/>
              <a:t> </a:t>
            </a:r>
            <a:r>
              <a:rPr lang="pl-PL" dirty="0" err="1"/>
              <a:t>luteinas</a:t>
            </a:r>
            <a:r>
              <a:rPr lang="pl-PL" dirty="0"/>
              <a:t>?</a:t>
            </a:r>
          </a:p>
        </p:txBody>
      </p:sp>
      <p:pic>
        <p:nvPicPr>
          <p:cNvPr id="4" name="Obraz 3" descr="Lutein&#10;&#10;Zawartość wygenerowana przez AI może być niepoprawna.">
            <a:extLst>
              <a:ext uri="{FF2B5EF4-FFF2-40B4-BE49-F238E27FC236}">
                <a16:creationId xmlns:a16="http://schemas.microsoft.com/office/drawing/2014/main" id="{B90EF893-1CDE-7E5C-9831-33ABB534D549}"/>
              </a:ext>
            </a:extLst>
          </p:cNvPr>
          <p:cNvPicPr>
            <a:picLocks noChangeAspect="1"/>
          </p:cNvPicPr>
          <p:nvPr/>
        </p:nvPicPr>
        <p:blipFill>
          <a:blip r:embed="rId2"/>
          <a:stretch>
            <a:fillRect/>
          </a:stretch>
        </p:blipFill>
        <p:spPr>
          <a:xfrm>
            <a:off x="9185722" y="1894113"/>
            <a:ext cx="2410670" cy="2423139"/>
          </a:xfrm>
          <a:prstGeom prst="rect">
            <a:avLst/>
          </a:prstGeom>
        </p:spPr>
      </p:pic>
    </p:spTree>
    <p:extLst>
      <p:ext uri="{BB962C8B-B14F-4D97-AF65-F5344CB8AC3E}">
        <p14:creationId xmlns:p14="http://schemas.microsoft.com/office/powerpoint/2010/main" val="352823411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8D6DE-C9DB-4D96-E62A-A870A526866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A802728B-DD59-D3DA-5216-C5842C120E33}"/>
              </a:ext>
            </a:extLst>
          </p:cNvPr>
          <p:cNvSpPr>
            <a:spLocks noGrp="1"/>
          </p:cNvSpPr>
          <p:nvPr>
            <p:ph type="body" idx="1"/>
          </p:nvPr>
        </p:nvSpPr>
        <p:spPr>
          <a:xfrm>
            <a:off x="1270532" y="1455593"/>
            <a:ext cx="10424160" cy="4937760"/>
          </a:xfrm>
        </p:spPr>
        <p:txBody>
          <a:bodyPr/>
          <a:lstStyle/>
          <a:p>
            <a:r>
              <a:rPr lang="pl-PL" dirty="0" err="1"/>
              <a:t>Liuteinas</a:t>
            </a:r>
            <a:r>
              <a:rPr lang="pl-PL" dirty="0"/>
              <a:t> </a:t>
            </a:r>
            <a:r>
              <a:rPr lang="pl-PL" dirty="0" err="1"/>
              <a:t>natūraliai</a:t>
            </a:r>
            <a:r>
              <a:rPr lang="pl-PL" dirty="0"/>
              <a:t> </a:t>
            </a:r>
            <a:r>
              <a:rPr lang="pl-PL" dirty="0" err="1"/>
              <a:t>daugiausia</a:t>
            </a:r>
            <a:r>
              <a:rPr lang="pl-PL" dirty="0"/>
              <a:t> </a:t>
            </a:r>
            <a:r>
              <a:rPr lang="pl-PL" dirty="0" err="1"/>
              <a:t>kaupiasi</a:t>
            </a:r>
            <a:r>
              <a:rPr lang="pl-PL" dirty="0"/>
              <a:t>:</a:t>
            </a:r>
          </a:p>
          <a:p>
            <a:r>
              <a:rPr lang="pl-PL" dirty="0"/>
              <a:t>👁 </a:t>
            </a:r>
            <a:r>
              <a:rPr lang="pl-PL" dirty="0" err="1"/>
              <a:t>akies</a:t>
            </a:r>
            <a:r>
              <a:rPr lang="pl-PL" dirty="0"/>
              <a:t> </a:t>
            </a:r>
            <a:r>
              <a:rPr lang="pl-PL" dirty="0" err="1"/>
              <a:t>geltonojoje</a:t>
            </a:r>
            <a:r>
              <a:rPr lang="pl-PL" dirty="0"/>
              <a:t> </a:t>
            </a:r>
            <a:r>
              <a:rPr lang="pl-PL" dirty="0" err="1"/>
              <a:t>dėmėje</a:t>
            </a:r>
            <a:r>
              <a:rPr lang="pl-PL" dirty="0"/>
              <a:t> (</a:t>
            </a:r>
            <a:r>
              <a:rPr lang="pl-PL" dirty="0" err="1"/>
              <a:t>makuloje</a:t>
            </a:r>
            <a:r>
              <a:rPr lang="pl-PL" dirty="0"/>
              <a:t>)</a:t>
            </a:r>
          </a:p>
          <a:p>
            <a:r>
              <a:rPr lang="pl-PL" dirty="0"/>
              <a:t>👁 </a:t>
            </a:r>
            <a:r>
              <a:rPr lang="pl-PL" dirty="0" err="1"/>
              <a:t>tinklainėje</a:t>
            </a:r>
            <a:endParaRPr lang="pl-PL" dirty="0"/>
          </a:p>
          <a:p>
            <a:r>
              <a:rPr lang="pl-PL" dirty="0" err="1"/>
              <a:t>jo</a:t>
            </a:r>
            <a:r>
              <a:rPr lang="pl-PL" dirty="0"/>
              <a:t> </a:t>
            </a:r>
            <a:r>
              <a:rPr lang="pl-PL" dirty="0" err="1"/>
              <a:t>taip</a:t>
            </a:r>
            <a:r>
              <a:rPr lang="pl-PL" dirty="0"/>
              <a:t> pat </a:t>
            </a:r>
            <a:r>
              <a:rPr lang="pl-PL" dirty="0" err="1"/>
              <a:t>yra</a:t>
            </a:r>
            <a:r>
              <a:rPr lang="pl-PL" dirty="0"/>
              <a:t> </a:t>
            </a:r>
            <a:r>
              <a:rPr lang="pl-PL" dirty="0" err="1"/>
              <a:t>odoje</a:t>
            </a:r>
            <a:r>
              <a:rPr lang="pl-PL" dirty="0"/>
              <a:t>.</a:t>
            </a:r>
          </a:p>
          <a:p>
            <a:r>
              <a:rPr lang="pl-PL" dirty="0"/>
              <a:t>Tai </a:t>
            </a:r>
            <a:r>
              <a:rPr lang="pl-PL" dirty="0" err="1"/>
              <a:t>viena</a:t>
            </a:r>
            <a:r>
              <a:rPr lang="pl-PL" dirty="0"/>
              <a:t> </a:t>
            </a:r>
            <a:r>
              <a:rPr lang="pl-PL" dirty="0" err="1"/>
              <a:t>iš</a:t>
            </a:r>
            <a:r>
              <a:rPr lang="pl-PL" dirty="0"/>
              <a:t> </a:t>
            </a:r>
            <a:r>
              <a:rPr lang="pl-PL" dirty="0" err="1"/>
              <a:t>priežasčių</a:t>
            </a:r>
            <a:r>
              <a:rPr lang="pl-PL" dirty="0"/>
              <a:t>, </a:t>
            </a:r>
            <a:r>
              <a:rPr lang="pl-PL" dirty="0" err="1"/>
              <a:t>kodėl</a:t>
            </a:r>
            <a:r>
              <a:rPr lang="pl-PL" dirty="0"/>
              <a:t> </a:t>
            </a:r>
            <a:r>
              <a:rPr lang="pl-PL" dirty="0" err="1"/>
              <a:t>liuteinas</a:t>
            </a:r>
            <a:r>
              <a:rPr lang="pl-PL" dirty="0"/>
              <a:t> </a:t>
            </a:r>
            <a:r>
              <a:rPr lang="pl-PL" dirty="0" err="1"/>
              <a:t>jau</a:t>
            </a:r>
            <a:r>
              <a:rPr lang="pl-PL" dirty="0"/>
              <a:t> </a:t>
            </a:r>
            <a:r>
              <a:rPr lang="pl-PL" dirty="0" err="1"/>
              <a:t>daugelį</a:t>
            </a:r>
            <a:r>
              <a:rPr lang="pl-PL" dirty="0"/>
              <a:t> </a:t>
            </a:r>
            <a:r>
              <a:rPr lang="pl-PL" dirty="0" err="1"/>
              <a:t>metų</a:t>
            </a:r>
            <a:r>
              <a:rPr lang="pl-PL" dirty="0"/>
              <a:t> </a:t>
            </a:r>
            <a:r>
              <a:rPr lang="pl-PL" dirty="0" err="1"/>
              <a:t>yra</a:t>
            </a:r>
            <a:r>
              <a:rPr lang="pl-PL" dirty="0"/>
              <a:t> </a:t>
            </a:r>
            <a:r>
              <a:rPr lang="pl-PL" dirty="0" err="1"/>
              <a:t>išsamiai</a:t>
            </a:r>
            <a:r>
              <a:rPr lang="pl-PL" dirty="0"/>
              <a:t> </a:t>
            </a:r>
            <a:r>
              <a:rPr lang="pl-PL" dirty="0" err="1"/>
              <a:t>mokslinėjamas</a:t>
            </a:r>
            <a:r>
              <a:rPr lang="pl-PL" dirty="0"/>
              <a:t>.</a:t>
            </a:r>
          </a:p>
          <a:p>
            <a:endParaRPr lang="pl-PL" dirty="0"/>
          </a:p>
        </p:txBody>
      </p:sp>
      <p:sp>
        <p:nvSpPr>
          <p:cNvPr id="5" name="Tytuł 4">
            <a:extLst>
              <a:ext uri="{FF2B5EF4-FFF2-40B4-BE49-F238E27FC236}">
                <a16:creationId xmlns:a16="http://schemas.microsoft.com/office/drawing/2014/main" id="{384B4C7D-815E-C337-14CE-0AC39BC65B7B}"/>
              </a:ext>
            </a:extLst>
          </p:cNvPr>
          <p:cNvSpPr>
            <a:spLocks noGrp="1"/>
          </p:cNvSpPr>
          <p:nvPr>
            <p:ph type="title"/>
          </p:nvPr>
        </p:nvSpPr>
        <p:spPr/>
        <p:txBody>
          <a:bodyPr>
            <a:normAutofit/>
          </a:bodyPr>
          <a:lstStyle/>
          <a:p>
            <a:r>
              <a:rPr lang="en-US" dirty="0"/>
              <a:t>Kur </a:t>
            </a:r>
            <a:r>
              <a:rPr lang="en-US" dirty="0" err="1"/>
              <a:t>organizme</a:t>
            </a:r>
            <a:r>
              <a:rPr lang="en-US" dirty="0"/>
              <a:t> </a:t>
            </a:r>
            <a:r>
              <a:rPr lang="en-US" dirty="0" err="1"/>
              <a:t>randama</a:t>
            </a:r>
            <a:r>
              <a:rPr lang="en-US" dirty="0"/>
              <a:t> </a:t>
            </a:r>
            <a:r>
              <a:rPr lang="en-US" dirty="0" err="1"/>
              <a:t>luteinas</a:t>
            </a:r>
            <a:r>
              <a:rPr lang="en-US" dirty="0"/>
              <a:t>?</a:t>
            </a:r>
            <a:endParaRPr lang="pl-PL" dirty="0"/>
          </a:p>
        </p:txBody>
      </p:sp>
      <p:pic>
        <p:nvPicPr>
          <p:cNvPr id="4" name="Obraz 3" descr="The image depicts a simplified, stylized representation of a human eye with a highlighted iris.&#10;&#10;Zawartość wygenerowana przez AI może być niepoprawna.">
            <a:extLst>
              <a:ext uri="{FF2B5EF4-FFF2-40B4-BE49-F238E27FC236}">
                <a16:creationId xmlns:a16="http://schemas.microsoft.com/office/drawing/2014/main" id="{708E5854-DF6A-456A-7897-3C91C7069EF4}"/>
              </a:ext>
            </a:extLst>
          </p:cNvPr>
          <p:cNvPicPr>
            <a:picLocks noChangeAspect="1"/>
          </p:cNvPicPr>
          <p:nvPr/>
        </p:nvPicPr>
        <p:blipFill>
          <a:blip r:embed="rId3"/>
          <a:stretch>
            <a:fillRect/>
          </a:stretch>
        </p:blipFill>
        <p:spPr>
          <a:xfrm>
            <a:off x="8175172" y="3862683"/>
            <a:ext cx="3025623" cy="2579742"/>
          </a:xfrm>
          <a:prstGeom prst="rect">
            <a:avLst/>
          </a:prstGeom>
        </p:spPr>
      </p:pic>
    </p:spTree>
    <p:extLst>
      <p:ext uri="{BB962C8B-B14F-4D97-AF65-F5344CB8AC3E}">
        <p14:creationId xmlns:p14="http://schemas.microsoft.com/office/powerpoint/2010/main" val="223013740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690FD-1B60-820A-5328-871C0909E48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8431A08-D351-36E3-A0B4-2F40C3594212}"/>
              </a:ext>
            </a:extLst>
          </p:cNvPr>
          <p:cNvSpPr>
            <a:spLocks noGrp="1"/>
          </p:cNvSpPr>
          <p:nvPr>
            <p:ph type="body" idx="1"/>
          </p:nvPr>
        </p:nvSpPr>
        <p:spPr>
          <a:xfrm>
            <a:off x="1270532" y="1307255"/>
            <a:ext cx="10424160" cy="4937760"/>
          </a:xfrm>
        </p:spPr>
        <p:txBody>
          <a:bodyPr/>
          <a:lstStyle/>
          <a:p>
            <a:r>
              <a:rPr lang="lt-LT" dirty="0"/>
              <a:t>Marine Glo nesiremiama tik vienu ingredientu. Kiekvienas jų atlieka skirtingą funkciją.</a:t>
            </a:r>
            <a:endParaRPr lang="pl-PL" dirty="0"/>
          </a:p>
        </p:txBody>
      </p:sp>
      <p:sp>
        <p:nvSpPr>
          <p:cNvPr id="5" name="Tytuł 4">
            <a:extLst>
              <a:ext uri="{FF2B5EF4-FFF2-40B4-BE49-F238E27FC236}">
                <a16:creationId xmlns:a16="http://schemas.microsoft.com/office/drawing/2014/main" id="{B751E28F-104A-F067-108D-2AFA51FD1997}"/>
              </a:ext>
            </a:extLst>
          </p:cNvPr>
          <p:cNvSpPr>
            <a:spLocks noGrp="1"/>
          </p:cNvSpPr>
          <p:nvPr>
            <p:ph type="title"/>
          </p:nvPr>
        </p:nvSpPr>
        <p:spPr/>
        <p:txBody>
          <a:bodyPr/>
          <a:lstStyle/>
          <a:p>
            <a:r>
              <a:rPr lang="lt-LT" dirty="0"/>
              <a:t>Ingredientų sinergija</a:t>
            </a:r>
            <a:endParaRPr lang="pl-PL" dirty="0"/>
          </a:p>
        </p:txBody>
      </p:sp>
      <p:graphicFrame>
        <p:nvGraphicFramePr>
          <p:cNvPr id="4" name="Tabela 3">
            <a:extLst>
              <a:ext uri="{FF2B5EF4-FFF2-40B4-BE49-F238E27FC236}">
                <a16:creationId xmlns:a16="http://schemas.microsoft.com/office/drawing/2014/main" id="{2EBFBA88-276B-1980-B9EA-B18C2F9D05AB}"/>
              </a:ext>
            </a:extLst>
          </p:cNvPr>
          <p:cNvGraphicFramePr>
            <a:graphicFrameLocks noGrp="1"/>
          </p:cNvGraphicFramePr>
          <p:nvPr>
            <p:extLst>
              <p:ext uri="{D42A27DB-BD31-4B8C-83A1-F6EECF244321}">
                <p14:modId xmlns:p14="http://schemas.microsoft.com/office/powerpoint/2010/main" val="3887041931"/>
              </p:ext>
            </p:extLst>
          </p:nvPr>
        </p:nvGraphicFramePr>
        <p:xfrm>
          <a:off x="1469571" y="2759234"/>
          <a:ext cx="9797143" cy="2468880"/>
        </p:xfrm>
        <a:graphic>
          <a:graphicData uri="http://schemas.openxmlformats.org/drawingml/2006/table">
            <a:tbl>
              <a:tblPr>
                <a:tableStyleId>{18603FDC-E32A-4AB5-989C-0864C3EAD2B8}</a:tableStyleId>
              </a:tblPr>
              <a:tblGrid>
                <a:gridCol w="2956385">
                  <a:extLst>
                    <a:ext uri="{9D8B030D-6E8A-4147-A177-3AD203B41FA5}">
                      <a16:colId xmlns:a16="http://schemas.microsoft.com/office/drawing/2014/main" val="2736782917"/>
                    </a:ext>
                  </a:extLst>
                </a:gridCol>
                <a:gridCol w="6840758">
                  <a:extLst>
                    <a:ext uri="{9D8B030D-6E8A-4147-A177-3AD203B41FA5}">
                      <a16:colId xmlns:a16="http://schemas.microsoft.com/office/drawing/2014/main" val="962122083"/>
                    </a:ext>
                  </a:extLst>
                </a:gridCol>
              </a:tblGrid>
              <a:tr h="0">
                <a:tc>
                  <a:txBody>
                    <a:bodyPr/>
                    <a:lstStyle/>
                    <a:p>
                      <a:pPr>
                        <a:buNone/>
                      </a:pPr>
                      <a:r>
                        <a:rPr lang="pl-PL" b="1"/>
                        <a:t>Sudedamoji dalis</a:t>
                      </a:r>
                      <a:endParaRPr lang="pl-PL"/>
                    </a:p>
                  </a:txBody>
                  <a:tcPr anchor="ctr"/>
                </a:tc>
                <a:tc>
                  <a:txBody>
                    <a:bodyPr/>
                    <a:lstStyle/>
                    <a:p>
                      <a:pPr>
                        <a:buNone/>
                      </a:pPr>
                      <a:r>
                        <a:rPr lang="pl-PL" b="1"/>
                        <a:t>Paskirtis</a:t>
                      </a:r>
                      <a:endParaRPr lang="pl-PL"/>
                    </a:p>
                  </a:txBody>
                  <a:tcPr anchor="ctr"/>
                </a:tc>
                <a:extLst>
                  <a:ext uri="{0D108BD9-81ED-4DB2-BD59-A6C34878D82A}">
                    <a16:rowId xmlns:a16="http://schemas.microsoft.com/office/drawing/2014/main" val="1768949164"/>
                  </a:ext>
                </a:extLst>
              </a:tr>
              <a:tr h="0">
                <a:tc>
                  <a:txBody>
                    <a:bodyPr/>
                    <a:lstStyle/>
                    <a:p>
                      <a:pPr>
                        <a:buNone/>
                      </a:pPr>
                      <a:r>
                        <a:rPr lang="pl-PL"/>
                        <a:t>Jūrinis kolagenas</a:t>
                      </a:r>
                    </a:p>
                  </a:txBody>
                  <a:tcPr anchor="ctr"/>
                </a:tc>
                <a:tc>
                  <a:txBody>
                    <a:bodyPr/>
                    <a:lstStyle/>
                    <a:p>
                      <a:pPr>
                        <a:buNone/>
                      </a:pPr>
                      <a:r>
                        <a:rPr lang="pl-PL"/>
                        <a:t>Kolageno peptidų šaltinis</a:t>
                      </a:r>
                    </a:p>
                  </a:txBody>
                  <a:tcPr anchor="ctr"/>
                </a:tc>
                <a:extLst>
                  <a:ext uri="{0D108BD9-81ED-4DB2-BD59-A6C34878D82A}">
                    <a16:rowId xmlns:a16="http://schemas.microsoft.com/office/drawing/2014/main" val="1255265225"/>
                  </a:ext>
                </a:extLst>
              </a:tr>
              <a:tr h="0">
                <a:tc>
                  <a:txBody>
                    <a:bodyPr/>
                    <a:lstStyle/>
                    <a:p>
                      <a:pPr>
                        <a:buNone/>
                      </a:pPr>
                      <a:r>
                        <a:rPr lang="pl-PL"/>
                        <a:t>Vitaminas C</a:t>
                      </a:r>
                    </a:p>
                  </a:txBody>
                  <a:tcPr anchor="ctr"/>
                </a:tc>
                <a:tc>
                  <a:txBody>
                    <a:bodyPr/>
                    <a:lstStyle/>
                    <a:p>
                      <a:pPr>
                        <a:buNone/>
                      </a:pPr>
                      <a:r>
                        <a:rPr lang="pl-PL"/>
                        <a:t>Padeda palaikyti normalų kolageno susidarymą</a:t>
                      </a:r>
                    </a:p>
                  </a:txBody>
                  <a:tcPr anchor="ctr"/>
                </a:tc>
                <a:extLst>
                  <a:ext uri="{0D108BD9-81ED-4DB2-BD59-A6C34878D82A}">
                    <a16:rowId xmlns:a16="http://schemas.microsoft.com/office/drawing/2014/main" val="451196071"/>
                  </a:ext>
                </a:extLst>
              </a:tr>
              <a:tr h="0">
                <a:tc>
                  <a:txBody>
                    <a:bodyPr/>
                    <a:lstStyle/>
                    <a:p>
                      <a:pPr>
                        <a:buNone/>
                      </a:pPr>
                      <a:r>
                        <a:rPr lang="pl-PL"/>
                        <a:t>Biotinas</a:t>
                      </a:r>
                    </a:p>
                  </a:txBody>
                  <a:tcPr anchor="ctr"/>
                </a:tc>
                <a:tc>
                  <a:txBody>
                    <a:bodyPr/>
                    <a:lstStyle/>
                    <a:p>
                      <a:pPr>
                        <a:buNone/>
                      </a:pPr>
                      <a:r>
                        <a:rPr lang="pl-PL"/>
                        <a:t>Padeda palaikyti sveiką odą ir plaukus</a:t>
                      </a:r>
                    </a:p>
                  </a:txBody>
                  <a:tcPr anchor="ctr"/>
                </a:tc>
                <a:extLst>
                  <a:ext uri="{0D108BD9-81ED-4DB2-BD59-A6C34878D82A}">
                    <a16:rowId xmlns:a16="http://schemas.microsoft.com/office/drawing/2014/main" val="185862330"/>
                  </a:ext>
                </a:extLst>
              </a:tr>
              <a:tr h="0">
                <a:tc>
                  <a:txBody>
                    <a:bodyPr/>
                    <a:lstStyle/>
                    <a:p>
                      <a:pPr>
                        <a:buNone/>
                      </a:pPr>
                      <a:r>
                        <a:rPr lang="pl-PL"/>
                        <a:t>Niacinas</a:t>
                      </a:r>
                    </a:p>
                  </a:txBody>
                  <a:tcPr anchor="ctr"/>
                </a:tc>
                <a:tc>
                  <a:txBody>
                    <a:bodyPr/>
                    <a:lstStyle/>
                    <a:p>
                      <a:pPr>
                        <a:buNone/>
                      </a:pPr>
                      <a:r>
                        <a:rPr lang="pl-PL"/>
                        <a:t>Padeda palaikyti sveiką odą ir normalią energijos apykaitą</a:t>
                      </a:r>
                    </a:p>
                  </a:txBody>
                  <a:tcPr anchor="ctr"/>
                </a:tc>
                <a:extLst>
                  <a:ext uri="{0D108BD9-81ED-4DB2-BD59-A6C34878D82A}">
                    <a16:rowId xmlns:a16="http://schemas.microsoft.com/office/drawing/2014/main" val="1469415756"/>
                  </a:ext>
                </a:extLst>
              </a:tr>
              <a:tr h="0">
                <a:tc>
                  <a:txBody>
                    <a:bodyPr/>
                    <a:lstStyle/>
                    <a:p>
                      <a:pPr>
                        <a:buNone/>
                      </a:pPr>
                      <a:r>
                        <a:rPr lang="pl-PL"/>
                        <a:t>FloraGLO®</a:t>
                      </a:r>
                    </a:p>
                  </a:txBody>
                  <a:tcPr anchor="ctr"/>
                </a:tc>
                <a:tc>
                  <a:txBody>
                    <a:bodyPr/>
                    <a:lstStyle/>
                    <a:p>
                      <a:pPr>
                        <a:buNone/>
                      </a:pPr>
                      <a:r>
                        <a:rPr lang="pl-PL" dirty="0" err="1"/>
                        <a:t>Firminis</a:t>
                      </a:r>
                      <a:r>
                        <a:rPr lang="pl-PL" dirty="0"/>
                        <a:t> </a:t>
                      </a:r>
                      <a:r>
                        <a:rPr lang="pl-PL" dirty="0" err="1"/>
                        <a:t>augalinės</a:t>
                      </a:r>
                      <a:r>
                        <a:rPr lang="pl-PL" dirty="0"/>
                        <a:t> </a:t>
                      </a:r>
                      <a:r>
                        <a:rPr lang="pl-PL" dirty="0" err="1"/>
                        <a:t>kilmės</a:t>
                      </a:r>
                      <a:r>
                        <a:rPr lang="pl-PL" dirty="0"/>
                        <a:t> </a:t>
                      </a:r>
                      <a:r>
                        <a:rPr lang="pl-PL" dirty="0" err="1"/>
                        <a:t>ingredientas</a:t>
                      </a:r>
                      <a:r>
                        <a:rPr lang="pl-PL" dirty="0"/>
                        <a:t>, kurio </a:t>
                      </a:r>
                      <a:r>
                        <a:rPr lang="pl-PL" dirty="0" err="1"/>
                        <a:t>sudėtyje</a:t>
                      </a:r>
                      <a:r>
                        <a:rPr lang="pl-PL" dirty="0"/>
                        <a:t> </a:t>
                      </a:r>
                      <a:r>
                        <a:rPr lang="pl-PL" dirty="0" err="1"/>
                        <a:t>yra</a:t>
                      </a:r>
                      <a:r>
                        <a:rPr lang="pl-PL" dirty="0"/>
                        <a:t> </a:t>
                      </a:r>
                      <a:r>
                        <a:rPr lang="pl-PL" dirty="0" err="1"/>
                        <a:t>liuteino</a:t>
                      </a:r>
                      <a:endParaRPr lang="pl-PL" dirty="0"/>
                    </a:p>
                  </a:txBody>
                  <a:tcPr anchor="ctr"/>
                </a:tc>
                <a:extLst>
                  <a:ext uri="{0D108BD9-81ED-4DB2-BD59-A6C34878D82A}">
                    <a16:rowId xmlns:a16="http://schemas.microsoft.com/office/drawing/2014/main" val="3524692179"/>
                  </a:ext>
                </a:extLst>
              </a:tr>
            </a:tbl>
          </a:graphicData>
        </a:graphic>
      </p:graphicFrame>
    </p:spTree>
    <p:extLst>
      <p:ext uri="{BB962C8B-B14F-4D97-AF65-F5344CB8AC3E}">
        <p14:creationId xmlns:p14="http://schemas.microsoft.com/office/powerpoint/2010/main" val="6988162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B145F-9B1A-9AFE-B40B-A861B89A0BB4}"/>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88A958C3-D225-6A77-A8F7-E32BD07BCABD}"/>
              </a:ext>
            </a:extLst>
          </p:cNvPr>
          <p:cNvSpPr>
            <a:spLocks noGrp="1"/>
          </p:cNvSpPr>
          <p:nvPr>
            <p:ph type="body" idx="1"/>
          </p:nvPr>
        </p:nvSpPr>
        <p:spPr>
          <a:xfrm>
            <a:off x="1270532" y="1752599"/>
            <a:ext cx="10424160" cy="4492415"/>
          </a:xfrm>
        </p:spPr>
        <p:txBody>
          <a:bodyPr/>
          <a:lstStyle/>
          <a:p>
            <a:r>
              <a:rPr lang="pl-PL" dirty="0" err="1"/>
              <a:t>Kolagenas</a:t>
            </a:r>
            <a:r>
              <a:rPr lang="pl-PL" dirty="0"/>
              <a:t> </a:t>
            </a:r>
            <a:r>
              <a:rPr lang="pl-PL" dirty="0" err="1"/>
              <a:t>yra</a:t>
            </a:r>
            <a:r>
              <a:rPr lang="pl-PL" dirty="0"/>
              <a:t> </a:t>
            </a:r>
            <a:r>
              <a:rPr lang="pl-PL" dirty="0" err="1"/>
              <a:t>vienas</a:t>
            </a:r>
            <a:r>
              <a:rPr lang="pl-PL" dirty="0"/>
              <a:t> </a:t>
            </a:r>
            <a:r>
              <a:rPr lang="pl-PL" dirty="0" err="1"/>
              <a:t>iš</a:t>
            </a:r>
            <a:r>
              <a:rPr lang="pl-PL" dirty="0"/>
              <a:t> </a:t>
            </a:r>
            <a:r>
              <a:rPr lang="pl-PL" dirty="0" err="1"/>
              <a:t>plačiausiai</a:t>
            </a:r>
            <a:r>
              <a:rPr lang="pl-PL" dirty="0"/>
              <a:t> </a:t>
            </a:r>
            <a:r>
              <a:rPr lang="pl-PL" dirty="0" err="1"/>
              <a:t>ištirtų</a:t>
            </a:r>
            <a:r>
              <a:rPr lang="pl-PL" dirty="0"/>
              <a:t> </a:t>
            </a:r>
            <a:r>
              <a:rPr lang="pl-PL" dirty="0" err="1"/>
              <a:t>žmogaus</a:t>
            </a:r>
            <a:r>
              <a:rPr lang="pl-PL" dirty="0"/>
              <a:t> </a:t>
            </a:r>
            <a:r>
              <a:rPr lang="pl-PL" dirty="0" err="1"/>
              <a:t>organizmo</a:t>
            </a:r>
            <a:r>
              <a:rPr lang="pl-PL" dirty="0"/>
              <a:t> </a:t>
            </a:r>
            <a:r>
              <a:rPr lang="pl-PL" dirty="0" err="1"/>
              <a:t>baltymų</a:t>
            </a:r>
            <a:r>
              <a:rPr lang="pl-PL" dirty="0"/>
              <a:t>.</a:t>
            </a:r>
          </a:p>
          <a:p>
            <a:endParaRPr lang="pl-PL" dirty="0"/>
          </a:p>
          <a:p>
            <a:r>
              <a:rPr lang="pl-PL" dirty="0" err="1"/>
              <a:t>Daugelį</a:t>
            </a:r>
            <a:r>
              <a:rPr lang="pl-PL" dirty="0"/>
              <a:t> </a:t>
            </a:r>
            <a:r>
              <a:rPr lang="pl-PL" dirty="0" err="1"/>
              <a:t>metų</a:t>
            </a:r>
            <a:r>
              <a:rPr lang="pl-PL" dirty="0"/>
              <a:t> </a:t>
            </a:r>
            <a:r>
              <a:rPr lang="pl-PL" dirty="0" err="1"/>
              <a:t>moksliniai</a:t>
            </a:r>
            <a:r>
              <a:rPr lang="pl-PL" dirty="0"/>
              <a:t> </a:t>
            </a:r>
            <a:r>
              <a:rPr lang="pl-PL" dirty="0" err="1"/>
              <a:t>tyrimai</a:t>
            </a:r>
            <a:r>
              <a:rPr lang="pl-PL" dirty="0"/>
              <a:t> </a:t>
            </a:r>
            <a:r>
              <a:rPr lang="pl-PL" dirty="0" err="1"/>
              <a:t>buvo</a:t>
            </a:r>
            <a:r>
              <a:rPr lang="pl-PL" dirty="0"/>
              <a:t> </a:t>
            </a:r>
            <a:r>
              <a:rPr lang="pl-PL" dirty="0" err="1"/>
              <a:t>sutelkti</a:t>
            </a:r>
            <a:r>
              <a:rPr lang="pl-PL" dirty="0"/>
              <a:t> į:</a:t>
            </a:r>
          </a:p>
          <a:p>
            <a:r>
              <a:rPr lang="pl-PL" dirty="0"/>
              <a:t>• </a:t>
            </a:r>
            <a:r>
              <a:rPr lang="pl-PL" dirty="0" err="1"/>
              <a:t>jo</a:t>
            </a:r>
            <a:r>
              <a:rPr lang="pl-PL" dirty="0"/>
              <a:t> </a:t>
            </a:r>
            <a:r>
              <a:rPr lang="pl-PL" dirty="0" err="1"/>
              <a:t>struktūrą</a:t>
            </a:r>
            <a:endParaRPr lang="pl-PL" dirty="0"/>
          </a:p>
          <a:p>
            <a:r>
              <a:rPr lang="pl-PL" dirty="0"/>
              <a:t>• </a:t>
            </a:r>
            <a:r>
              <a:rPr lang="pl-PL" dirty="0" err="1"/>
              <a:t>jo</a:t>
            </a:r>
            <a:r>
              <a:rPr lang="pl-PL" dirty="0"/>
              <a:t> </a:t>
            </a:r>
            <a:r>
              <a:rPr lang="pl-PL" dirty="0" err="1"/>
              <a:t>apykaitą</a:t>
            </a:r>
            <a:endParaRPr lang="pl-PL" dirty="0"/>
          </a:p>
          <a:p>
            <a:r>
              <a:rPr lang="pl-PL" dirty="0"/>
              <a:t>• </a:t>
            </a:r>
            <a:r>
              <a:rPr lang="pl-PL" dirty="0" err="1"/>
              <a:t>jo</a:t>
            </a:r>
            <a:r>
              <a:rPr lang="pl-PL" dirty="0"/>
              <a:t> </a:t>
            </a:r>
            <a:r>
              <a:rPr lang="pl-PL" dirty="0" err="1"/>
              <a:t>vaidmenį</a:t>
            </a:r>
            <a:r>
              <a:rPr lang="pl-PL" dirty="0"/>
              <a:t> </a:t>
            </a:r>
            <a:r>
              <a:rPr lang="pl-PL" dirty="0" err="1"/>
              <a:t>jungiamajame</a:t>
            </a:r>
            <a:r>
              <a:rPr lang="pl-PL" dirty="0"/>
              <a:t> </a:t>
            </a:r>
            <a:r>
              <a:rPr lang="pl-PL" dirty="0" err="1"/>
              <a:t>audinyje</a:t>
            </a:r>
            <a:endParaRPr lang="pl-PL" dirty="0"/>
          </a:p>
          <a:p>
            <a:r>
              <a:rPr lang="pl-PL" dirty="0"/>
              <a:t>• </a:t>
            </a:r>
            <a:r>
              <a:rPr lang="pl-PL" dirty="0" err="1"/>
              <a:t>su</a:t>
            </a:r>
            <a:r>
              <a:rPr lang="pl-PL" dirty="0"/>
              <a:t> </a:t>
            </a:r>
            <a:r>
              <a:rPr lang="pl-PL" dirty="0" err="1"/>
              <a:t>amžiumi</a:t>
            </a:r>
            <a:r>
              <a:rPr lang="pl-PL" dirty="0"/>
              <a:t> </a:t>
            </a:r>
            <a:r>
              <a:rPr lang="pl-PL" dirty="0" err="1"/>
              <a:t>susijusius</a:t>
            </a:r>
            <a:r>
              <a:rPr lang="pl-PL" dirty="0"/>
              <a:t> </a:t>
            </a:r>
            <a:r>
              <a:rPr lang="pl-PL" dirty="0" err="1"/>
              <a:t>pokyčius</a:t>
            </a:r>
            <a:endParaRPr lang="pl-PL" dirty="0"/>
          </a:p>
          <a:p>
            <a:r>
              <a:rPr lang="pl-PL" dirty="0"/>
              <a:t>• </a:t>
            </a:r>
            <a:r>
              <a:rPr lang="pl-PL" dirty="0" err="1"/>
              <a:t>kolageno</a:t>
            </a:r>
            <a:r>
              <a:rPr lang="pl-PL" dirty="0"/>
              <a:t> </a:t>
            </a:r>
            <a:r>
              <a:rPr lang="pl-PL" dirty="0" err="1"/>
              <a:t>hidrolizatų</a:t>
            </a:r>
            <a:r>
              <a:rPr lang="pl-PL" dirty="0"/>
              <a:t> </a:t>
            </a:r>
            <a:r>
              <a:rPr lang="pl-PL" dirty="0" err="1"/>
              <a:t>naudojimą</a:t>
            </a:r>
            <a:r>
              <a:rPr lang="pl-PL" dirty="0"/>
              <a:t> </a:t>
            </a:r>
            <a:r>
              <a:rPr lang="pl-PL" dirty="0" err="1"/>
              <a:t>mityboje</a:t>
            </a:r>
            <a:r>
              <a:rPr lang="pl-PL" dirty="0"/>
              <a:t>.</a:t>
            </a:r>
          </a:p>
          <a:p>
            <a:endParaRPr lang="pl-PL" dirty="0"/>
          </a:p>
        </p:txBody>
      </p:sp>
      <p:sp>
        <p:nvSpPr>
          <p:cNvPr id="5" name="Tytuł 4">
            <a:extLst>
              <a:ext uri="{FF2B5EF4-FFF2-40B4-BE49-F238E27FC236}">
                <a16:creationId xmlns:a16="http://schemas.microsoft.com/office/drawing/2014/main" id="{EF92D11B-EDAB-7FB5-9573-ED65C4778CAF}"/>
              </a:ext>
            </a:extLst>
          </p:cNvPr>
          <p:cNvSpPr>
            <a:spLocks noGrp="1"/>
          </p:cNvSpPr>
          <p:nvPr>
            <p:ph type="title"/>
          </p:nvPr>
        </p:nvSpPr>
        <p:spPr/>
        <p:txBody>
          <a:bodyPr>
            <a:normAutofit fontScale="90000"/>
          </a:bodyPr>
          <a:lstStyle/>
          <a:p>
            <a:r>
              <a:rPr lang="fi-FI" dirty="0"/>
              <a:t>Kodėl mokslininkai taip intensyviai tiria kolageną?</a:t>
            </a:r>
            <a:endParaRPr lang="pl-PL" dirty="0"/>
          </a:p>
        </p:txBody>
      </p:sp>
      <p:pic>
        <p:nvPicPr>
          <p:cNvPr id="4" name="Obraz 3" descr="Collagen&#10;&#10;Zawartość wygenerowana przez AI może być niepoprawna.">
            <a:extLst>
              <a:ext uri="{FF2B5EF4-FFF2-40B4-BE49-F238E27FC236}">
                <a16:creationId xmlns:a16="http://schemas.microsoft.com/office/drawing/2014/main" id="{FCEC4BFB-7731-2DE5-25D8-F5C9F473F19A}"/>
              </a:ext>
            </a:extLst>
          </p:cNvPr>
          <p:cNvPicPr>
            <a:picLocks noChangeAspect="1"/>
          </p:cNvPicPr>
          <p:nvPr/>
        </p:nvPicPr>
        <p:blipFill>
          <a:blip r:embed="rId2"/>
          <a:stretch>
            <a:fillRect/>
          </a:stretch>
        </p:blipFill>
        <p:spPr>
          <a:xfrm>
            <a:off x="9605999" y="2465613"/>
            <a:ext cx="2267864" cy="2166257"/>
          </a:xfrm>
          <a:prstGeom prst="rect">
            <a:avLst/>
          </a:prstGeom>
        </p:spPr>
      </p:pic>
    </p:spTree>
    <p:extLst>
      <p:ext uri="{BB962C8B-B14F-4D97-AF65-F5344CB8AC3E}">
        <p14:creationId xmlns:p14="http://schemas.microsoft.com/office/powerpoint/2010/main" val="357801055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B1048-7A16-BAB5-5F05-60ED7A81FD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BB60B203-A9F7-028D-43F6-B506EB37FFAD}"/>
              </a:ext>
            </a:extLst>
          </p:cNvPr>
          <p:cNvSpPr>
            <a:spLocks noGrp="1"/>
          </p:cNvSpPr>
          <p:nvPr>
            <p:ph type="body" idx="1"/>
          </p:nvPr>
        </p:nvSpPr>
        <p:spPr>
          <a:xfrm>
            <a:off x="1270532" y="1307255"/>
            <a:ext cx="10424160" cy="4937760"/>
          </a:xfrm>
        </p:spPr>
        <p:txBody>
          <a:bodyPr/>
          <a:lstStyle/>
          <a:p>
            <a:r>
              <a:rPr lang="pl-PL" dirty="0" err="1"/>
              <a:t>Kolageno</a:t>
            </a:r>
            <a:r>
              <a:rPr lang="pl-PL" dirty="0"/>
              <a:t> </a:t>
            </a:r>
            <a:r>
              <a:rPr lang="pl-PL" dirty="0" err="1"/>
              <a:t>hidrolizatas</a:t>
            </a:r>
            <a:r>
              <a:rPr lang="pl-PL" dirty="0"/>
              <a:t> </a:t>
            </a:r>
            <a:r>
              <a:rPr lang="pl-PL" dirty="0" err="1"/>
              <a:t>nėra</a:t>
            </a:r>
            <a:r>
              <a:rPr lang="pl-PL" dirty="0"/>
              <a:t> „</a:t>
            </a:r>
            <a:r>
              <a:rPr lang="pl-PL" dirty="0" err="1"/>
              <a:t>visas</a:t>
            </a:r>
            <a:r>
              <a:rPr lang="pl-PL" dirty="0"/>
              <a:t> </a:t>
            </a:r>
            <a:r>
              <a:rPr lang="pl-PL" dirty="0" err="1"/>
              <a:t>kolagenas</a:t>
            </a:r>
            <a:r>
              <a:rPr lang="pl-PL" dirty="0"/>
              <a:t>“.</a:t>
            </a:r>
          </a:p>
          <a:p>
            <a:endParaRPr lang="pl-PL" dirty="0"/>
          </a:p>
          <a:p>
            <a:r>
              <a:rPr lang="pl-PL" dirty="0" err="1"/>
              <a:t>Hidrolizės</a:t>
            </a:r>
            <a:r>
              <a:rPr lang="pl-PL" dirty="0"/>
              <a:t> </a:t>
            </a:r>
            <a:r>
              <a:rPr lang="pl-PL" dirty="0" err="1"/>
              <a:t>proceso</a:t>
            </a:r>
            <a:r>
              <a:rPr lang="pl-PL" dirty="0"/>
              <a:t> </a:t>
            </a:r>
            <a:r>
              <a:rPr lang="pl-PL" dirty="0" err="1"/>
              <a:t>metu</a:t>
            </a:r>
            <a:r>
              <a:rPr lang="pl-PL" dirty="0"/>
              <a:t> </a:t>
            </a:r>
            <a:r>
              <a:rPr lang="pl-PL" dirty="0" err="1"/>
              <a:t>ilgos</a:t>
            </a:r>
            <a:r>
              <a:rPr lang="pl-PL" dirty="0"/>
              <a:t> </a:t>
            </a:r>
            <a:r>
              <a:rPr lang="pl-PL" dirty="0" err="1"/>
              <a:t>kolageno</a:t>
            </a:r>
            <a:r>
              <a:rPr lang="pl-PL" dirty="0"/>
              <a:t> </a:t>
            </a:r>
            <a:r>
              <a:rPr lang="pl-PL" dirty="0" err="1"/>
              <a:t>skaidulos</a:t>
            </a:r>
            <a:r>
              <a:rPr lang="pl-PL" dirty="0"/>
              <a:t> </a:t>
            </a:r>
            <a:r>
              <a:rPr lang="pl-PL" dirty="0" err="1"/>
              <a:t>suskaidomos</a:t>
            </a:r>
            <a:r>
              <a:rPr lang="pl-PL" dirty="0"/>
              <a:t> į </a:t>
            </a:r>
            <a:r>
              <a:rPr lang="pl-PL" dirty="0" err="1"/>
              <a:t>daug</a:t>
            </a:r>
            <a:r>
              <a:rPr lang="pl-PL" dirty="0"/>
              <a:t> </a:t>
            </a:r>
            <a:r>
              <a:rPr lang="pl-PL" dirty="0" err="1"/>
              <a:t>trumpesnius</a:t>
            </a:r>
            <a:r>
              <a:rPr lang="pl-PL" dirty="0"/>
              <a:t> </a:t>
            </a:r>
            <a:r>
              <a:rPr lang="pl-PL" dirty="0" err="1"/>
              <a:t>fragmentus</a:t>
            </a:r>
            <a:r>
              <a:rPr lang="pl-PL" dirty="0"/>
              <a:t>, </a:t>
            </a:r>
            <a:r>
              <a:rPr lang="pl-PL" dirty="0" err="1"/>
              <a:t>vadinamus</a:t>
            </a:r>
            <a:r>
              <a:rPr lang="pl-PL" dirty="0"/>
              <a:t> </a:t>
            </a:r>
            <a:r>
              <a:rPr lang="pl-PL" b="1" dirty="0" err="1"/>
              <a:t>kolageno</a:t>
            </a:r>
            <a:r>
              <a:rPr lang="pl-PL" b="1" dirty="0"/>
              <a:t> </a:t>
            </a:r>
            <a:r>
              <a:rPr lang="pl-PL" b="1" dirty="0" err="1"/>
              <a:t>peptidais</a:t>
            </a:r>
            <a:r>
              <a:rPr lang="pl-PL" dirty="0"/>
              <a:t>.</a:t>
            </a:r>
          </a:p>
          <a:p>
            <a:endParaRPr lang="pl-PL" dirty="0"/>
          </a:p>
          <a:p>
            <a:r>
              <a:rPr lang="pl-PL" dirty="0" err="1"/>
              <a:t>Peptidai</a:t>
            </a:r>
            <a:r>
              <a:rPr lang="pl-PL" dirty="0"/>
              <a:t>:</a:t>
            </a:r>
          </a:p>
          <a:p>
            <a:r>
              <a:rPr lang="pl-PL" dirty="0"/>
              <a:t>✔ </a:t>
            </a:r>
            <a:r>
              <a:rPr lang="pl-PL" dirty="0" err="1"/>
              <a:t>lengvai</a:t>
            </a:r>
            <a:r>
              <a:rPr lang="pl-PL" dirty="0"/>
              <a:t> </a:t>
            </a:r>
            <a:r>
              <a:rPr lang="pl-PL" dirty="0" err="1"/>
              <a:t>tirpsta</a:t>
            </a:r>
            <a:r>
              <a:rPr lang="pl-PL" dirty="0"/>
              <a:t> </a:t>
            </a:r>
            <a:r>
              <a:rPr lang="pl-PL" dirty="0" err="1"/>
              <a:t>vandenyje</a:t>
            </a:r>
            <a:endParaRPr lang="pl-PL" dirty="0"/>
          </a:p>
          <a:p>
            <a:r>
              <a:rPr lang="pl-PL" dirty="0"/>
              <a:t>✔ </a:t>
            </a:r>
            <a:r>
              <a:rPr lang="pl-PL" dirty="0" err="1"/>
              <a:t>yra</a:t>
            </a:r>
            <a:r>
              <a:rPr lang="pl-PL" dirty="0"/>
              <a:t> </a:t>
            </a:r>
            <a:r>
              <a:rPr lang="pl-PL" dirty="0" err="1"/>
              <a:t>neutralaus</a:t>
            </a:r>
            <a:r>
              <a:rPr lang="pl-PL" dirty="0"/>
              <a:t> </a:t>
            </a:r>
            <a:r>
              <a:rPr lang="pl-PL" dirty="0" err="1"/>
              <a:t>skonio</a:t>
            </a:r>
            <a:endParaRPr lang="pl-PL" dirty="0"/>
          </a:p>
          <a:p>
            <a:r>
              <a:rPr lang="pl-PL" dirty="0"/>
              <a:t>✔ </a:t>
            </a:r>
            <a:r>
              <a:rPr lang="pl-PL" dirty="0" err="1"/>
              <a:t>yra</a:t>
            </a:r>
            <a:r>
              <a:rPr lang="pl-PL" dirty="0"/>
              <a:t> </a:t>
            </a:r>
            <a:r>
              <a:rPr lang="pl-PL" dirty="0" err="1"/>
              <a:t>plačiai</a:t>
            </a:r>
            <a:r>
              <a:rPr lang="pl-PL" dirty="0"/>
              <a:t> </a:t>
            </a:r>
            <a:r>
              <a:rPr lang="pl-PL" dirty="0" err="1"/>
              <a:t>naudojama</a:t>
            </a:r>
            <a:r>
              <a:rPr lang="pl-PL" dirty="0"/>
              <a:t> </a:t>
            </a:r>
            <a:r>
              <a:rPr lang="pl-PL" dirty="0" err="1"/>
              <a:t>kolageno</a:t>
            </a:r>
            <a:r>
              <a:rPr lang="pl-PL" dirty="0"/>
              <a:t> forma </a:t>
            </a:r>
            <a:r>
              <a:rPr lang="pl-PL" dirty="0" err="1"/>
              <a:t>maisto</a:t>
            </a:r>
            <a:r>
              <a:rPr lang="pl-PL" dirty="0"/>
              <a:t> </a:t>
            </a:r>
            <a:r>
              <a:rPr lang="pl-PL" dirty="0" err="1"/>
              <a:t>papilduose</a:t>
            </a:r>
            <a:r>
              <a:rPr lang="pl-PL" dirty="0"/>
              <a:t>.</a:t>
            </a:r>
          </a:p>
          <a:p>
            <a:endParaRPr lang="pl-PL" dirty="0"/>
          </a:p>
          <a:p>
            <a:r>
              <a:rPr lang="pl-PL" dirty="0"/>
              <a:t>Marine </a:t>
            </a:r>
            <a:r>
              <a:rPr lang="pl-PL" dirty="0" err="1"/>
              <a:t>Glo</a:t>
            </a:r>
            <a:r>
              <a:rPr lang="pl-PL" dirty="0"/>
              <a:t> </a:t>
            </a:r>
            <a:r>
              <a:rPr lang="pl-PL" dirty="0" err="1"/>
              <a:t>vienoje</a:t>
            </a:r>
            <a:r>
              <a:rPr lang="pl-PL" dirty="0"/>
              <a:t> </a:t>
            </a:r>
            <a:r>
              <a:rPr lang="pl-PL" dirty="0" err="1"/>
              <a:t>porcijoje</a:t>
            </a:r>
            <a:r>
              <a:rPr lang="pl-PL" dirty="0"/>
              <a:t> </a:t>
            </a:r>
            <a:r>
              <a:rPr lang="pl-PL" dirty="0" err="1"/>
              <a:t>yra</a:t>
            </a:r>
            <a:r>
              <a:rPr lang="pl-PL" dirty="0"/>
              <a:t> </a:t>
            </a:r>
            <a:r>
              <a:rPr lang="pl-PL" b="1" dirty="0"/>
              <a:t>5 g </a:t>
            </a:r>
            <a:r>
              <a:rPr lang="pl-PL" b="1" dirty="0" err="1"/>
              <a:t>hidrolizuoto</a:t>
            </a:r>
            <a:r>
              <a:rPr lang="pl-PL" b="1" dirty="0"/>
              <a:t> </a:t>
            </a:r>
            <a:r>
              <a:rPr lang="pl-PL" b="1" dirty="0" err="1"/>
              <a:t>jūrinio</a:t>
            </a:r>
            <a:r>
              <a:rPr lang="pl-PL" b="1" dirty="0"/>
              <a:t> </a:t>
            </a:r>
            <a:r>
              <a:rPr lang="pl-PL" b="1" dirty="0" err="1"/>
              <a:t>kolageno</a:t>
            </a:r>
            <a:r>
              <a:rPr lang="pl-PL" dirty="0"/>
              <a:t>.</a:t>
            </a:r>
          </a:p>
          <a:p>
            <a:endParaRPr lang="pl-PL" dirty="0"/>
          </a:p>
        </p:txBody>
      </p:sp>
      <p:sp>
        <p:nvSpPr>
          <p:cNvPr id="5" name="Tytuł 4">
            <a:extLst>
              <a:ext uri="{FF2B5EF4-FFF2-40B4-BE49-F238E27FC236}">
                <a16:creationId xmlns:a16="http://schemas.microsoft.com/office/drawing/2014/main" id="{D58D2308-E33B-0B60-093C-96894041D7D8}"/>
              </a:ext>
            </a:extLst>
          </p:cNvPr>
          <p:cNvSpPr>
            <a:spLocks noGrp="1"/>
          </p:cNvSpPr>
          <p:nvPr>
            <p:ph type="title"/>
          </p:nvPr>
        </p:nvSpPr>
        <p:spPr/>
        <p:txBody>
          <a:bodyPr/>
          <a:lstStyle/>
          <a:p>
            <a:r>
              <a:rPr lang="pl-PL" dirty="0"/>
              <a:t>Kas </a:t>
            </a:r>
            <a:r>
              <a:rPr lang="pl-PL" dirty="0" err="1"/>
              <a:t>yra</a:t>
            </a:r>
            <a:r>
              <a:rPr lang="pl-PL" dirty="0"/>
              <a:t> </a:t>
            </a:r>
            <a:r>
              <a:rPr lang="pl-PL" dirty="0" err="1"/>
              <a:t>kolageno</a:t>
            </a:r>
            <a:r>
              <a:rPr lang="pl-PL" dirty="0"/>
              <a:t> </a:t>
            </a:r>
            <a:r>
              <a:rPr lang="pl-PL" dirty="0" err="1"/>
              <a:t>peptidai</a:t>
            </a:r>
            <a:r>
              <a:rPr lang="pl-PL" dirty="0"/>
              <a:t>?</a:t>
            </a:r>
          </a:p>
        </p:txBody>
      </p:sp>
      <p:pic>
        <p:nvPicPr>
          <p:cNvPr id="4" name="Obraz 3">
            <a:extLst>
              <a:ext uri="{FF2B5EF4-FFF2-40B4-BE49-F238E27FC236}">
                <a16:creationId xmlns:a16="http://schemas.microsoft.com/office/drawing/2014/main" id="{BA956177-E1E7-FBC8-183C-2766DF0F7E0D}"/>
              </a:ext>
            </a:extLst>
          </p:cNvPr>
          <p:cNvPicPr>
            <a:picLocks noChangeAspect="1"/>
          </p:cNvPicPr>
          <p:nvPr/>
        </p:nvPicPr>
        <p:blipFill>
          <a:blip r:embed="rId2"/>
          <a:stretch>
            <a:fillRect/>
          </a:stretch>
        </p:blipFill>
        <p:spPr>
          <a:xfrm>
            <a:off x="9968853" y="3059842"/>
            <a:ext cx="1607824" cy="1631901"/>
          </a:xfrm>
          <a:prstGeom prst="rect">
            <a:avLst/>
          </a:prstGeom>
        </p:spPr>
      </p:pic>
    </p:spTree>
    <p:extLst>
      <p:ext uri="{BB962C8B-B14F-4D97-AF65-F5344CB8AC3E}">
        <p14:creationId xmlns:p14="http://schemas.microsoft.com/office/powerpoint/2010/main" val="35607335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E89FA-0598-929E-B2E4-7C5CF9CE509D}"/>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DCBFA7C-CD01-F6E9-7E31-F1B45BF5AC5E}"/>
              </a:ext>
            </a:extLst>
          </p:cNvPr>
          <p:cNvSpPr>
            <a:spLocks noGrp="1"/>
          </p:cNvSpPr>
          <p:nvPr>
            <p:ph type="body" idx="1"/>
          </p:nvPr>
        </p:nvSpPr>
        <p:spPr>
          <a:xfrm>
            <a:off x="1270533" y="1307255"/>
            <a:ext cx="4455354" cy="5300374"/>
          </a:xfrm>
        </p:spPr>
        <p:txBody>
          <a:bodyPr>
            <a:normAutofit fontScale="92500" lnSpcReduction="10000"/>
          </a:bodyPr>
          <a:lstStyle/>
          <a:p>
            <a:r>
              <a:rPr lang="pl-PL" sz="1600" b="1" dirty="0"/>
              <a:t>MITAS 1</a:t>
            </a:r>
            <a:endParaRPr lang="pl-PL" sz="1600" dirty="0"/>
          </a:p>
          <a:p>
            <a:r>
              <a:rPr lang="pl-PL" sz="1600" b="1" dirty="0"/>
              <a:t>„</a:t>
            </a:r>
            <a:r>
              <a:rPr lang="pl-PL" sz="1600" b="1" dirty="0" err="1"/>
              <a:t>Kolagenas</a:t>
            </a:r>
            <a:r>
              <a:rPr lang="pl-PL" sz="1600" b="1" dirty="0"/>
              <a:t> </a:t>
            </a:r>
            <a:r>
              <a:rPr lang="pl-PL" sz="1600" b="1" dirty="0" err="1"/>
              <a:t>veikia</a:t>
            </a:r>
            <a:r>
              <a:rPr lang="pl-PL" sz="1600" b="1" dirty="0"/>
              <a:t> </a:t>
            </a:r>
            <a:r>
              <a:rPr lang="pl-PL" sz="1600" b="1" dirty="0" err="1"/>
              <a:t>iš</a:t>
            </a:r>
            <a:r>
              <a:rPr lang="pl-PL" sz="1600" b="1" dirty="0"/>
              <a:t> karto.“</a:t>
            </a:r>
            <a:endParaRPr lang="pl-PL" sz="1600" dirty="0"/>
          </a:p>
          <a:p>
            <a:r>
              <a:rPr lang="pl-PL" sz="1600" b="1" dirty="0"/>
              <a:t>FAKTAS</a:t>
            </a:r>
            <a:endParaRPr lang="pl-PL" sz="1600" dirty="0"/>
          </a:p>
          <a:p>
            <a:r>
              <a:rPr lang="pl-PL" sz="1600" dirty="0" err="1"/>
              <a:t>Kolagenas</a:t>
            </a:r>
            <a:r>
              <a:rPr lang="pl-PL" sz="1600" dirty="0"/>
              <a:t> </a:t>
            </a:r>
            <a:r>
              <a:rPr lang="pl-PL" sz="1600" dirty="0" err="1"/>
              <a:t>yra</a:t>
            </a:r>
            <a:r>
              <a:rPr lang="pl-PL" sz="1600" dirty="0"/>
              <a:t> </a:t>
            </a:r>
            <a:r>
              <a:rPr lang="pl-PL" sz="1600" dirty="0" err="1"/>
              <a:t>kasdienės</a:t>
            </a:r>
            <a:r>
              <a:rPr lang="pl-PL" sz="1600" dirty="0"/>
              <a:t> </a:t>
            </a:r>
            <a:r>
              <a:rPr lang="pl-PL" sz="1600" dirty="0" err="1"/>
              <a:t>mitybos</a:t>
            </a:r>
            <a:r>
              <a:rPr lang="pl-PL" sz="1600" dirty="0"/>
              <a:t> </a:t>
            </a:r>
            <a:r>
              <a:rPr lang="pl-PL" sz="1600" dirty="0" err="1"/>
              <a:t>dalis</a:t>
            </a:r>
            <a:r>
              <a:rPr lang="pl-PL" sz="1600" dirty="0"/>
              <a:t>. </a:t>
            </a:r>
            <a:r>
              <a:rPr lang="pl-PL" sz="1600" dirty="0" err="1"/>
              <a:t>Maisto</a:t>
            </a:r>
            <a:r>
              <a:rPr lang="pl-PL" sz="1600" dirty="0"/>
              <a:t> </a:t>
            </a:r>
            <a:r>
              <a:rPr lang="pl-PL" sz="1600" dirty="0" err="1"/>
              <a:t>papildai</a:t>
            </a:r>
            <a:r>
              <a:rPr lang="pl-PL" sz="1600" dirty="0"/>
              <a:t> </a:t>
            </a:r>
            <a:r>
              <a:rPr lang="pl-PL" sz="1600" dirty="0" err="1"/>
              <a:t>nepakeičia</a:t>
            </a:r>
            <a:r>
              <a:rPr lang="pl-PL" sz="1600" dirty="0"/>
              <a:t> </a:t>
            </a:r>
            <a:r>
              <a:rPr lang="pl-PL" sz="1600" dirty="0" err="1"/>
              <a:t>sveikos</a:t>
            </a:r>
            <a:r>
              <a:rPr lang="pl-PL" sz="1600" dirty="0"/>
              <a:t> </a:t>
            </a:r>
            <a:r>
              <a:rPr lang="pl-PL" sz="1600" dirty="0" err="1"/>
              <a:t>gyvensenos</a:t>
            </a:r>
            <a:r>
              <a:rPr lang="pl-PL" sz="1600" dirty="0"/>
              <a:t> </a:t>
            </a:r>
            <a:r>
              <a:rPr lang="pl-PL" sz="1600" dirty="0" err="1"/>
              <a:t>ir</a:t>
            </a:r>
            <a:r>
              <a:rPr lang="pl-PL" sz="1600" dirty="0"/>
              <a:t> </a:t>
            </a:r>
            <a:r>
              <a:rPr lang="pl-PL" sz="1600" dirty="0" err="1"/>
              <a:t>subalansuotos</a:t>
            </a:r>
            <a:r>
              <a:rPr lang="pl-PL" sz="1600" dirty="0"/>
              <a:t> </a:t>
            </a:r>
            <a:r>
              <a:rPr lang="pl-PL" sz="1600" dirty="0" err="1"/>
              <a:t>mitybos</a:t>
            </a:r>
            <a:r>
              <a:rPr lang="pl-PL" sz="1600" dirty="0"/>
              <a:t>. </a:t>
            </a:r>
            <a:r>
              <a:rPr lang="pl-PL" sz="1600" dirty="0" err="1"/>
              <a:t>Geriausių</a:t>
            </a:r>
            <a:r>
              <a:rPr lang="pl-PL" sz="1600" dirty="0"/>
              <a:t> </a:t>
            </a:r>
            <a:r>
              <a:rPr lang="pl-PL" sz="1600" dirty="0" err="1"/>
              <a:t>rezultatų</a:t>
            </a:r>
            <a:r>
              <a:rPr lang="pl-PL" sz="1600" dirty="0"/>
              <a:t> </a:t>
            </a:r>
            <a:r>
              <a:rPr lang="pl-PL" sz="1600" dirty="0" err="1"/>
              <a:t>pasiekiama</a:t>
            </a:r>
            <a:r>
              <a:rPr lang="pl-PL" sz="1600" dirty="0"/>
              <a:t> </a:t>
            </a:r>
            <a:r>
              <a:rPr lang="pl-PL" sz="1600" dirty="0" err="1"/>
              <a:t>reguliariai</a:t>
            </a:r>
            <a:r>
              <a:rPr lang="pl-PL" sz="1600" dirty="0"/>
              <a:t> </a:t>
            </a:r>
            <a:r>
              <a:rPr lang="pl-PL" sz="1600" dirty="0" err="1"/>
              <a:t>vartojant</a:t>
            </a:r>
            <a:r>
              <a:rPr lang="pl-PL" sz="1600" dirty="0"/>
              <a:t> </a:t>
            </a:r>
            <a:r>
              <a:rPr lang="pl-PL" sz="1600" dirty="0" err="1"/>
              <a:t>produktą</a:t>
            </a:r>
            <a:r>
              <a:rPr lang="pl-PL" sz="1600" dirty="0"/>
              <a:t> </a:t>
            </a:r>
            <a:r>
              <a:rPr lang="pl-PL" sz="1600" dirty="0" err="1"/>
              <a:t>pagal</a:t>
            </a:r>
            <a:r>
              <a:rPr lang="pl-PL" sz="1600" dirty="0"/>
              <a:t> </a:t>
            </a:r>
            <a:r>
              <a:rPr lang="pl-PL" sz="1600" dirty="0" err="1"/>
              <a:t>gamintojo</a:t>
            </a:r>
            <a:r>
              <a:rPr lang="pl-PL" sz="1600" dirty="0"/>
              <a:t> </a:t>
            </a:r>
            <a:r>
              <a:rPr lang="pl-PL" sz="1600" dirty="0" err="1"/>
              <a:t>rekomendacijas</a:t>
            </a:r>
            <a:r>
              <a:rPr lang="pl-PL" sz="1600" dirty="0"/>
              <a:t>.</a:t>
            </a:r>
          </a:p>
          <a:p>
            <a:r>
              <a:rPr lang="pl-PL" sz="1600" b="1" dirty="0"/>
              <a:t>MITAS 2</a:t>
            </a:r>
            <a:endParaRPr lang="pl-PL" sz="1600" dirty="0"/>
          </a:p>
          <a:p>
            <a:r>
              <a:rPr lang="pl-PL" sz="1600" b="1" dirty="0"/>
              <a:t>„</a:t>
            </a:r>
            <a:r>
              <a:rPr lang="pl-PL" sz="1600" b="1" dirty="0" err="1"/>
              <a:t>Visas</a:t>
            </a:r>
            <a:r>
              <a:rPr lang="pl-PL" sz="1600" b="1" dirty="0"/>
              <a:t> </a:t>
            </a:r>
            <a:r>
              <a:rPr lang="pl-PL" sz="1600" b="1" dirty="0" err="1"/>
              <a:t>kolagenas</a:t>
            </a:r>
            <a:r>
              <a:rPr lang="pl-PL" sz="1600" b="1" dirty="0"/>
              <a:t> </a:t>
            </a:r>
            <a:r>
              <a:rPr lang="pl-PL" sz="1600" b="1" dirty="0" err="1"/>
              <a:t>yra</a:t>
            </a:r>
            <a:r>
              <a:rPr lang="pl-PL" sz="1600" b="1" dirty="0"/>
              <a:t> </a:t>
            </a:r>
            <a:r>
              <a:rPr lang="pl-PL" sz="1600" b="1" dirty="0" err="1"/>
              <a:t>vienodas</a:t>
            </a:r>
            <a:r>
              <a:rPr lang="pl-PL" sz="1600" b="1" dirty="0"/>
              <a:t>.“</a:t>
            </a:r>
            <a:endParaRPr lang="pl-PL" sz="1600" dirty="0"/>
          </a:p>
          <a:p>
            <a:r>
              <a:rPr lang="pl-PL" sz="1600" b="1" dirty="0"/>
              <a:t>FAKTAS</a:t>
            </a:r>
            <a:endParaRPr lang="pl-PL" sz="1600" dirty="0"/>
          </a:p>
          <a:p>
            <a:r>
              <a:rPr lang="pl-PL" sz="1600" dirty="0" err="1"/>
              <a:t>Produktai</a:t>
            </a:r>
            <a:r>
              <a:rPr lang="pl-PL" sz="1600" dirty="0"/>
              <a:t> </a:t>
            </a:r>
            <a:r>
              <a:rPr lang="pl-PL" sz="1600" dirty="0" err="1"/>
              <a:t>skiriasi</a:t>
            </a:r>
            <a:r>
              <a:rPr lang="pl-PL" sz="1600" dirty="0"/>
              <a:t> </a:t>
            </a:r>
            <a:r>
              <a:rPr lang="pl-PL" sz="1600" dirty="0" err="1"/>
              <a:t>pagal</a:t>
            </a:r>
            <a:r>
              <a:rPr lang="pl-PL" sz="1600" dirty="0"/>
              <a:t>:</a:t>
            </a:r>
          </a:p>
          <a:p>
            <a:r>
              <a:rPr lang="pl-PL" sz="1600" dirty="0"/>
              <a:t>✔ </a:t>
            </a:r>
            <a:r>
              <a:rPr lang="pl-PL" sz="1600" dirty="0" err="1"/>
              <a:t>kolageno</a:t>
            </a:r>
            <a:r>
              <a:rPr lang="pl-PL" sz="1600" dirty="0"/>
              <a:t> </a:t>
            </a:r>
            <a:r>
              <a:rPr lang="pl-PL" sz="1600" dirty="0" err="1"/>
              <a:t>šaltinį</a:t>
            </a:r>
            <a:endParaRPr lang="pl-PL" sz="1600" dirty="0"/>
          </a:p>
          <a:p>
            <a:r>
              <a:rPr lang="pl-PL" sz="1600" dirty="0"/>
              <a:t>✔ </a:t>
            </a:r>
            <a:r>
              <a:rPr lang="pl-PL" sz="1600" dirty="0" err="1"/>
              <a:t>kolageno</a:t>
            </a:r>
            <a:r>
              <a:rPr lang="pl-PL" sz="1600" dirty="0"/>
              <a:t> </a:t>
            </a:r>
            <a:r>
              <a:rPr lang="pl-PL" sz="1600" dirty="0" err="1"/>
              <a:t>kiekį</a:t>
            </a:r>
            <a:endParaRPr lang="pl-PL" sz="1600" dirty="0"/>
          </a:p>
          <a:p>
            <a:r>
              <a:rPr lang="pl-PL" sz="1600" dirty="0"/>
              <a:t>✔ </a:t>
            </a:r>
            <a:r>
              <a:rPr lang="pl-PL" sz="1600" dirty="0" err="1"/>
              <a:t>hidrolizės</a:t>
            </a:r>
            <a:r>
              <a:rPr lang="pl-PL" sz="1600" dirty="0"/>
              <a:t> </a:t>
            </a:r>
            <a:r>
              <a:rPr lang="pl-PL" sz="1600" dirty="0" err="1"/>
              <a:t>laipsnį</a:t>
            </a:r>
            <a:endParaRPr lang="pl-PL" sz="1600" dirty="0"/>
          </a:p>
          <a:p>
            <a:r>
              <a:rPr lang="pl-PL" sz="1600" dirty="0"/>
              <a:t>✔ </a:t>
            </a:r>
            <a:r>
              <a:rPr lang="pl-PL" sz="1600" dirty="0" err="1"/>
              <a:t>papildomas</a:t>
            </a:r>
            <a:r>
              <a:rPr lang="pl-PL" sz="1600" dirty="0"/>
              <a:t> </a:t>
            </a:r>
            <a:r>
              <a:rPr lang="pl-PL" sz="1600" dirty="0" err="1"/>
              <a:t>sudedamąsias</a:t>
            </a:r>
            <a:r>
              <a:rPr lang="pl-PL" sz="1600" dirty="0"/>
              <a:t> </a:t>
            </a:r>
            <a:r>
              <a:rPr lang="pl-PL" sz="1600" dirty="0" err="1"/>
              <a:t>dalis</a:t>
            </a:r>
            <a:endParaRPr lang="pl-PL" sz="1600" dirty="0"/>
          </a:p>
          <a:p>
            <a:r>
              <a:rPr lang="pl-PL" sz="1600" dirty="0"/>
              <a:t>✔ </a:t>
            </a:r>
            <a:r>
              <a:rPr lang="pl-PL" sz="1600" dirty="0" err="1"/>
              <a:t>žaliavų</a:t>
            </a:r>
            <a:r>
              <a:rPr lang="pl-PL" sz="1600" dirty="0"/>
              <a:t> </a:t>
            </a:r>
            <a:r>
              <a:rPr lang="pl-PL" sz="1600" dirty="0" err="1"/>
              <a:t>kokybę</a:t>
            </a:r>
            <a:endParaRPr lang="pl-PL" sz="1600" dirty="0"/>
          </a:p>
        </p:txBody>
      </p:sp>
      <p:sp>
        <p:nvSpPr>
          <p:cNvPr id="5" name="Tytuł 4">
            <a:extLst>
              <a:ext uri="{FF2B5EF4-FFF2-40B4-BE49-F238E27FC236}">
                <a16:creationId xmlns:a16="http://schemas.microsoft.com/office/drawing/2014/main" id="{3C19847B-AD78-6359-2FA3-E517BD7AABED}"/>
              </a:ext>
            </a:extLst>
          </p:cNvPr>
          <p:cNvSpPr>
            <a:spLocks noGrp="1"/>
          </p:cNvSpPr>
          <p:nvPr>
            <p:ph type="title"/>
          </p:nvPr>
        </p:nvSpPr>
        <p:spPr/>
        <p:txBody>
          <a:bodyPr/>
          <a:lstStyle/>
          <a:p>
            <a:r>
              <a:rPr lang="en-US" dirty="0" err="1"/>
              <a:t>Faktai</a:t>
            </a:r>
            <a:r>
              <a:rPr lang="en-US" dirty="0"/>
              <a:t> </a:t>
            </a:r>
            <a:r>
              <a:rPr lang="en-US" dirty="0" err="1"/>
              <a:t>ir</a:t>
            </a:r>
            <a:r>
              <a:rPr lang="en-US" dirty="0"/>
              <a:t> </a:t>
            </a:r>
            <a:r>
              <a:rPr lang="en-US" dirty="0" err="1"/>
              <a:t>mitai</a:t>
            </a:r>
            <a:r>
              <a:rPr lang="en-US" dirty="0"/>
              <a:t> </a:t>
            </a:r>
            <a:r>
              <a:rPr lang="en-US" dirty="0" err="1"/>
              <a:t>apie</a:t>
            </a:r>
            <a:r>
              <a:rPr lang="en-US" dirty="0"/>
              <a:t> </a:t>
            </a:r>
            <a:r>
              <a:rPr lang="en-US" dirty="0" err="1"/>
              <a:t>kolageną</a:t>
            </a:r>
            <a:endParaRPr lang="pl-PL" dirty="0"/>
          </a:p>
        </p:txBody>
      </p:sp>
      <p:sp>
        <p:nvSpPr>
          <p:cNvPr id="2" name="Symbol zastępczy tekstu 2">
            <a:extLst>
              <a:ext uri="{FF2B5EF4-FFF2-40B4-BE49-F238E27FC236}">
                <a16:creationId xmlns:a16="http://schemas.microsoft.com/office/drawing/2014/main" id="{B26C757B-DDBF-D0A9-72C8-9B05011B9697}"/>
              </a:ext>
            </a:extLst>
          </p:cNvPr>
          <p:cNvSpPr txBox="1">
            <a:spLocks/>
          </p:cNvSpPr>
          <p:nvPr/>
        </p:nvSpPr>
        <p:spPr>
          <a:xfrm>
            <a:off x="6166758" y="1590566"/>
            <a:ext cx="5715000" cy="49377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lumMod val="75000"/>
                    <a:lumOff val="2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82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82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9pPr>
          </a:lstStyle>
          <a:p>
            <a:r>
              <a:rPr lang="pl-PL" sz="1200" b="1" dirty="0"/>
              <a:t>MITAS 3</a:t>
            </a:r>
            <a:endParaRPr lang="pl-PL" sz="1200" dirty="0"/>
          </a:p>
          <a:p>
            <a:r>
              <a:rPr lang="pl-PL" sz="1200" b="1" dirty="0"/>
              <a:t>„</a:t>
            </a:r>
            <a:r>
              <a:rPr lang="pl-PL" sz="1200" b="1" dirty="0" err="1"/>
              <a:t>Kolageno</a:t>
            </a:r>
            <a:r>
              <a:rPr lang="pl-PL" sz="1200" b="1" dirty="0"/>
              <a:t> </a:t>
            </a:r>
            <a:r>
              <a:rPr lang="pl-PL" sz="1200" b="1" dirty="0" err="1"/>
              <a:t>pakanka</a:t>
            </a:r>
            <a:r>
              <a:rPr lang="pl-PL" sz="1200" b="1" dirty="0"/>
              <a:t> </a:t>
            </a:r>
            <a:r>
              <a:rPr lang="pl-PL" sz="1200" b="1" dirty="0" err="1"/>
              <a:t>odos</a:t>
            </a:r>
            <a:r>
              <a:rPr lang="pl-PL" sz="1200" b="1" dirty="0"/>
              <a:t> </a:t>
            </a:r>
            <a:r>
              <a:rPr lang="pl-PL" sz="1200" b="1" dirty="0" err="1"/>
              <a:t>priežiūrai</a:t>
            </a:r>
            <a:r>
              <a:rPr lang="pl-PL" sz="1200" b="1" dirty="0"/>
              <a:t>.“</a:t>
            </a:r>
            <a:endParaRPr lang="pl-PL" sz="1200" dirty="0"/>
          </a:p>
          <a:p>
            <a:r>
              <a:rPr lang="pl-PL" sz="1200" b="1" dirty="0"/>
              <a:t>FAKTAS</a:t>
            </a:r>
            <a:endParaRPr lang="pl-PL" sz="1200" dirty="0"/>
          </a:p>
          <a:p>
            <a:r>
              <a:rPr lang="pl-PL" sz="1200" dirty="0" err="1"/>
              <a:t>Organizmui</a:t>
            </a:r>
            <a:r>
              <a:rPr lang="pl-PL" sz="1200" dirty="0"/>
              <a:t> </a:t>
            </a:r>
            <a:r>
              <a:rPr lang="pl-PL" sz="1200" dirty="0" err="1"/>
              <a:t>taip</a:t>
            </a:r>
            <a:r>
              <a:rPr lang="pl-PL" sz="1200" dirty="0"/>
              <a:t> pat </a:t>
            </a:r>
            <a:r>
              <a:rPr lang="pl-PL" sz="1200" dirty="0" err="1"/>
              <a:t>reikia</a:t>
            </a:r>
            <a:r>
              <a:rPr lang="pl-PL" sz="1200" dirty="0"/>
              <a:t> </a:t>
            </a:r>
            <a:r>
              <a:rPr lang="pl-PL" sz="1200" dirty="0" err="1"/>
              <a:t>kitų</a:t>
            </a:r>
            <a:r>
              <a:rPr lang="pl-PL" sz="1200" dirty="0"/>
              <a:t> </a:t>
            </a:r>
            <a:r>
              <a:rPr lang="pl-PL" sz="1200" dirty="0" err="1"/>
              <a:t>maistinių</a:t>
            </a:r>
            <a:r>
              <a:rPr lang="pl-PL" sz="1200" dirty="0"/>
              <a:t> </a:t>
            </a:r>
            <a:r>
              <a:rPr lang="pl-PL" sz="1200" dirty="0" err="1"/>
              <a:t>medžiagų</a:t>
            </a:r>
            <a:r>
              <a:rPr lang="pl-PL" sz="1200" dirty="0"/>
              <a:t>. </a:t>
            </a:r>
            <a:r>
              <a:rPr lang="pl-PL" sz="1200" dirty="0" err="1"/>
              <a:t>Todėl</a:t>
            </a:r>
            <a:r>
              <a:rPr lang="pl-PL" sz="1200" dirty="0"/>
              <a:t> Marine </a:t>
            </a:r>
            <a:r>
              <a:rPr lang="pl-PL" sz="1200" dirty="0" err="1"/>
              <a:t>Glo</a:t>
            </a:r>
            <a:r>
              <a:rPr lang="pl-PL" sz="1200" dirty="0"/>
              <a:t> </a:t>
            </a:r>
            <a:r>
              <a:rPr lang="pl-PL" sz="1200" dirty="0" err="1"/>
              <a:t>sudėtyje</a:t>
            </a:r>
            <a:r>
              <a:rPr lang="pl-PL" sz="1200" dirty="0"/>
              <a:t> </a:t>
            </a:r>
            <a:r>
              <a:rPr lang="pl-PL" sz="1200" dirty="0" err="1"/>
              <a:t>yra</a:t>
            </a:r>
            <a:r>
              <a:rPr lang="pl-PL" sz="1200" dirty="0"/>
              <a:t> </a:t>
            </a:r>
            <a:r>
              <a:rPr lang="pl-PL" sz="1200" dirty="0" err="1"/>
              <a:t>vitamino</a:t>
            </a:r>
            <a:r>
              <a:rPr lang="pl-PL" sz="1200" dirty="0"/>
              <a:t> C, </a:t>
            </a:r>
            <a:r>
              <a:rPr lang="pl-PL" sz="1200" dirty="0" err="1"/>
              <a:t>biotino</a:t>
            </a:r>
            <a:r>
              <a:rPr lang="pl-PL" sz="1200" dirty="0"/>
              <a:t> </a:t>
            </a:r>
            <a:r>
              <a:rPr lang="pl-PL" sz="1200" dirty="0" err="1"/>
              <a:t>ir</a:t>
            </a:r>
            <a:r>
              <a:rPr lang="pl-PL" sz="1200" dirty="0"/>
              <a:t> </a:t>
            </a:r>
            <a:r>
              <a:rPr lang="pl-PL" sz="1200" dirty="0" err="1"/>
              <a:t>niacino</a:t>
            </a:r>
            <a:r>
              <a:rPr lang="pl-PL" sz="1200" dirty="0"/>
              <a:t>, </a:t>
            </a:r>
            <a:r>
              <a:rPr lang="pl-PL" sz="1200" dirty="0" err="1"/>
              <a:t>kuriems</a:t>
            </a:r>
            <a:r>
              <a:rPr lang="pl-PL" sz="1200" dirty="0"/>
              <a:t> </a:t>
            </a:r>
            <a:r>
              <a:rPr lang="pl-PL" sz="1200" dirty="0" err="1"/>
              <a:t>yra</a:t>
            </a:r>
            <a:r>
              <a:rPr lang="pl-PL" sz="1200" dirty="0"/>
              <a:t> </a:t>
            </a:r>
            <a:r>
              <a:rPr lang="pl-PL" sz="1200" dirty="0" err="1"/>
              <a:t>patvirtinti</a:t>
            </a:r>
            <a:r>
              <a:rPr lang="pl-PL" sz="1200" dirty="0"/>
              <a:t> </a:t>
            </a:r>
            <a:r>
              <a:rPr lang="pl-PL" sz="1200" dirty="0" err="1"/>
              <a:t>teiginiai</a:t>
            </a:r>
            <a:r>
              <a:rPr lang="pl-PL" sz="1200" dirty="0"/>
              <a:t> </a:t>
            </a:r>
            <a:r>
              <a:rPr lang="pl-PL" sz="1200" dirty="0" err="1"/>
              <a:t>apie</a:t>
            </a:r>
            <a:r>
              <a:rPr lang="pl-PL" sz="1200" dirty="0"/>
              <a:t> </a:t>
            </a:r>
            <a:r>
              <a:rPr lang="pl-PL" sz="1200" dirty="0" err="1"/>
              <a:t>jų</a:t>
            </a:r>
            <a:r>
              <a:rPr lang="pl-PL" sz="1200" dirty="0"/>
              <a:t> </a:t>
            </a:r>
            <a:r>
              <a:rPr lang="pl-PL" sz="1200" dirty="0" err="1"/>
              <a:t>naudą</a:t>
            </a:r>
            <a:r>
              <a:rPr lang="pl-PL" sz="1200" dirty="0"/>
              <a:t> </a:t>
            </a:r>
            <a:r>
              <a:rPr lang="pl-PL" sz="1200" dirty="0" err="1"/>
              <a:t>sveikai</a:t>
            </a:r>
            <a:r>
              <a:rPr lang="pl-PL" sz="1200" dirty="0"/>
              <a:t> </a:t>
            </a:r>
            <a:r>
              <a:rPr lang="pl-PL" sz="1200" dirty="0" err="1"/>
              <a:t>odai</a:t>
            </a:r>
            <a:r>
              <a:rPr lang="pl-PL" sz="1200" dirty="0"/>
              <a:t> </a:t>
            </a:r>
            <a:r>
              <a:rPr lang="pl-PL" sz="1200" dirty="0" err="1"/>
              <a:t>palaikyti</a:t>
            </a:r>
            <a:r>
              <a:rPr lang="pl-PL" sz="1200" dirty="0"/>
              <a:t>.</a:t>
            </a:r>
          </a:p>
          <a:p>
            <a:r>
              <a:rPr lang="pl-PL" sz="1200" b="1" dirty="0"/>
              <a:t>MITAS 4</a:t>
            </a:r>
            <a:endParaRPr lang="pl-PL" sz="1200" dirty="0"/>
          </a:p>
          <a:p>
            <a:r>
              <a:rPr lang="pl-PL" sz="1200" b="1" dirty="0"/>
              <a:t>„</a:t>
            </a:r>
            <a:r>
              <a:rPr lang="pl-PL" sz="1200" b="1" dirty="0" err="1"/>
              <a:t>Kuo</a:t>
            </a:r>
            <a:r>
              <a:rPr lang="pl-PL" sz="1200" b="1" dirty="0"/>
              <a:t> </a:t>
            </a:r>
            <a:r>
              <a:rPr lang="pl-PL" sz="1200" b="1" dirty="0" err="1"/>
              <a:t>didesnė</a:t>
            </a:r>
            <a:r>
              <a:rPr lang="pl-PL" sz="1200" b="1" dirty="0"/>
              <a:t> </a:t>
            </a:r>
            <a:r>
              <a:rPr lang="pl-PL" sz="1200" b="1" dirty="0" err="1"/>
              <a:t>kolageno</a:t>
            </a:r>
            <a:r>
              <a:rPr lang="pl-PL" sz="1200" b="1" dirty="0"/>
              <a:t> </a:t>
            </a:r>
            <a:r>
              <a:rPr lang="pl-PL" sz="1200" b="1" dirty="0" err="1"/>
              <a:t>dozė</a:t>
            </a:r>
            <a:r>
              <a:rPr lang="pl-PL" sz="1200" b="1" dirty="0"/>
              <a:t>, </a:t>
            </a:r>
            <a:r>
              <a:rPr lang="pl-PL" sz="1200" b="1" dirty="0" err="1"/>
              <a:t>tuo</a:t>
            </a:r>
            <a:r>
              <a:rPr lang="pl-PL" sz="1200" b="1" dirty="0"/>
              <a:t> </a:t>
            </a:r>
            <a:r>
              <a:rPr lang="pl-PL" sz="1200" b="1" dirty="0" err="1"/>
              <a:t>geriau</a:t>
            </a:r>
            <a:r>
              <a:rPr lang="pl-PL" sz="1200" b="1" dirty="0"/>
              <a:t>.“</a:t>
            </a:r>
            <a:endParaRPr lang="pl-PL" sz="1200" dirty="0"/>
          </a:p>
          <a:p>
            <a:r>
              <a:rPr lang="pl-PL" sz="1200" b="1" dirty="0"/>
              <a:t>FAKTAS</a:t>
            </a:r>
            <a:endParaRPr lang="pl-PL" sz="1200" dirty="0"/>
          </a:p>
          <a:p>
            <a:r>
              <a:rPr lang="pl-PL" sz="1200" dirty="0" err="1"/>
              <a:t>Nėra</a:t>
            </a:r>
            <a:r>
              <a:rPr lang="pl-PL" sz="1200" dirty="0"/>
              <a:t> ES </a:t>
            </a:r>
            <a:r>
              <a:rPr lang="pl-PL" sz="1200" dirty="0" err="1"/>
              <a:t>patvirtinto</a:t>
            </a:r>
            <a:r>
              <a:rPr lang="pl-PL" sz="1200" dirty="0"/>
              <a:t> </a:t>
            </a:r>
            <a:r>
              <a:rPr lang="pl-PL" sz="1200" dirty="0" err="1"/>
              <a:t>teiginio</a:t>
            </a:r>
            <a:r>
              <a:rPr lang="pl-PL" sz="1200" dirty="0"/>
              <a:t> </a:t>
            </a:r>
            <a:r>
              <a:rPr lang="pl-PL" sz="1200" dirty="0" err="1"/>
              <a:t>apie</a:t>
            </a:r>
            <a:r>
              <a:rPr lang="pl-PL" sz="1200" dirty="0"/>
              <a:t> </a:t>
            </a:r>
            <a:r>
              <a:rPr lang="pl-PL" sz="1200" dirty="0" err="1"/>
              <a:t>sveikatingumą</a:t>
            </a:r>
            <a:r>
              <a:rPr lang="pl-PL" sz="1200" dirty="0"/>
              <a:t>, </a:t>
            </a:r>
            <a:r>
              <a:rPr lang="pl-PL" sz="1200" dirty="0" err="1"/>
              <a:t>kad</a:t>
            </a:r>
            <a:r>
              <a:rPr lang="pl-PL" sz="1200" dirty="0"/>
              <a:t> </a:t>
            </a:r>
            <a:r>
              <a:rPr lang="pl-PL" sz="1200" dirty="0" err="1"/>
              <a:t>didesnis</a:t>
            </a:r>
            <a:r>
              <a:rPr lang="pl-PL" sz="1200" dirty="0"/>
              <a:t> </a:t>
            </a:r>
            <a:r>
              <a:rPr lang="pl-PL" sz="1200" dirty="0" err="1"/>
              <a:t>kolageno</a:t>
            </a:r>
            <a:r>
              <a:rPr lang="pl-PL" sz="1200" dirty="0"/>
              <a:t> </a:t>
            </a:r>
            <a:r>
              <a:rPr lang="pl-PL" sz="1200" dirty="0" err="1"/>
              <a:t>kiekis</a:t>
            </a:r>
            <a:r>
              <a:rPr lang="pl-PL" sz="1200" dirty="0"/>
              <a:t> </a:t>
            </a:r>
            <a:r>
              <a:rPr lang="pl-PL" sz="1200" dirty="0" err="1"/>
              <a:t>užtikrina</a:t>
            </a:r>
            <a:r>
              <a:rPr lang="pl-PL" sz="1200" dirty="0"/>
              <a:t> </a:t>
            </a:r>
            <a:r>
              <a:rPr lang="pl-PL" sz="1200" dirty="0" err="1"/>
              <a:t>geresnį</a:t>
            </a:r>
            <a:r>
              <a:rPr lang="pl-PL" sz="1200" dirty="0"/>
              <a:t> </a:t>
            </a:r>
            <a:r>
              <a:rPr lang="pl-PL" sz="1200" dirty="0" err="1"/>
              <a:t>poveikį</a:t>
            </a:r>
            <a:r>
              <a:rPr lang="pl-PL" sz="1200" dirty="0"/>
              <a:t>. </a:t>
            </a:r>
            <a:r>
              <a:rPr lang="pl-PL" sz="1200" dirty="0" err="1"/>
              <a:t>Svarbi</a:t>
            </a:r>
            <a:r>
              <a:rPr lang="pl-PL" sz="1200" dirty="0"/>
              <a:t> </a:t>
            </a:r>
            <a:r>
              <a:rPr lang="pl-PL" sz="1200" dirty="0" err="1"/>
              <a:t>yra</a:t>
            </a:r>
            <a:r>
              <a:rPr lang="pl-PL" sz="1200" dirty="0"/>
              <a:t> </a:t>
            </a:r>
            <a:r>
              <a:rPr lang="pl-PL" sz="1200" dirty="0" err="1"/>
              <a:t>visos</a:t>
            </a:r>
            <a:r>
              <a:rPr lang="pl-PL" sz="1200" dirty="0"/>
              <a:t> </a:t>
            </a:r>
            <a:r>
              <a:rPr lang="pl-PL" sz="1200" dirty="0" err="1"/>
              <a:t>formulės</a:t>
            </a:r>
            <a:r>
              <a:rPr lang="pl-PL" sz="1200" dirty="0"/>
              <a:t> </a:t>
            </a:r>
            <a:r>
              <a:rPr lang="pl-PL" sz="1200" dirty="0" err="1"/>
              <a:t>kokybė</a:t>
            </a:r>
            <a:r>
              <a:rPr lang="pl-PL" sz="1200" dirty="0"/>
              <a:t> </a:t>
            </a:r>
            <a:r>
              <a:rPr lang="pl-PL" sz="1200" dirty="0" err="1"/>
              <a:t>ir</a:t>
            </a:r>
            <a:r>
              <a:rPr lang="pl-PL" sz="1200" dirty="0"/>
              <a:t> </a:t>
            </a:r>
            <a:r>
              <a:rPr lang="pl-PL" sz="1200" dirty="0" err="1"/>
              <a:t>reguliarus</a:t>
            </a:r>
            <a:r>
              <a:rPr lang="pl-PL" sz="1200" dirty="0"/>
              <a:t> </a:t>
            </a:r>
            <a:r>
              <a:rPr lang="pl-PL" sz="1200" dirty="0" err="1"/>
              <a:t>vartojimas</a:t>
            </a:r>
            <a:r>
              <a:rPr lang="pl-PL" sz="1200" dirty="0"/>
              <a:t>.</a:t>
            </a:r>
          </a:p>
          <a:p>
            <a:r>
              <a:rPr lang="pl-PL" sz="1200" b="1" dirty="0"/>
              <a:t>MITAS 5</a:t>
            </a:r>
            <a:endParaRPr lang="pl-PL" sz="1200" dirty="0"/>
          </a:p>
          <a:p>
            <a:r>
              <a:rPr lang="pl-PL" sz="1200" b="1" dirty="0"/>
              <a:t>„Marine </a:t>
            </a:r>
            <a:r>
              <a:rPr lang="pl-PL" sz="1200" b="1" dirty="0" err="1"/>
              <a:t>Glo</a:t>
            </a:r>
            <a:r>
              <a:rPr lang="pl-PL" sz="1200" b="1" dirty="0"/>
              <a:t> </a:t>
            </a:r>
            <a:r>
              <a:rPr lang="pl-PL" sz="1200" b="1" dirty="0" err="1"/>
              <a:t>skirtas</a:t>
            </a:r>
            <a:r>
              <a:rPr lang="pl-PL" sz="1200" b="1" dirty="0"/>
              <a:t> tik </a:t>
            </a:r>
            <a:r>
              <a:rPr lang="pl-PL" sz="1200" b="1" dirty="0" err="1"/>
              <a:t>moterims</a:t>
            </a:r>
            <a:r>
              <a:rPr lang="pl-PL" sz="1200" b="1" dirty="0"/>
              <a:t>.“</a:t>
            </a:r>
            <a:endParaRPr lang="pl-PL" sz="1200" dirty="0"/>
          </a:p>
          <a:p>
            <a:r>
              <a:rPr lang="pl-PL" sz="1200" b="1" dirty="0"/>
              <a:t>FAKTAS</a:t>
            </a:r>
            <a:endParaRPr lang="pl-PL" sz="1200" dirty="0"/>
          </a:p>
          <a:p>
            <a:r>
              <a:rPr lang="pl-PL" sz="1200" dirty="0" err="1"/>
              <a:t>Kolagenas</a:t>
            </a:r>
            <a:r>
              <a:rPr lang="pl-PL" sz="1200" dirty="0"/>
              <a:t> </a:t>
            </a:r>
            <a:r>
              <a:rPr lang="pl-PL" sz="1200" dirty="0" err="1"/>
              <a:t>yra</a:t>
            </a:r>
            <a:r>
              <a:rPr lang="pl-PL" sz="1200" dirty="0"/>
              <a:t> </a:t>
            </a:r>
            <a:r>
              <a:rPr lang="pl-PL" sz="1200" dirty="0" err="1"/>
              <a:t>pagrindinis</a:t>
            </a:r>
            <a:r>
              <a:rPr lang="pl-PL" sz="1200" dirty="0"/>
              <a:t> </a:t>
            </a:r>
            <a:r>
              <a:rPr lang="pl-PL" sz="1200" dirty="0" err="1"/>
              <a:t>kiekvieno</a:t>
            </a:r>
            <a:r>
              <a:rPr lang="pl-PL" sz="1200" dirty="0"/>
              <a:t> </a:t>
            </a:r>
            <a:r>
              <a:rPr lang="pl-PL" sz="1200" dirty="0" err="1"/>
              <a:t>žmogaus</a:t>
            </a:r>
            <a:r>
              <a:rPr lang="pl-PL" sz="1200" dirty="0"/>
              <a:t> </a:t>
            </a:r>
            <a:r>
              <a:rPr lang="pl-PL" sz="1200" dirty="0" err="1"/>
              <a:t>organizmo</a:t>
            </a:r>
            <a:r>
              <a:rPr lang="pl-PL" sz="1200" dirty="0"/>
              <a:t> </a:t>
            </a:r>
            <a:r>
              <a:rPr lang="pl-PL" sz="1200" dirty="0" err="1"/>
              <a:t>baltymas</a:t>
            </a:r>
            <a:r>
              <a:rPr lang="pl-PL" sz="1200" dirty="0"/>
              <a:t>. Marine </a:t>
            </a:r>
            <a:r>
              <a:rPr lang="pl-PL" sz="1200" dirty="0" err="1"/>
              <a:t>Glo</a:t>
            </a:r>
            <a:r>
              <a:rPr lang="pl-PL" sz="1200" dirty="0"/>
              <a:t> gali </a:t>
            </a:r>
            <a:r>
              <a:rPr lang="pl-PL" sz="1200" dirty="0" err="1"/>
              <a:t>būti</a:t>
            </a:r>
            <a:r>
              <a:rPr lang="pl-PL" sz="1200" dirty="0"/>
              <a:t> </a:t>
            </a:r>
            <a:r>
              <a:rPr lang="pl-PL" sz="1200" dirty="0" err="1"/>
              <a:t>kasdienės</a:t>
            </a:r>
            <a:r>
              <a:rPr lang="pl-PL" sz="1200" dirty="0"/>
              <a:t> </a:t>
            </a:r>
            <a:r>
              <a:rPr lang="pl-PL" sz="1200" dirty="0" err="1"/>
              <a:t>mitybos</a:t>
            </a:r>
            <a:r>
              <a:rPr lang="pl-PL" sz="1200" dirty="0"/>
              <a:t> </a:t>
            </a:r>
            <a:r>
              <a:rPr lang="pl-PL" sz="1200" dirty="0" err="1"/>
              <a:t>dalis</a:t>
            </a:r>
            <a:r>
              <a:rPr lang="pl-PL" sz="1200" dirty="0"/>
              <a:t> </a:t>
            </a:r>
            <a:r>
              <a:rPr lang="pl-PL" sz="1200" dirty="0" err="1"/>
              <a:t>tiek</a:t>
            </a:r>
            <a:r>
              <a:rPr lang="pl-PL" sz="1200" dirty="0"/>
              <a:t> </a:t>
            </a:r>
            <a:r>
              <a:rPr lang="pl-PL" sz="1200" dirty="0" err="1"/>
              <a:t>moterims</a:t>
            </a:r>
            <a:r>
              <a:rPr lang="pl-PL" sz="1200" dirty="0"/>
              <a:t>, </a:t>
            </a:r>
            <a:r>
              <a:rPr lang="pl-PL" sz="1200" dirty="0" err="1"/>
              <a:t>tiek</a:t>
            </a:r>
            <a:r>
              <a:rPr lang="pl-PL" sz="1200" dirty="0"/>
              <a:t> </a:t>
            </a:r>
            <a:r>
              <a:rPr lang="pl-PL" sz="1200" dirty="0" err="1"/>
              <a:t>vyrams</a:t>
            </a:r>
            <a:r>
              <a:rPr lang="pl-PL" sz="1200" dirty="0"/>
              <a:t>.</a:t>
            </a:r>
          </a:p>
          <a:p>
            <a:endParaRPr lang="pl-PL" sz="400" dirty="0"/>
          </a:p>
        </p:txBody>
      </p:sp>
    </p:spTree>
    <p:extLst>
      <p:ext uri="{BB962C8B-B14F-4D97-AF65-F5344CB8AC3E}">
        <p14:creationId xmlns:p14="http://schemas.microsoft.com/office/powerpoint/2010/main" val="365542764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37FCA-10DC-D2E7-DACB-3B7742A1AE6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7CC344CA-4499-7AC6-9255-8A2186573572}"/>
              </a:ext>
            </a:extLst>
          </p:cNvPr>
          <p:cNvSpPr>
            <a:spLocks noGrp="1"/>
          </p:cNvSpPr>
          <p:nvPr>
            <p:ph type="body" idx="1"/>
          </p:nvPr>
        </p:nvSpPr>
        <p:spPr>
          <a:xfrm>
            <a:off x="1270532" y="1307255"/>
            <a:ext cx="10424160" cy="4937760"/>
          </a:xfrm>
        </p:spPr>
        <p:txBody>
          <a:bodyPr>
            <a:normAutofit fontScale="92500" lnSpcReduction="20000"/>
          </a:bodyPr>
          <a:lstStyle/>
          <a:p>
            <a:r>
              <a:rPr lang="pl-PL" sz="1600" b="1" dirty="0"/>
              <a:t>Ar Marine </a:t>
            </a:r>
            <a:r>
              <a:rPr lang="pl-PL" sz="1600" b="1" dirty="0" err="1"/>
              <a:t>Glo</a:t>
            </a:r>
            <a:r>
              <a:rPr lang="pl-PL" sz="1600" b="1" dirty="0"/>
              <a:t> </a:t>
            </a:r>
            <a:r>
              <a:rPr lang="pl-PL" sz="1600" b="1" dirty="0" err="1"/>
              <a:t>yra</a:t>
            </a:r>
            <a:r>
              <a:rPr lang="pl-PL" sz="1600" b="1" dirty="0"/>
              <a:t> </a:t>
            </a:r>
            <a:r>
              <a:rPr lang="pl-PL" sz="1600" b="1" dirty="0" err="1"/>
              <a:t>vaistas</a:t>
            </a:r>
            <a:r>
              <a:rPr lang="pl-PL" sz="1600" b="1" dirty="0"/>
              <a:t>?</a:t>
            </a:r>
            <a:endParaRPr lang="pl-PL" sz="1600" dirty="0"/>
          </a:p>
          <a:p>
            <a:r>
              <a:rPr lang="pl-PL" sz="1600" dirty="0"/>
              <a:t>Ne. Tai </a:t>
            </a:r>
            <a:r>
              <a:rPr lang="pl-PL" sz="1600" dirty="0" err="1"/>
              <a:t>maisto</a:t>
            </a:r>
            <a:r>
              <a:rPr lang="pl-PL" sz="1600" dirty="0"/>
              <a:t> </a:t>
            </a:r>
            <a:r>
              <a:rPr lang="pl-PL" sz="1600" dirty="0" err="1"/>
              <a:t>papildas</a:t>
            </a:r>
            <a:r>
              <a:rPr lang="pl-PL" sz="1600" dirty="0"/>
              <a:t>.</a:t>
            </a:r>
          </a:p>
          <a:p>
            <a:endParaRPr lang="pl-PL" sz="1600" dirty="0"/>
          </a:p>
          <a:p>
            <a:r>
              <a:rPr lang="pl-PL" sz="1600" b="1" dirty="0"/>
              <a:t>Ar </a:t>
            </a:r>
            <a:r>
              <a:rPr lang="pl-PL" sz="1600" b="1" dirty="0" err="1"/>
              <a:t>jis</a:t>
            </a:r>
            <a:r>
              <a:rPr lang="pl-PL" sz="1600" b="1" dirty="0"/>
              <a:t> gali </a:t>
            </a:r>
            <a:r>
              <a:rPr lang="pl-PL" sz="1600" b="1" dirty="0" err="1"/>
              <a:t>pakeisti</a:t>
            </a:r>
            <a:r>
              <a:rPr lang="pl-PL" sz="1600" b="1" dirty="0"/>
              <a:t> </a:t>
            </a:r>
            <a:r>
              <a:rPr lang="pl-PL" sz="1600" b="1" dirty="0" err="1"/>
              <a:t>sveiką</a:t>
            </a:r>
            <a:r>
              <a:rPr lang="pl-PL" sz="1600" b="1" dirty="0"/>
              <a:t> </a:t>
            </a:r>
            <a:r>
              <a:rPr lang="pl-PL" sz="1600" b="1" dirty="0" err="1"/>
              <a:t>mitybą</a:t>
            </a:r>
            <a:r>
              <a:rPr lang="pl-PL" sz="1600" b="1" dirty="0"/>
              <a:t>?</a:t>
            </a:r>
            <a:endParaRPr lang="pl-PL" sz="1600" dirty="0"/>
          </a:p>
          <a:p>
            <a:r>
              <a:rPr lang="pl-PL" sz="1600" dirty="0"/>
              <a:t>Ne. </a:t>
            </a:r>
            <a:r>
              <a:rPr lang="pl-PL" sz="1600" dirty="0" err="1"/>
              <a:t>Maisto</a:t>
            </a:r>
            <a:r>
              <a:rPr lang="pl-PL" sz="1600" dirty="0"/>
              <a:t> </a:t>
            </a:r>
            <a:r>
              <a:rPr lang="pl-PL" sz="1600" dirty="0" err="1"/>
              <a:t>papildas</a:t>
            </a:r>
            <a:r>
              <a:rPr lang="pl-PL" sz="1600" dirty="0"/>
              <a:t> </a:t>
            </a:r>
            <a:r>
              <a:rPr lang="pl-PL" sz="1600" dirty="0" err="1"/>
              <a:t>skirtas</a:t>
            </a:r>
            <a:r>
              <a:rPr lang="pl-PL" sz="1600" dirty="0"/>
              <a:t> </a:t>
            </a:r>
            <a:r>
              <a:rPr lang="pl-PL" sz="1600" dirty="0" err="1"/>
              <a:t>kasdienei</a:t>
            </a:r>
            <a:r>
              <a:rPr lang="pl-PL" sz="1600" dirty="0"/>
              <a:t> </a:t>
            </a:r>
            <a:r>
              <a:rPr lang="pl-PL" sz="1600" dirty="0" err="1"/>
              <a:t>mitybai</a:t>
            </a:r>
            <a:r>
              <a:rPr lang="pl-PL" sz="1600" dirty="0"/>
              <a:t> </a:t>
            </a:r>
            <a:r>
              <a:rPr lang="pl-PL" sz="1600" dirty="0" err="1"/>
              <a:t>papildyti</a:t>
            </a:r>
            <a:r>
              <a:rPr lang="pl-PL" sz="1600" dirty="0"/>
              <a:t>.</a:t>
            </a:r>
          </a:p>
          <a:p>
            <a:endParaRPr lang="pl-PL" sz="1600" b="1" dirty="0"/>
          </a:p>
          <a:p>
            <a:r>
              <a:rPr lang="pl-PL" sz="1600" b="1" dirty="0"/>
              <a:t>Ar </a:t>
            </a:r>
            <a:r>
              <a:rPr lang="pl-PL" sz="1600" b="1" dirty="0" err="1"/>
              <a:t>galiu</a:t>
            </a:r>
            <a:r>
              <a:rPr lang="pl-PL" sz="1600" b="1" dirty="0"/>
              <a:t> </a:t>
            </a:r>
            <a:r>
              <a:rPr lang="pl-PL" sz="1600" b="1" dirty="0" err="1"/>
              <a:t>vartoti</a:t>
            </a:r>
            <a:r>
              <a:rPr lang="pl-PL" sz="1600" b="1" dirty="0"/>
              <a:t> Marine </a:t>
            </a:r>
            <a:r>
              <a:rPr lang="pl-PL" sz="1600" b="1" dirty="0" err="1"/>
              <a:t>Glo</a:t>
            </a:r>
            <a:r>
              <a:rPr lang="pl-PL" sz="1600" b="1" dirty="0"/>
              <a:t> </a:t>
            </a:r>
            <a:r>
              <a:rPr lang="pl-PL" sz="1600" b="1" dirty="0" err="1"/>
              <a:t>kasdien</a:t>
            </a:r>
            <a:r>
              <a:rPr lang="pl-PL" sz="1600" b="1" dirty="0"/>
              <a:t>?</a:t>
            </a:r>
            <a:endParaRPr lang="pl-PL" sz="1600" dirty="0"/>
          </a:p>
          <a:p>
            <a:r>
              <a:rPr lang="pl-PL" sz="1600" dirty="0" err="1"/>
              <a:t>Taip</a:t>
            </a:r>
            <a:r>
              <a:rPr lang="pl-PL" sz="1600" dirty="0"/>
              <a:t>. </a:t>
            </a:r>
            <a:r>
              <a:rPr lang="pl-PL" sz="1600" dirty="0" err="1"/>
              <a:t>Rekomenduojama</a:t>
            </a:r>
            <a:r>
              <a:rPr lang="pl-PL" sz="1600" dirty="0"/>
              <a:t> </a:t>
            </a:r>
            <a:r>
              <a:rPr lang="pl-PL" sz="1600" dirty="0" err="1"/>
              <a:t>vartoti</a:t>
            </a:r>
            <a:r>
              <a:rPr lang="pl-PL" sz="1600" dirty="0"/>
              <a:t> </a:t>
            </a:r>
            <a:r>
              <a:rPr lang="pl-PL" sz="1600" b="1" dirty="0"/>
              <a:t>1 </a:t>
            </a:r>
            <a:r>
              <a:rPr lang="pl-PL" sz="1600" b="1" dirty="0" err="1"/>
              <a:t>paketėlį</a:t>
            </a:r>
            <a:r>
              <a:rPr lang="pl-PL" sz="1600" b="1" dirty="0"/>
              <a:t> per </a:t>
            </a:r>
            <a:r>
              <a:rPr lang="pl-PL" sz="1600" b="1" dirty="0" err="1"/>
              <a:t>dieną</a:t>
            </a:r>
            <a:r>
              <a:rPr lang="pl-PL" sz="1600" dirty="0"/>
              <a:t>, </a:t>
            </a:r>
            <a:r>
              <a:rPr lang="pl-PL" sz="1600" dirty="0" err="1"/>
              <a:t>ištirpintą</a:t>
            </a:r>
            <a:r>
              <a:rPr lang="pl-PL" sz="1600" dirty="0"/>
              <a:t> 355–473 ml </a:t>
            </a:r>
            <a:r>
              <a:rPr lang="pl-PL" sz="1600" dirty="0" err="1"/>
              <a:t>vandens</a:t>
            </a:r>
            <a:r>
              <a:rPr lang="pl-PL" sz="1600" dirty="0"/>
              <a:t>.</a:t>
            </a:r>
          </a:p>
          <a:p>
            <a:endParaRPr lang="pl-PL" sz="1600" b="1" dirty="0"/>
          </a:p>
          <a:p>
            <a:r>
              <a:rPr lang="pl-PL" sz="1600" b="1" dirty="0" err="1"/>
              <a:t>Kuriuo</a:t>
            </a:r>
            <a:r>
              <a:rPr lang="pl-PL" sz="1600" b="1" dirty="0"/>
              <a:t> </a:t>
            </a:r>
            <a:r>
              <a:rPr lang="pl-PL" sz="1600" b="1" dirty="0" err="1"/>
              <a:t>paros</a:t>
            </a:r>
            <a:r>
              <a:rPr lang="pl-PL" sz="1600" b="1" dirty="0"/>
              <a:t> </a:t>
            </a:r>
            <a:r>
              <a:rPr lang="pl-PL" sz="1600" b="1" dirty="0" err="1"/>
              <a:t>metu</a:t>
            </a:r>
            <a:r>
              <a:rPr lang="pl-PL" sz="1600" b="1" dirty="0"/>
              <a:t> </a:t>
            </a:r>
            <a:r>
              <a:rPr lang="pl-PL" sz="1600" b="1" dirty="0" err="1"/>
              <a:t>geriausia</a:t>
            </a:r>
            <a:r>
              <a:rPr lang="pl-PL" sz="1600" b="1" dirty="0"/>
              <a:t> </a:t>
            </a:r>
            <a:r>
              <a:rPr lang="pl-PL" sz="1600" b="1" dirty="0" err="1"/>
              <a:t>jį</a:t>
            </a:r>
            <a:r>
              <a:rPr lang="pl-PL" sz="1600" b="1" dirty="0"/>
              <a:t> </a:t>
            </a:r>
            <a:r>
              <a:rPr lang="pl-PL" sz="1600" b="1" dirty="0" err="1"/>
              <a:t>vartoti</a:t>
            </a:r>
            <a:r>
              <a:rPr lang="pl-PL" sz="1600" b="1" dirty="0"/>
              <a:t>?</a:t>
            </a:r>
            <a:endParaRPr lang="pl-PL" sz="1600" dirty="0"/>
          </a:p>
          <a:p>
            <a:r>
              <a:rPr lang="pl-PL" sz="1600" dirty="0" err="1"/>
              <a:t>Gamintojas</a:t>
            </a:r>
            <a:r>
              <a:rPr lang="pl-PL" sz="1600" dirty="0"/>
              <a:t> </a:t>
            </a:r>
            <a:r>
              <a:rPr lang="pl-PL" sz="1600" dirty="0" err="1"/>
              <a:t>nenurodo</a:t>
            </a:r>
            <a:r>
              <a:rPr lang="pl-PL" sz="1600" dirty="0"/>
              <a:t> </a:t>
            </a:r>
            <a:r>
              <a:rPr lang="pl-PL" sz="1600" dirty="0" err="1"/>
              <a:t>konkretaus</a:t>
            </a:r>
            <a:r>
              <a:rPr lang="pl-PL" sz="1600" dirty="0"/>
              <a:t> </a:t>
            </a:r>
            <a:r>
              <a:rPr lang="pl-PL" sz="1600" dirty="0" err="1"/>
              <a:t>paros</a:t>
            </a:r>
            <a:r>
              <a:rPr lang="pl-PL" sz="1600" dirty="0"/>
              <a:t> meto. </a:t>
            </a:r>
            <a:r>
              <a:rPr lang="pl-PL" sz="1600" dirty="0" err="1"/>
              <a:t>Svarbiausia</a:t>
            </a:r>
            <a:r>
              <a:rPr lang="pl-PL" sz="1600" dirty="0"/>
              <a:t> </a:t>
            </a:r>
            <a:r>
              <a:rPr lang="pl-PL" sz="1600" dirty="0" err="1"/>
              <a:t>yra</a:t>
            </a:r>
            <a:r>
              <a:rPr lang="pl-PL" sz="1600" dirty="0"/>
              <a:t> </a:t>
            </a:r>
            <a:r>
              <a:rPr lang="pl-PL" sz="1600" dirty="0" err="1"/>
              <a:t>reguliarus</a:t>
            </a:r>
            <a:r>
              <a:rPr lang="pl-PL" sz="1600" dirty="0"/>
              <a:t> </a:t>
            </a:r>
            <a:r>
              <a:rPr lang="pl-PL" sz="1600" dirty="0" err="1"/>
              <a:t>vartojimas</a:t>
            </a:r>
            <a:r>
              <a:rPr lang="pl-PL" sz="1600" dirty="0"/>
              <a:t>.</a:t>
            </a:r>
          </a:p>
          <a:p>
            <a:endParaRPr lang="pl-PL" sz="1600" b="1" dirty="0"/>
          </a:p>
          <a:p>
            <a:r>
              <a:rPr lang="pl-PL" sz="1600" b="1" dirty="0"/>
              <a:t>Ar </a:t>
            </a:r>
            <a:r>
              <a:rPr lang="pl-PL" sz="1600" b="1" dirty="0" err="1"/>
              <a:t>galima</a:t>
            </a:r>
            <a:r>
              <a:rPr lang="pl-PL" sz="1600" b="1" dirty="0"/>
              <a:t> Marine </a:t>
            </a:r>
            <a:r>
              <a:rPr lang="pl-PL" sz="1600" b="1" dirty="0" err="1"/>
              <a:t>Glo</a:t>
            </a:r>
            <a:r>
              <a:rPr lang="pl-PL" sz="1600" b="1" dirty="0"/>
              <a:t> </a:t>
            </a:r>
            <a:r>
              <a:rPr lang="pl-PL" sz="1600" b="1" dirty="0" err="1"/>
              <a:t>vartoti</a:t>
            </a:r>
            <a:r>
              <a:rPr lang="pl-PL" sz="1600" b="1" dirty="0"/>
              <a:t> </a:t>
            </a:r>
            <a:r>
              <a:rPr lang="pl-PL" sz="1600" b="1" dirty="0" err="1"/>
              <a:t>valgant</a:t>
            </a:r>
            <a:r>
              <a:rPr lang="pl-PL" sz="1600" b="1" dirty="0"/>
              <a:t>?</a:t>
            </a:r>
            <a:endParaRPr lang="pl-PL" sz="1600" dirty="0"/>
          </a:p>
          <a:p>
            <a:r>
              <a:rPr lang="pl-PL" sz="1600" dirty="0" err="1"/>
              <a:t>Taip</a:t>
            </a:r>
            <a:r>
              <a:rPr lang="pl-PL" sz="1600" dirty="0"/>
              <a:t>. </a:t>
            </a:r>
            <a:r>
              <a:rPr lang="pl-PL" sz="1600" dirty="0" err="1"/>
              <a:t>Jį</a:t>
            </a:r>
            <a:r>
              <a:rPr lang="pl-PL" sz="1600" dirty="0"/>
              <a:t> </a:t>
            </a:r>
            <a:r>
              <a:rPr lang="pl-PL" sz="1600" dirty="0" err="1"/>
              <a:t>galima</a:t>
            </a:r>
            <a:r>
              <a:rPr lang="pl-PL" sz="1600" dirty="0"/>
              <a:t> </a:t>
            </a:r>
            <a:r>
              <a:rPr lang="pl-PL" sz="1600" dirty="0" err="1"/>
              <a:t>vartoti</a:t>
            </a:r>
            <a:r>
              <a:rPr lang="pl-PL" sz="1600" dirty="0"/>
              <a:t> bet </a:t>
            </a:r>
            <a:r>
              <a:rPr lang="pl-PL" sz="1600" dirty="0" err="1"/>
              <a:t>kuriuo</a:t>
            </a:r>
            <a:r>
              <a:rPr lang="pl-PL" sz="1600" dirty="0"/>
              <a:t> </a:t>
            </a:r>
            <a:r>
              <a:rPr lang="pl-PL" sz="1600" dirty="0" err="1"/>
              <a:t>paros</a:t>
            </a:r>
            <a:r>
              <a:rPr lang="pl-PL" sz="1600" dirty="0"/>
              <a:t> </a:t>
            </a:r>
            <a:r>
              <a:rPr lang="pl-PL" sz="1600" dirty="0" err="1"/>
              <a:t>metu</a:t>
            </a:r>
            <a:r>
              <a:rPr lang="pl-PL" sz="1600" dirty="0"/>
              <a:t>.</a:t>
            </a:r>
          </a:p>
          <a:p>
            <a:endParaRPr lang="pl-PL" sz="1600" b="1" dirty="0"/>
          </a:p>
          <a:p>
            <a:r>
              <a:rPr lang="pl-PL" sz="1600" b="1" dirty="0"/>
              <a:t>Ar </a:t>
            </a:r>
            <a:r>
              <a:rPr lang="pl-PL" sz="1600" b="1" dirty="0" err="1"/>
              <a:t>galima</a:t>
            </a:r>
            <a:r>
              <a:rPr lang="pl-PL" sz="1600" b="1" dirty="0"/>
              <a:t> Marine </a:t>
            </a:r>
            <a:r>
              <a:rPr lang="pl-PL" sz="1600" b="1" dirty="0" err="1"/>
              <a:t>Glo</a:t>
            </a:r>
            <a:r>
              <a:rPr lang="pl-PL" sz="1600" b="1" dirty="0"/>
              <a:t> </a:t>
            </a:r>
            <a:r>
              <a:rPr lang="pl-PL" sz="1600" b="1" dirty="0" err="1"/>
              <a:t>įpilti</a:t>
            </a:r>
            <a:r>
              <a:rPr lang="pl-PL" sz="1600" b="1" dirty="0"/>
              <a:t> į </a:t>
            </a:r>
            <a:r>
              <a:rPr lang="pl-PL" sz="1600" b="1" dirty="0" err="1"/>
              <a:t>kokteilį</a:t>
            </a:r>
            <a:r>
              <a:rPr lang="pl-PL" sz="1600" b="1" dirty="0"/>
              <a:t>?</a:t>
            </a:r>
            <a:endParaRPr lang="pl-PL" sz="1600" dirty="0"/>
          </a:p>
          <a:p>
            <a:r>
              <a:rPr lang="pl-PL" sz="1600" dirty="0" err="1"/>
              <a:t>Taip</a:t>
            </a:r>
            <a:r>
              <a:rPr lang="pl-PL" sz="1600" dirty="0"/>
              <a:t>. </a:t>
            </a:r>
            <a:r>
              <a:rPr lang="pl-PL" sz="1600" dirty="0" err="1"/>
              <a:t>Technologinių</a:t>
            </a:r>
            <a:r>
              <a:rPr lang="pl-PL" sz="1600" dirty="0"/>
              <a:t> </a:t>
            </a:r>
            <a:r>
              <a:rPr lang="pl-PL" sz="1600" dirty="0" err="1"/>
              <a:t>kontraindikacijų</a:t>
            </a:r>
            <a:r>
              <a:rPr lang="pl-PL" sz="1600" dirty="0"/>
              <a:t> tam </a:t>
            </a:r>
            <a:r>
              <a:rPr lang="pl-PL" sz="1600" dirty="0" err="1"/>
              <a:t>nėra</a:t>
            </a:r>
            <a:r>
              <a:rPr lang="pl-PL" sz="1600" dirty="0"/>
              <a:t>.</a:t>
            </a:r>
          </a:p>
        </p:txBody>
      </p:sp>
      <p:sp>
        <p:nvSpPr>
          <p:cNvPr id="5" name="Tytuł 4">
            <a:extLst>
              <a:ext uri="{FF2B5EF4-FFF2-40B4-BE49-F238E27FC236}">
                <a16:creationId xmlns:a16="http://schemas.microsoft.com/office/drawing/2014/main" id="{0D679D8B-ED31-6A84-2A89-400E95688E31}"/>
              </a:ext>
            </a:extLst>
          </p:cNvPr>
          <p:cNvSpPr>
            <a:spLocks noGrp="1"/>
          </p:cNvSpPr>
          <p:nvPr>
            <p:ph type="title"/>
          </p:nvPr>
        </p:nvSpPr>
        <p:spPr/>
        <p:txBody>
          <a:bodyPr>
            <a:normAutofit fontScale="90000"/>
          </a:bodyPr>
          <a:lstStyle/>
          <a:p>
            <a:r>
              <a:rPr lang="pl-PL" b="1" dirty="0" err="1"/>
              <a:t>Dažniausiai</a:t>
            </a:r>
            <a:r>
              <a:rPr lang="pl-PL" b="1" dirty="0"/>
              <a:t> </a:t>
            </a:r>
            <a:r>
              <a:rPr lang="pl-PL" b="1" dirty="0" err="1"/>
              <a:t>užduodami</a:t>
            </a:r>
            <a:r>
              <a:rPr lang="pl-PL" b="1" dirty="0"/>
              <a:t> </a:t>
            </a:r>
            <a:r>
              <a:rPr lang="pl-PL" b="1" dirty="0" err="1"/>
              <a:t>klausimai</a:t>
            </a:r>
            <a:r>
              <a:rPr lang="pl-PL" b="1" dirty="0"/>
              <a:t> (DUK)</a:t>
            </a:r>
            <a:endParaRPr lang="pl-PL" dirty="0"/>
          </a:p>
        </p:txBody>
      </p:sp>
    </p:spTree>
    <p:extLst>
      <p:ext uri="{BB962C8B-B14F-4D97-AF65-F5344CB8AC3E}">
        <p14:creationId xmlns:p14="http://schemas.microsoft.com/office/powerpoint/2010/main" val="270340735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F4C11-A886-45AA-3F47-66119539CF2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23B5AB9-A1EB-190D-0AAF-2C70E0FE3C9A}"/>
              </a:ext>
            </a:extLst>
          </p:cNvPr>
          <p:cNvSpPr>
            <a:spLocks noGrp="1"/>
          </p:cNvSpPr>
          <p:nvPr>
            <p:ph type="body" idx="1"/>
          </p:nvPr>
        </p:nvSpPr>
        <p:spPr>
          <a:xfrm>
            <a:off x="1270532" y="440871"/>
            <a:ext cx="10424160" cy="5804144"/>
          </a:xfrm>
        </p:spPr>
        <p:txBody>
          <a:bodyPr>
            <a:normAutofit fontScale="92500" lnSpcReduction="10000"/>
          </a:bodyPr>
          <a:lstStyle/>
          <a:p>
            <a:r>
              <a:rPr lang="pl-PL" sz="1800" b="1" dirty="0"/>
              <a:t>Ar Marine </a:t>
            </a:r>
            <a:r>
              <a:rPr lang="pl-PL" sz="1800" b="1" dirty="0" err="1"/>
              <a:t>Glo</a:t>
            </a:r>
            <a:r>
              <a:rPr lang="pl-PL" sz="1800" b="1" dirty="0"/>
              <a:t> </a:t>
            </a:r>
            <a:r>
              <a:rPr lang="pl-PL" sz="1800" b="1" dirty="0" err="1"/>
              <a:t>sudėtyje</a:t>
            </a:r>
            <a:r>
              <a:rPr lang="pl-PL" sz="1800" b="1" dirty="0"/>
              <a:t> </a:t>
            </a:r>
            <a:r>
              <a:rPr lang="pl-PL" sz="1800" b="1" dirty="0" err="1"/>
              <a:t>yra</a:t>
            </a:r>
            <a:r>
              <a:rPr lang="pl-PL" sz="1800" b="1" dirty="0"/>
              <a:t> </a:t>
            </a:r>
            <a:r>
              <a:rPr lang="pl-PL" sz="1800" b="1" dirty="0" err="1"/>
              <a:t>cukraus</a:t>
            </a:r>
            <a:r>
              <a:rPr lang="pl-PL" sz="1800" b="1" dirty="0"/>
              <a:t>?</a:t>
            </a:r>
            <a:endParaRPr lang="pl-PL" sz="1800" dirty="0"/>
          </a:p>
          <a:p>
            <a:r>
              <a:rPr lang="pl-PL" sz="1800" dirty="0"/>
              <a:t>Ne. </a:t>
            </a:r>
            <a:r>
              <a:rPr lang="pl-PL" sz="1800" dirty="0" err="1"/>
              <a:t>Produkte</a:t>
            </a:r>
            <a:r>
              <a:rPr lang="pl-PL" sz="1800" dirty="0"/>
              <a:t> </a:t>
            </a:r>
            <a:r>
              <a:rPr lang="pl-PL" sz="1800" dirty="0" err="1"/>
              <a:t>nėra</a:t>
            </a:r>
            <a:r>
              <a:rPr lang="pl-PL" sz="1800" dirty="0"/>
              <a:t> </a:t>
            </a:r>
            <a:r>
              <a:rPr lang="pl-PL" sz="1800" dirty="0" err="1"/>
              <a:t>pridėtinio</a:t>
            </a:r>
            <a:r>
              <a:rPr lang="pl-PL" sz="1800" dirty="0"/>
              <a:t> </a:t>
            </a:r>
            <a:r>
              <a:rPr lang="pl-PL" sz="1800" dirty="0" err="1"/>
              <a:t>cukraus</a:t>
            </a:r>
            <a:r>
              <a:rPr lang="pl-PL" sz="1800" dirty="0"/>
              <a:t>. </a:t>
            </a:r>
            <a:r>
              <a:rPr lang="pl-PL" sz="1800" dirty="0" err="1"/>
              <a:t>Saldžiam</a:t>
            </a:r>
            <a:r>
              <a:rPr lang="pl-PL" sz="1800" dirty="0"/>
              <a:t> </a:t>
            </a:r>
            <a:r>
              <a:rPr lang="pl-PL" sz="1800" dirty="0" err="1"/>
              <a:t>skoniui</a:t>
            </a:r>
            <a:r>
              <a:rPr lang="pl-PL" sz="1800" dirty="0"/>
              <a:t> </a:t>
            </a:r>
            <a:r>
              <a:rPr lang="pl-PL" sz="1800" dirty="0" err="1"/>
              <a:t>suteikti</a:t>
            </a:r>
            <a:r>
              <a:rPr lang="pl-PL" sz="1800" dirty="0"/>
              <a:t> </a:t>
            </a:r>
            <a:r>
              <a:rPr lang="pl-PL" sz="1800" dirty="0" err="1"/>
              <a:t>naudojami</a:t>
            </a:r>
            <a:r>
              <a:rPr lang="pl-PL" sz="1800" dirty="0"/>
              <a:t> </a:t>
            </a:r>
            <a:r>
              <a:rPr lang="pl-PL" sz="1800" dirty="0" err="1"/>
              <a:t>steviolio</a:t>
            </a:r>
            <a:r>
              <a:rPr lang="pl-PL" sz="1800" dirty="0"/>
              <a:t> </a:t>
            </a:r>
            <a:r>
              <a:rPr lang="pl-PL" sz="1800" dirty="0" err="1"/>
              <a:t>glikozidai</a:t>
            </a:r>
            <a:r>
              <a:rPr lang="pl-PL" sz="1800" dirty="0"/>
              <a:t>.</a:t>
            </a:r>
          </a:p>
          <a:p>
            <a:endParaRPr lang="pl-PL" sz="1800" b="1" dirty="0"/>
          </a:p>
          <a:p>
            <a:r>
              <a:rPr lang="pl-PL" sz="1800" b="1" dirty="0"/>
              <a:t>Ar </a:t>
            </a:r>
            <a:r>
              <a:rPr lang="pl-PL" sz="1800" b="1" dirty="0" err="1"/>
              <a:t>jame</a:t>
            </a:r>
            <a:r>
              <a:rPr lang="pl-PL" sz="1800" b="1" dirty="0"/>
              <a:t> </a:t>
            </a:r>
            <a:r>
              <a:rPr lang="pl-PL" sz="1800" b="1" dirty="0" err="1"/>
              <a:t>yra</a:t>
            </a:r>
            <a:r>
              <a:rPr lang="pl-PL" sz="1800" b="1" dirty="0"/>
              <a:t> </a:t>
            </a:r>
            <a:r>
              <a:rPr lang="pl-PL" sz="1800" b="1" dirty="0" err="1"/>
              <a:t>glitimo</a:t>
            </a:r>
            <a:r>
              <a:rPr lang="pl-PL" sz="1800" b="1" dirty="0"/>
              <a:t>?</a:t>
            </a:r>
            <a:endParaRPr lang="pl-PL" sz="1800" dirty="0"/>
          </a:p>
          <a:p>
            <a:r>
              <a:rPr lang="pl-PL" sz="1800" dirty="0"/>
              <a:t>Ne.</a:t>
            </a:r>
          </a:p>
          <a:p>
            <a:endParaRPr lang="pl-PL" sz="1800" b="1" dirty="0"/>
          </a:p>
          <a:p>
            <a:r>
              <a:rPr lang="pl-PL" sz="1800" b="1" dirty="0"/>
              <a:t>Ar </a:t>
            </a:r>
            <a:r>
              <a:rPr lang="pl-PL" sz="1800" b="1" dirty="0" err="1"/>
              <a:t>jame</a:t>
            </a:r>
            <a:r>
              <a:rPr lang="pl-PL" sz="1800" b="1" dirty="0"/>
              <a:t> </a:t>
            </a:r>
            <a:r>
              <a:rPr lang="pl-PL" sz="1800" b="1" dirty="0" err="1"/>
              <a:t>yra</a:t>
            </a:r>
            <a:r>
              <a:rPr lang="pl-PL" sz="1800" b="1" dirty="0"/>
              <a:t> </a:t>
            </a:r>
            <a:r>
              <a:rPr lang="pl-PL" sz="1800" b="1" dirty="0" err="1"/>
              <a:t>dirbtinių</a:t>
            </a:r>
            <a:r>
              <a:rPr lang="pl-PL" sz="1800" b="1" dirty="0"/>
              <a:t> </a:t>
            </a:r>
            <a:r>
              <a:rPr lang="pl-PL" sz="1800" b="1" dirty="0" err="1"/>
              <a:t>dažiklių</a:t>
            </a:r>
            <a:r>
              <a:rPr lang="pl-PL" sz="1800" b="1" dirty="0"/>
              <a:t>?</a:t>
            </a:r>
            <a:endParaRPr lang="pl-PL" sz="1800" dirty="0"/>
          </a:p>
          <a:p>
            <a:r>
              <a:rPr lang="pl-PL" sz="1800" dirty="0"/>
              <a:t>Ne.</a:t>
            </a:r>
          </a:p>
          <a:p>
            <a:endParaRPr lang="pl-PL" sz="1800" b="1" dirty="0"/>
          </a:p>
          <a:p>
            <a:r>
              <a:rPr lang="pl-PL" sz="1800" b="1" dirty="0"/>
              <a:t>Ar </a:t>
            </a:r>
            <a:r>
              <a:rPr lang="pl-PL" sz="1800" b="1" dirty="0" err="1"/>
              <a:t>jame</a:t>
            </a:r>
            <a:r>
              <a:rPr lang="pl-PL" sz="1800" b="1" dirty="0"/>
              <a:t> </a:t>
            </a:r>
            <a:r>
              <a:rPr lang="pl-PL" sz="1800" b="1" dirty="0" err="1"/>
              <a:t>yra</a:t>
            </a:r>
            <a:r>
              <a:rPr lang="pl-PL" sz="1800" b="1" dirty="0"/>
              <a:t> </a:t>
            </a:r>
            <a:r>
              <a:rPr lang="pl-PL" sz="1800" b="1" dirty="0" err="1"/>
              <a:t>dirbtinių</a:t>
            </a:r>
            <a:r>
              <a:rPr lang="pl-PL" sz="1800" b="1" dirty="0"/>
              <a:t> </a:t>
            </a:r>
            <a:r>
              <a:rPr lang="pl-PL" sz="1800" b="1" dirty="0" err="1"/>
              <a:t>kvapiųjų</a:t>
            </a:r>
            <a:r>
              <a:rPr lang="pl-PL" sz="1800" b="1" dirty="0"/>
              <a:t> </a:t>
            </a:r>
            <a:r>
              <a:rPr lang="pl-PL" sz="1800" b="1" dirty="0" err="1"/>
              <a:t>medžiagų</a:t>
            </a:r>
            <a:r>
              <a:rPr lang="pl-PL" sz="1800" b="1" dirty="0"/>
              <a:t>?</a:t>
            </a:r>
            <a:endParaRPr lang="pl-PL" sz="1800" dirty="0"/>
          </a:p>
          <a:p>
            <a:r>
              <a:rPr lang="pl-PL" sz="1800" dirty="0"/>
              <a:t>Ne.</a:t>
            </a:r>
          </a:p>
          <a:p>
            <a:endParaRPr lang="pl-PL" sz="1800" b="1" dirty="0"/>
          </a:p>
          <a:p>
            <a:r>
              <a:rPr lang="pl-PL" sz="1800" b="1" dirty="0"/>
              <a:t>Ar </a:t>
            </a:r>
            <a:r>
              <a:rPr lang="pl-PL" sz="1800" b="1" dirty="0" err="1"/>
              <a:t>jis</a:t>
            </a:r>
            <a:r>
              <a:rPr lang="pl-PL" sz="1800" b="1" dirty="0"/>
              <a:t> </a:t>
            </a:r>
            <a:r>
              <a:rPr lang="pl-PL" sz="1800" b="1" dirty="0" err="1"/>
              <a:t>tinka</a:t>
            </a:r>
            <a:r>
              <a:rPr lang="pl-PL" sz="1800" b="1" dirty="0"/>
              <a:t> </a:t>
            </a:r>
            <a:r>
              <a:rPr lang="pl-PL" sz="1800" b="1" dirty="0" err="1"/>
              <a:t>veganams</a:t>
            </a:r>
            <a:r>
              <a:rPr lang="pl-PL" sz="1800" b="1" dirty="0"/>
              <a:t>?</a:t>
            </a:r>
            <a:endParaRPr lang="pl-PL" sz="1800" dirty="0"/>
          </a:p>
          <a:p>
            <a:r>
              <a:rPr lang="pl-PL" sz="1800" dirty="0"/>
              <a:t>Ne. Marine </a:t>
            </a:r>
            <a:r>
              <a:rPr lang="pl-PL" sz="1800" dirty="0" err="1"/>
              <a:t>Glo</a:t>
            </a:r>
            <a:r>
              <a:rPr lang="pl-PL" sz="1800" dirty="0"/>
              <a:t> </a:t>
            </a:r>
            <a:r>
              <a:rPr lang="pl-PL" sz="1800" dirty="0" err="1"/>
              <a:t>sudėtyje</a:t>
            </a:r>
            <a:r>
              <a:rPr lang="pl-PL" sz="1800" dirty="0"/>
              <a:t> </a:t>
            </a:r>
            <a:r>
              <a:rPr lang="pl-PL" sz="1800" dirty="0" err="1"/>
              <a:t>yra</a:t>
            </a:r>
            <a:r>
              <a:rPr lang="pl-PL" sz="1800" dirty="0"/>
              <a:t> </a:t>
            </a:r>
            <a:r>
              <a:rPr lang="pl-PL" sz="1800" b="1" dirty="0" err="1"/>
              <a:t>hidrolizuoto</a:t>
            </a:r>
            <a:r>
              <a:rPr lang="pl-PL" sz="1800" b="1" dirty="0"/>
              <a:t> </a:t>
            </a:r>
            <a:r>
              <a:rPr lang="pl-PL" sz="1800" b="1" dirty="0" err="1"/>
              <a:t>jūrinio</a:t>
            </a:r>
            <a:r>
              <a:rPr lang="pl-PL" sz="1800" b="1" dirty="0"/>
              <a:t> </a:t>
            </a:r>
            <a:r>
              <a:rPr lang="pl-PL" sz="1800" b="1" dirty="0" err="1"/>
              <a:t>kolageno</a:t>
            </a:r>
            <a:r>
              <a:rPr lang="pl-PL" sz="1800" dirty="0"/>
              <a:t>, </a:t>
            </a:r>
            <a:r>
              <a:rPr lang="pl-PL" sz="1800" dirty="0" err="1"/>
              <a:t>todėl</a:t>
            </a:r>
            <a:r>
              <a:rPr lang="pl-PL" sz="1800" dirty="0"/>
              <a:t> </a:t>
            </a:r>
            <a:r>
              <a:rPr lang="pl-PL" sz="1800" dirty="0" err="1"/>
              <a:t>jis</a:t>
            </a:r>
            <a:r>
              <a:rPr lang="pl-PL" sz="1800" dirty="0"/>
              <a:t> </a:t>
            </a:r>
            <a:r>
              <a:rPr lang="pl-PL" sz="1800" dirty="0" err="1"/>
              <a:t>netinka</a:t>
            </a:r>
            <a:r>
              <a:rPr lang="pl-PL" sz="1800" dirty="0"/>
              <a:t> </a:t>
            </a:r>
            <a:r>
              <a:rPr lang="pl-PL" sz="1800" dirty="0" err="1"/>
              <a:t>veganams</a:t>
            </a:r>
            <a:r>
              <a:rPr lang="pl-PL" sz="1800" dirty="0"/>
              <a:t>.</a:t>
            </a:r>
          </a:p>
          <a:p>
            <a:endParaRPr lang="pl-PL" sz="1800" b="1" dirty="0"/>
          </a:p>
          <a:p>
            <a:r>
              <a:rPr lang="pl-PL" sz="1800" b="1" dirty="0"/>
              <a:t>Ar </a:t>
            </a:r>
            <a:r>
              <a:rPr lang="pl-PL" sz="1800" b="1" dirty="0" err="1"/>
              <a:t>jis</a:t>
            </a:r>
            <a:r>
              <a:rPr lang="pl-PL" sz="1800" b="1" dirty="0"/>
              <a:t> </a:t>
            </a:r>
            <a:r>
              <a:rPr lang="pl-PL" sz="1800" b="1" dirty="0" err="1"/>
              <a:t>tinka</a:t>
            </a:r>
            <a:r>
              <a:rPr lang="pl-PL" sz="1800" b="1" dirty="0"/>
              <a:t> </a:t>
            </a:r>
            <a:r>
              <a:rPr lang="pl-PL" sz="1800" b="1" dirty="0" err="1"/>
              <a:t>žmonėms</a:t>
            </a:r>
            <a:r>
              <a:rPr lang="pl-PL" sz="1800" b="1" dirty="0"/>
              <a:t>, </a:t>
            </a:r>
            <a:r>
              <a:rPr lang="pl-PL" sz="1800" b="1" dirty="0" err="1"/>
              <a:t>alergiškiems</a:t>
            </a:r>
            <a:r>
              <a:rPr lang="pl-PL" sz="1800" b="1" dirty="0"/>
              <a:t> </a:t>
            </a:r>
            <a:r>
              <a:rPr lang="pl-PL" sz="1800" b="1" dirty="0" err="1"/>
              <a:t>žuvims</a:t>
            </a:r>
            <a:r>
              <a:rPr lang="pl-PL" sz="1800" b="1" dirty="0"/>
              <a:t>?</a:t>
            </a:r>
            <a:endParaRPr lang="pl-PL" sz="1800" dirty="0"/>
          </a:p>
          <a:p>
            <a:r>
              <a:rPr lang="pl-PL" sz="1800" dirty="0"/>
              <a:t>Ne. </a:t>
            </a:r>
            <a:r>
              <a:rPr lang="pl-PL" sz="1800" dirty="0" err="1"/>
              <a:t>Produkto</a:t>
            </a:r>
            <a:r>
              <a:rPr lang="pl-PL" sz="1800" dirty="0"/>
              <a:t> </a:t>
            </a:r>
            <a:r>
              <a:rPr lang="pl-PL" sz="1800" dirty="0" err="1"/>
              <a:t>sudėtyje</a:t>
            </a:r>
            <a:r>
              <a:rPr lang="pl-PL" sz="1800" dirty="0"/>
              <a:t> </a:t>
            </a:r>
            <a:r>
              <a:rPr lang="pl-PL" sz="1800" dirty="0" err="1"/>
              <a:t>yra</a:t>
            </a:r>
            <a:r>
              <a:rPr lang="pl-PL" sz="1800" dirty="0"/>
              <a:t> </a:t>
            </a:r>
            <a:r>
              <a:rPr lang="pl-PL" sz="1800" dirty="0" err="1"/>
              <a:t>iš</a:t>
            </a:r>
            <a:r>
              <a:rPr lang="pl-PL" sz="1800" dirty="0"/>
              <a:t> </a:t>
            </a:r>
            <a:r>
              <a:rPr lang="pl-PL" sz="1800" dirty="0" err="1"/>
              <a:t>žuvų</a:t>
            </a:r>
            <a:r>
              <a:rPr lang="pl-PL" sz="1800" dirty="0"/>
              <a:t> </a:t>
            </a:r>
            <a:r>
              <a:rPr lang="pl-PL" sz="1800" dirty="0" err="1"/>
              <a:t>gautų</a:t>
            </a:r>
            <a:r>
              <a:rPr lang="pl-PL" sz="1800" dirty="0"/>
              <a:t> </a:t>
            </a:r>
            <a:r>
              <a:rPr lang="pl-PL" sz="1800" dirty="0" err="1"/>
              <a:t>ingredientų</a:t>
            </a:r>
            <a:r>
              <a:rPr lang="pl-PL" sz="1800" dirty="0"/>
              <a:t>.</a:t>
            </a:r>
          </a:p>
        </p:txBody>
      </p:sp>
    </p:spTree>
    <p:extLst>
      <p:ext uri="{BB962C8B-B14F-4D97-AF65-F5344CB8AC3E}">
        <p14:creationId xmlns:p14="http://schemas.microsoft.com/office/powerpoint/2010/main" val="181083449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41DA8-40A3-6A3A-1EA7-732B98C82672}"/>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BEAEC35-2806-592D-BBD7-5D80F91B7E3B}"/>
              </a:ext>
            </a:extLst>
          </p:cNvPr>
          <p:cNvSpPr>
            <a:spLocks noGrp="1"/>
          </p:cNvSpPr>
          <p:nvPr>
            <p:ph type="body" idx="1"/>
          </p:nvPr>
        </p:nvSpPr>
        <p:spPr>
          <a:xfrm>
            <a:off x="1270532" y="1307254"/>
            <a:ext cx="10424160" cy="5333031"/>
          </a:xfrm>
        </p:spPr>
        <p:txBody>
          <a:bodyPr>
            <a:normAutofit fontScale="55000" lnSpcReduction="20000"/>
          </a:bodyPr>
          <a:lstStyle/>
          <a:p>
            <a:r>
              <a:rPr lang="pl-PL" b="1" dirty="0"/>
              <a:t>„Tai per </a:t>
            </a:r>
            <a:r>
              <a:rPr lang="pl-PL" b="1" dirty="0" err="1"/>
              <a:t>brangu</a:t>
            </a:r>
            <a:r>
              <a:rPr lang="pl-PL" b="1" dirty="0"/>
              <a:t>.“</a:t>
            </a:r>
            <a:endParaRPr lang="pl-PL" dirty="0"/>
          </a:p>
          <a:p>
            <a:r>
              <a:rPr lang="pl-PL" b="1" dirty="0" err="1"/>
              <a:t>Atsakymas</a:t>
            </a:r>
            <a:r>
              <a:rPr lang="pl-PL" b="1" dirty="0"/>
              <a:t>:</a:t>
            </a:r>
            <a:endParaRPr lang="pl-PL" dirty="0"/>
          </a:p>
          <a:p>
            <a:r>
              <a:rPr lang="pl-PL" dirty="0"/>
              <a:t>Marine </a:t>
            </a:r>
            <a:r>
              <a:rPr lang="pl-PL" dirty="0" err="1"/>
              <a:t>Glo</a:t>
            </a:r>
            <a:r>
              <a:rPr lang="pl-PL" dirty="0"/>
              <a:t> – tai </a:t>
            </a:r>
            <a:r>
              <a:rPr lang="pl-PL" dirty="0" err="1"/>
              <a:t>daugiau</a:t>
            </a:r>
            <a:r>
              <a:rPr lang="pl-PL" dirty="0"/>
              <a:t> </a:t>
            </a:r>
            <a:r>
              <a:rPr lang="pl-PL" dirty="0" err="1"/>
              <a:t>nei</a:t>
            </a:r>
            <a:r>
              <a:rPr lang="pl-PL" dirty="0"/>
              <a:t> tik </a:t>
            </a:r>
            <a:r>
              <a:rPr lang="pl-PL" dirty="0" err="1"/>
              <a:t>kolagenas</a:t>
            </a:r>
            <a:r>
              <a:rPr lang="pl-PL" dirty="0"/>
              <a:t>.</a:t>
            </a:r>
          </a:p>
          <a:p>
            <a:r>
              <a:rPr lang="pl-PL" dirty="0"/>
              <a:t>Tai </a:t>
            </a:r>
            <a:r>
              <a:rPr lang="pl-PL" dirty="0" err="1"/>
              <a:t>kompleksinis</a:t>
            </a:r>
            <a:r>
              <a:rPr lang="pl-PL" dirty="0"/>
              <a:t> </a:t>
            </a:r>
            <a:r>
              <a:rPr lang="pl-PL" dirty="0" err="1"/>
              <a:t>derinys</a:t>
            </a:r>
            <a:r>
              <a:rPr lang="pl-PL" dirty="0"/>
              <a:t>, kurio </a:t>
            </a:r>
            <a:r>
              <a:rPr lang="pl-PL" dirty="0" err="1"/>
              <a:t>sudėtyje</a:t>
            </a:r>
            <a:r>
              <a:rPr lang="pl-PL" dirty="0"/>
              <a:t> </a:t>
            </a:r>
            <a:r>
              <a:rPr lang="pl-PL" dirty="0" err="1"/>
              <a:t>yra</a:t>
            </a:r>
            <a:r>
              <a:rPr lang="pl-PL" dirty="0"/>
              <a:t>:</a:t>
            </a:r>
          </a:p>
          <a:p>
            <a:r>
              <a:rPr lang="pl-PL" dirty="0"/>
              <a:t>✔ 5 g </a:t>
            </a:r>
            <a:r>
              <a:rPr lang="pl-PL" dirty="0" err="1"/>
              <a:t>kolageno</a:t>
            </a:r>
            <a:endParaRPr lang="pl-PL" dirty="0"/>
          </a:p>
          <a:p>
            <a:r>
              <a:rPr lang="pl-PL" dirty="0"/>
              <a:t>✔ </a:t>
            </a:r>
            <a:r>
              <a:rPr lang="pl-PL" dirty="0" err="1"/>
              <a:t>FloraGLO</a:t>
            </a:r>
            <a:r>
              <a:rPr lang="pl-PL" dirty="0"/>
              <a:t>®</a:t>
            </a:r>
          </a:p>
          <a:p>
            <a:r>
              <a:rPr lang="pl-PL" dirty="0"/>
              <a:t>✔ </a:t>
            </a:r>
            <a:r>
              <a:rPr lang="pl-PL" dirty="0" err="1"/>
              <a:t>vitamino</a:t>
            </a:r>
            <a:r>
              <a:rPr lang="pl-PL" dirty="0"/>
              <a:t> C</a:t>
            </a:r>
          </a:p>
          <a:p>
            <a:r>
              <a:rPr lang="pl-PL" dirty="0"/>
              <a:t>✔ </a:t>
            </a:r>
            <a:r>
              <a:rPr lang="pl-PL" dirty="0" err="1"/>
              <a:t>biotino</a:t>
            </a:r>
            <a:endParaRPr lang="pl-PL" dirty="0"/>
          </a:p>
          <a:p>
            <a:r>
              <a:rPr lang="pl-PL" dirty="0"/>
              <a:t>✔ </a:t>
            </a:r>
            <a:r>
              <a:rPr lang="pl-PL" dirty="0" err="1"/>
              <a:t>niacino</a:t>
            </a:r>
            <a:endParaRPr lang="pl-PL" dirty="0"/>
          </a:p>
          <a:p>
            <a:endParaRPr lang="pl-PL" b="1" dirty="0"/>
          </a:p>
          <a:p>
            <a:r>
              <a:rPr lang="pl-PL" b="1" dirty="0"/>
              <a:t>„</a:t>
            </a:r>
            <a:r>
              <a:rPr lang="pl-PL" b="1" dirty="0" err="1"/>
              <a:t>Aš</a:t>
            </a:r>
            <a:r>
              <a:rPr lang="pl-PL" b="1" dirty="0"/>
              <a:t> </a:t>
            </a:r>
            <a:r>
              <a:rPr lang="pl-PL" b="1" dirty="0" err="1"/>
              <a:t>jau</a:t>
            </a:r>
            <a:r>
              <a:rPr lang="pl-PL" b="1" dirty="0"/>
              <a:t> </a:t>
            </a:r>
            <a:r>
              <a:rPr lang="pl-PL" b="1" dirty="0" err="1"/>
              <a:t>vartoju</a:t>
            </a:r>
            <a:r>
              <a:rPr lang="pl-PL" b="1" dirty="0"/>
              <a:t> </a:t>
            </a:r>
            <a:r>
              <a:rPr lang="pl-PL" b="1" dirty="0" err="1"/>
              <a:t>kolageną</a:t>
            </a:r>
            <a:r>
              <a:rPr lang="pl-PL" b="1" dirty="0"/>
              <a:t>.“</a:t>
            </a:r>
            <a:endParaRPr lang="pl-PL" dirty="0"/>
          </a:p>
          <a:p>
            <a:r>
              <a:rPr lang="pl-PL" b="1" dirty="0" err="1"/>
              <a:t>Atsakymas</a:t>
            </a:r>
            <a:r>
              <a:rPr lang="pl-PL" b="1" dirty="0"/>
              <a:t>:</a:t>
            </a:r>
            <a:endParaRPr lang="pl-PL" dirty="0"/>
          </a:p>
          <a:p>
            <a:r>
              <a:rPr lang="pl-PL" dirty="0" err="1"/>
              <a:t>Puiku</a:t>
            </a:r>
            <a:r>
              <a:rPr lang="pl-PL" dirty="0"/>
              <a:t>.</a:t>
            </a:r>
          </a:p>
          <a:p>
            <a:r>
              <a:rPr lang="pl-PL" dirty="0"/>
              <a:t>O ar </a:t>
            </a:r>
            <a:r>
              <a:rPr lang="pl-PL" dirty="0" err="1"/>
              <a:t>jame</a:t>
            </a:r>
            <a:r>
              <a:rPr lang="pl-PL" dirty="0"/>
              <a:t> </a:t>
            </a:r>
            <a:r>
              <a:rPr lang="pl-PL" dirty="0" err="1"/>
              <a:t>taip</a:t>
            </a:r>
            <a:r>
              <a:rPr lang="pl-PL" dirty="0"/>
              <a:t> pat </a:t>
            </a:r>
            <a:r>
              <a:rPr lang="pl-PL" dirty="0" err="1"/>
              <a:t>yra</a:t>
            </a:r>
            <a:r>
              <a:rPr lang="pl-PL" dirty="0"/>
              <a:t> </a:t>
            </a:r>
            <a:r>
              <a:rPr lang="pl-PL" dirty="0" err="1"/>
              <a:t>vitamino</a:t>
            </a:r>
            <a:r>
              <a:rPr lang="pl-PL" dirty="0"/>
              <a:t> C, </a:t>
            </a:r>
            <a:r>
              <a:rPr lang="pl-PL" dirty="0" err="1"/>
              <a:t>biotino</a:t>
            </a:r>
            <a:r>
              <a:rPr lang="pl-PL" dirty="0"/>
              <a:t>, </a:t>
            </a:r>
            <a:r>
              <a:rPr lang="pl-PL" dirty="0" err="1"/>
              <a:t>niacino</a:t>
            </a:r>
            <a:r>
              <a:rPr lang="pl-PL" dirty="0"/>
              <a:t> </a:t>
            </a:r>
            <a:r>
              <a:rPr lang="pl-PL" dirty="0" err="1"/>
              <a:t>ir</a:t>
            </a:r>
            <a:r>
              <a:rPr lang="pl-PL" dirty="0"/>
              <a:t> </a:t>
            </a:r>
            <a:r>
              <a:rPr lang="pl-PL" dirty="0" err="1"/>
              <a:t>firminio</a:t>
            </a:r>
            <a:r>
              <a:rPr lang="pl-PL" dirty="0"/>
              <a:t> </a:t>
            </a:r>
            <a:r>
              <a:rPr lang="pl-PL" dirty="0" err="1"/>
              <a:t>FloraGLO</a:t>
            </a:r>
            <a:r>
              <a:rPr lang="pl-PL" dirty="0"/>
              <a:t>® </a:t>
            </a:r>
            <a:r>
              <a:rPr lang="pl-PL" dirty="0" err="1"/>
              <a:t>liuteino</a:t>
            </a:r>
            <a:r>
              <a:rPr lang="pl-PL" dirty="0"/>
              <a:t>?</a:t>
            </a:r>
          </a:p>
          <a:p>
            <a:endParaRPr lang="pl-PL" b="1"/>
          </a:p>
          <a:p>
            <a:r>
              <a:rPr lang="pl-PL" b="1"/>
              <a:t>„</a:t>
            </a:r>
            <a:r>
              <a:rPr lang="pl-PL" b="1" dirty="0" err="1"/>
              <a:t>Nemėgstu</a:t>
            </a:r>
            <a:r>
              <a:rPr lang="pl-PL" b="1" dirty="0"/>
              <a:t> </a:t>
            </a:r>
            <a:r>
              <a:rPr lang="pl-PL" b="1" dirty="0" err="1"/>
              <a:t>tablečių</a:t>
            </a:r>
            <a:r>
              <a:rPr lang="pl-PL" b="1" dirty="0"/>
              <a:t>.“</a:t>
            </a:r>
            <a:endParaRPr lang="pl-PL" dirty="0"/>
          </a:p>
          <a:p>
            <a:r>
              <a:rPr lang="pl-PL" b="1" dirty="0" err="1"/>
              <a:t>Atsakymas</a:t>
            </a:r>
            <a:r>
              <a:rPr lang="pl-PL" b="1" dirty="0"/>
              <a:t>:</a:t>
            </a:r>
            <a:endParaRPr lang="pl-PL" dirty="0"/>
          </a:p>
          <a:p>
            <a:r>
              <a:rPr lang="pl-PL" dirty="0"/>
              <a:t>Marine </a:t>
            </a:r>
            <a:r>
              <a:rPr lang="pl-PL" dirty="0" err="1"/>
              <a:t>Glo</a:t>
            </a:r>
            <a:r>
              <a:rPr lang="pl-PL" dirty="0"/>
              <a:t> </a:t>
            </a:r>
            <a:r>
              <a:rPr lang="pl-PL" dirty="0" err="1"/>
              <a:t>yra</a:t>
            </a:r>
            <a:r>
              <a:rPr lang="pl-PL" dirty="0"/>
              <a:t> </a:t>
            </a:r>
            <a:r>
              <a:rPr lang="pl-PL" dirty="0" err="1"/>
              <a:t>tropinio</a:t>
            </a:r>
            <a:r>
              <a:rPr lang="pl-PL" dirty="0"/>
              <a:t> </a:t>
            </a:r>
            <a:r>
              <a:rPr lang="pl-PL" dirty="0" err="1"/>
              <a:t>skonio</a:t>
            </a:r>
            <a:r>
              <a:rPr lang="pl-PL" dirty="0"/>
              <a:t> </a:t>
            </a:r>
            <a:r>
              <a:rPr lang="pl-PL" dirty="0" err="1"/>
              <a:t>gėrimas</a:t>
            </a:r>
            <a:r>
              <a:rPr lang="pl-PL" dirty="0"/>
              <a:t>.</a:t>
            </a:r>
          </a:p>
          <a:p>
            <a:r>
              <a:rPr lang="pl-PL" dirty="0" err="1"/>
              <a:t>Vienas</a:t>
            </a:r>
            <a:r>
              <a:rPr lang="pl-PL" dirty="0"/>
              <a:t> </a:t>
            </a:r>
            <a:r>
              <a:rPr lang="pl-PL" dirty="0" err="1"/>
              <a:t>paketėlis</a:t>
            </a:r>
            <a:r>
              <a:rPr lang="pl-PL" dirty="0"/>
              <a:t> per </a:t>
            </a:r>
            <a:r>
              <a:rPr lang="pl-PL" dirty="0" err="1"/>
              <a:t>dieną</a:t>
            </a:r>
            <a:r>
              <a:rPr lang="pl-PL" dirty="0"/>
              <a:t>.</a:t>
            </a:r>
          </a:p>
          <a:p>
            <a:endParaRPr lang="pl-PL" dirty="0"/>
          </a:p>
        </p:txBody>
      </p:sp>
      <p:sp>
        <p:nvSpPr>
          <p:cNvPr id="5" name="Tytuł 4">
            <a:extLst>
              <a:ext uri="{FF2B5EF4-FFF2-40B4-BE49-F238E27FC236}">
                <a16:creationId xmlns:a16="http://schemas.microsoft.com/office/drawing/2014/main" id="{89011F2A-9754-FFD9-839D-F322E3F8CAC7}"/>
              </a:ext>
            </a:extLst>
          </p:cNvPr>
          <p:cNvSpPr>
            <a:spLocks noGrp="1"/>
          </p:cNvSpPr>
          <p:nvPr>
            <p:ph type="title"/>
          </p:nvPr>
        </p:nvSpPr>
        <p:spPr/>
        <p:txBody>
          <a:bodyPr>
            <a:normAutofit/>
          </a:bodyPr>
          <a:lstStyle/>
          <a:p>
            <a:r>
              <a:rPr lang="lt-LT" dirty="0"/>
              <a:t>Dažniausios klientų prieštaravimai</a:t>
            </a:r>
            <a:endParaRPr lang="pl-PL" dirty="0"/>
          </a:p>
        </p:txBody>
      </p:sp>
      <p:pic>
        <p:nvPicPr>
          <p:cNvPr id="4" name="Obraz 3" descr="Natures Sunshineￂﾮ Glo&#10;&#10;Zawartość wygenerowana przez AI może być niepoprawna.">
            <a:extLst>
              <a:ext uri="{FF2B5EF4-FFF2-40B4-BE49-F238E27FC236}">
                <a16:creationId xmlns:a16="http://schemas.microsoft.com/office/drawing/2014/main" id="{8DBB999C-34B0-D11E-0A40-617C943F1F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3515" y="1330427"/>
            <a:ext cx="3458232" cy="4891416"/>
          </a:xfrm>
          <a:prstGeom prst="rect">
            <a:avLst/>
          </a:prstGeom>
        </p:spPr>
      </p:pic>
    </p:spTree>
    <p:extLst>
      <p:ext uri="{BB962C8B-B14F-4D97-AF65-F5344CB8AC3E}">
        <p14:creationId xmlns:p14="http://schemas.microsoft.com/office/powerpoint/2010/main" val="1805467733"/>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a:extLst>
            <a:ext uri="{FF2B5EF4-FFF2-40B4-BE49-F238E27FC236}">
              <a16:creationId xmlns:a16="http://schemas.microsoft.com/office/drawing/2014/main" id="{9318739C-B963-A499-2FB5-D70D1FB85DA6}"/>
            </a:ext>
          </a:extLst>
        </p:cNvPr>
        <p:cNvGrpSpPr/>
        <p:nvPr/>
      </p:nvGrpSpPr>
      <p:grpSpPr>
        <a:xfrm>
          <a:off x="0" y="0"/>
          <a:ext cx="0" cy="0"/>
          <a:chOff x="0" y="0"/>
          <a:chExt cx="0" cy="0"/>
        </a:xfrm>
      </p:grpSpPr>
    </p:spTree>
    <p:extLst>
      <p:ext uri="{BB962C8B-B14F-4D97-AF65-F5344CB8AC3E}">
        <p14:creationId xmlns:p14="http://schemas.microsoft.com/office/powerpoint/2010/main" val="1172940627"/>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a="http://schemas.openxmlformats.org/drawingml/2006/main" name="NSP2026_PPT-Formatted">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Montserrat ExtraBold"/>
        <a:ea typeface="Arial"/>
        <a:cs typeface="Arial"/>
      </a:majorFont>
      <a:minorFont>
        <a:latin typeface="Montserrat"/>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NSP2026_PPT-Formatted</Template>
  <TotalTime>29618</TotalTime>
  <Words>1899</Words>
  <Application>Microsoft Office PowerPoint</Application>
  <PresentationFormat>Panoramiczny</PresentationFormat>
  <Paragraphs>345</Paragraphs>
  <Slides>27</Slides>
  <Notes>15</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27</vt:i4>
      </vt:variant>
    </vt:vector>
  </HeadingPairs>
  <TitlesOfParts>
    <vt:vector size="32" baseType="lpstr">
      <vt:lpstr>Montserrat</vt:lpstr>
      <vt:lpstr>Aptos</vt:lpstr>
      <vt:lpstr>Montserrat ExtraBold</vt:lpstr>
      <vt:lpstr>Arial</vt:lpstr>
      <vt:lpstr>NSP2026_PPT-Formatted</vt:lpstr>
      <vt:lpstr>Prezentacja programu PowerPoint</vt:lpstr>
      <vt:lpstr>Marine Glo™</vt:lpstr>
      <vt:lpstr>Oda – didžiausias kūno organas</vt:lpstr>
      <vt:lpstr>Kodėl oda sensta?</vt:lpstr>
      <vt:lpstr>Kas yra kolagenas?</vt:lpstr>
      <vt:lpstr>Kolageno tipai</vt:lpstr>
      <vt:lpstr>Kas atsitinka kolagenui, kai senstame?</vt:lpstr>
      <vt:lpstr>Kodėl buvo pasirinktas hidrolizuotas kolagenas?</vt:lpstr>
      <vt:lpstr>Marine Glo – daugiau nei kolagenas.</vt:lpstr>
      <vt:lpstr>Kodėl maišyti šiuos ingredientus?</vt:lpstr>
      <vt:lpstr>Kas daro Marine Glo išskirtinę?</vt:lpstr>
      <vt:lpstr>C vitaminas – kodėl jis toks svarbus?</vt:lpstr>
      <vt:lpstr>C vitaminas – daugiau nei tik kolagenas</vt:lpstr>
      <vt:lpstr>Biotinas – vitaminas gražiai odai</vt:lpstr>
      <vt:lpstr>Niacinas – energijai ir sveikai odai</vt:lpstr>
      <vt:lpstr>FloraGLO® – kodėl būtent ši luteinas?</vt:lpstr>
      <vt:lpstr>FloraGLO® – ingredientas su savo tyrimais patvirtintas</vt:lpstr>
      <vt:lpstr>Kas tiksliai yra luteinas?</vt:lpstr>
      <vt:lpstr>Kur organizme randama luteinas?</vt:lpstr>
      <vt:lpstr>Ingredientų sinergija</vt:lpstr>
      <vt:lpstr>Kodėl mokslininkai taip intensyviai tiria kolageną?</vt:lpstr>
      <vt:lpstr>Kas yra kolageno peptidai?</vt:lpstr>
      <vt:lpstr>Faktai ir mitai apie kolageną</vt:lpstr>
      <vt:lpstr>Dažniausiai užduodami klausimai (DUK)</vt:lpstr>
      <vt:lpstr>Prezentacja programu PowerPoint</vt:lpstr>
      <vt:lpstr>Dažniausios klientų prieštaravimai</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Nathan Tingen</dc:creator>
  <cp:lastModifiedBy>Dawid Tarasewicz</cp:lastModifiedBy>
  <cp:revision>36</cp:revision>
  <dcterms:created xsi:type="dcterms:W3CDTF">2024-12-31T18:20:35Z</dcterms:created>
  <dcterms:modified xsi:type="dcterms:W3CDTF">2026-08-20T11:32:17Z</dcterms:modified>
</cp:coreProperties>
</file>