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0" r:id="rId1"/>
  </p:sldMasterIdLst>
  <p:notesMasterIdLst>
    <p:notesMasterId r:id="rId29"/>
  </p:notesMasterIdLst>
  <p:sldIdLst>
    <p:sldId id="2147479857" r:id="rId2"/>
    <p:sldId id="2147479858" r:id="rId3"/>
    <p:sldId id="2147479859" r:id="rId4"/>
    <p:sldId id="2147479860" r:id="rId5"/>
    <p:sldId id="2147479861" r:id="rId6"/>
    <p:sldId id="2147479862" r:id="rId7"/>
    <p:sldId id="2147479863" r:id="rId8"/>
    <p:sldId id="2147479864" r:id="rId9"/>
    <p:sldId id="2147479865" r:id="rId10"/>
    <p:sldId id="2147479866" r:id="rId11"/>
    <p:sldId id="2147479867" r:id="rId12"/>
    <p:sldId id="2147479868" r:id="rId13"/>
    <p:sldId id="2147479869" r:id="rId14"/>
    <p:sldId id="2147479870" r:id="rId15"/>
    <p:sldId id="2147479871" r:id="rId16"/>
    <p:sldId id="2147479872" r:id="rId17"/>
    <p:sldId id="2147479889" r:id="rId18"/>
    <p:sldId id="2147479873" r:id="rId19"/>
    <p:sldId id="2147479874" r:id="rId20"/>
    <p:sldId id="2147479875" r:id="rId21"/>
    <p:sldId id="2147479876" r:id="rId22"/>
    <p:sldId id="2147479877" r:id="rId23"/>
    <p:sldId id="2147479881" r:id="rId24"/>
    <p:sldId id="2147479882" r:id="rId25"/>
    <p:sldId id="2147479883" r:id="rId26"/>
    <p:sldId id="2147479884" r:id="rId27"/>
    <p:sldId id="2147479890" r:id="rId28"/>
  </p:sldIdLst>
  <p:sldSz cx="12192000" cy="6858000"/>
  <p:notesSz cx="6858000" cy="9144000"/>
  <p:embeddedFontLst>
    <p:embeddedFont>
      <p:font typeface="Montserrat" panose="00000500000000000000" pitchFamily="2" charset="-18"/>
      <p:regular r:id="rId30"/>
      <p:bold r:id="rId31"/>
      <p:italic r:id="rId32"/>
      <p:boldItalic r:id="rId33"/>
    </p:embeddedFont>
    <p:embeddedFont>
      <p:font typeface="Montserrat ExtraBold" panose="00000900000000000000" pitchFamily="2" charset="-18"/>
      <p:bold r:id="rId34"/>
      <p:boldItalic r:id="rId35"/>
    </p:embeddedFont>
  </p:embeddedFontLst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4F00"/>
    <a:srgbClr val="0B7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D3D913-4646-4FE1-BE66-9741BF3CD593}" v="137" dt="2026-08-20T07:13:55.642"/>
  </p1510:revLst>
</p1510:revInfo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Styl z motywem 2 — Ak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055" autoAdjust="0"/>
  </p:normalViewPr>
  <p:slideViewPr>
    <p:cSldViewPr snapToGrid="0">
      <p:cViewPr>
        <p:scale>
          <a:sx n="70" d="100"/>
          <a:sy n="70" d="100"/>
        </p:scale>
        <p:origin x="1142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a Kostrzewa" userId="a28c5f14-52f9-4828-95d6-9e1b0af35f82" providerId="ADAL" clId="{35B1258B-57A2-42AC-BC20-E0F48E79F512}"/>
    <pc:docChg chg="undo custSel addSld delSld modSld">
      <pc:chgData name="Natalia Kostrzewa" userId="a28c5f14-52f9-4828-95d6-9e1b0af35f82" providerId="ADAL" clId="{35B1258B-57A2-42AC-BC20-E0F48E79F512}" dt="2026-08-20T07:54:37.017" v="656" actId="1076"/>
      <pc:docMkLst>
        <pc:docMk/>
      </pc:docMkLst>
      <pc:sldChg chg="del">
        <pc:chgData name="Natalia Kostrzewa" userId="a28c5f14-52f9-4828-95d6-9e1b0af35f82" providerId="ADAL" clId="{35B1258B-57A2-42AC-BC20-E0F48E79F512}" dt="2026-08-20T07:12:59.222" v="547" actId="47"/>
        <pc:sldMkLst>
          <pc:docMk/>
          <pc:sldMk cId="147118071" sldId="14487"/>
        </pc:sldMkLst>
      </pc:sldChg>
      <pc:sldChg chg="del">
        <pc:chgData name="Natalia Kostrzewa" userId="a28c5f14-52f9-4828-95d6-9e1b0af35f82" providerId="ADAL" clId="{35B1258B-57A2-42AC-BC20-E0F48E79F512}" dt="2026-08-20T06:39:17.644" v="31" actId="47"/>
        <pc:sldMkLst>
          <pc:docMk/>
          <pc:sldMk cId="781488688" sldId="2147479850"/>
        </pc:sldMkLst>
      </pc:sldChg>
      <pc:sldChg chg="addSp delSp modSp del mod">
        <pc:chgData name="Natalia Kostrzewa" userId="a28c5f14-52f9-4828-95d6-9e1b0af35f82" providerId="ADAL" clId="{35B1258B-57A2-42AC-BC20-E0F48E79F512}" dt="2026-08-20T06:39:08.556" v="28" actId="47"/>
        <pc:sldMkLst>
          <pc:docMk/>
          <pc:sldMk cId="2673345350" sldId="2147479854"/>
        </pc:sldMkLst>
      </pc:sldChg>
      <pc:sldChg chg="del">
        <pc:chgData name="Natalia Kostrzewa" userId="a28c5f14-52f9-4828-95d6-9e1b0af35f82" providerId="ADAL" clId="{35B1258B-57A2-42AC-BC20-E0F48E79F512}" dt="2026-08-20T06:39:19.966" v="32" actId="47"/>
        <pc:sldMkLst>
          <pc:docMk/>
          <pc:sldMk cId="1157049433" sldId="2147479855"/>
        </pc:sldMkLst>
      </pc:sldChg>
      <pc:sldChg chg="del">
        <pc:chgData name="Natalia Kostrzewa" userId="a28c5f14-52f9-4828-95d6-9e1b0af35f82" providerId="ADAL" clId="{35B1258B-57A2-42AC-BC20-E0F48E79F512}" dt="2026-08-20T06:39:16.740" v="30" actId="47"/>
        <pc:sldMkLst>
          <pc:docMk/>
          <pc:sldMk cId="3474864824" sldId="2147479856"/>
        </pc:sldMkLst>
      </pc:sldChg>
      <pc:sldChg chg="addSp delSp modSp mod setBg">
        <pc:chgData name="Natalia Kostrzewa" userId="a28c5f14-52f9-4828-95d6-9e1b0af35f82" providerId="ADAL" clId="{35B1258B-57A2-42AC-BC20-E0F48E79F512}" dt="2026-08-20T06:44:24.372" v="61" actId="478"/>
        <pc:sldMkLst>
          <pc:docMk/>
          <pc:sldMk cId="2512416494" sldId="2147479857"/>
        </pc:sldMkLst>
        <pc:spChg chg="del">
          <ac:chgData name="Natalia Kostrzewa" userId="a28c5f14-52f9-4828-95d6-9e1b0af35f82" providerId="ADAL" clId="{35B1258B-57A2-42AC-BC20-E0F48E79F512}" dt="2026-08-20T06:43:09.962" v="43" actId="478"/>
          <ac:spMkLst>
            <pc:docMk/>
            <pc:sldMk cId="2512416494" sldId="2147479857"/>
            <ac:spMk id="3" creationId="{FEE9185A-7FCF-5067-8EB3-F4EF46C254A6}"/>
          </ac:spMkLst>
        </pc:spChg>
        <pc:spChg chg="del">
          <ac:chgData name="Natalia Kostrzewa" userId="a28c5f14-52f9-4828-95d6-9e1b0af35f82" providerId="ADAL" clId="{35B1258B-57A2-42AC-BC20-E0F48E79F512}" dt="2026-08-20T06:43:09.311" v="42" actId="478"/>
          <ac:spMkLst>
            <pc:docMk/>
            <pc:sldMk cId="2512416494" sldId="2147479857"/>
            <ac:spMk id="5" creationId="{1FA4B23A-4BF5-70A1-587F-2A45FD8C55F0}"/>
          </ac:spMkLst>
        </pc:spChg>
        <pc:spChg chg="add del mod">
          <ac:chgData name="Natalia Kostrzewa" userId="a28c5f14-52f9-4828-95d6-9e1b0af35f82" providerId="ADAL" clId="{35B1258B-57A2-42AC-BC20-E0F48E79F512}" dt="2026-08-20T06:44:02.989" v="55"/>
          <ac:spMkLst>
            <pc:docMk/>
            <pc:sldMk cId="2512416494" sldId="2147479857"/>
            <ac:spMk id="6" creationId="{D4CA6AA9-8882-7635-1874-FFA8C0509808}"/>
          </ac:spMkLst>
        </pc:spChg>
        <pc:picChg chg="add del mod modCrop">
          <ac:chgData name="Natalia Kostrzewa" userId="a28c5f14-52f9-4828-95d6-9e1b0af35f82" providerId="ADAL" clId="{35B1258B-57A2-42AC-BC20-E0F48E79F512}" dt="2026-08-20T06:44:24.372" v="61" actId="478"/>
          <ac:picMkLst>
            <pc:docMk/>
            <pc:sldMk cId="2512416494" sldId="2147479857"/>
            <ac:picMk id="4" creationId="{553C0824-4A55-9CC8-D203-AF3C71E100F3}"/>
          </ac:picMkLst>
        </pc:picChg>
      </pc:sldChg>
      <pc:sldChg chg="addSp modSp add mod modNotesTx">
        <pc:chgData name="Natalia Kostrzewa" userId="a28c5f14-52f9-4828-95d6-9e1b0af35f82" providerId="ADAL" clId="{35B1258B-57A2-42AC-BC20-E0F48E79F512}" dt="2026-08-20T07:45:54.315" v="564" actId="27614"/>
        <pc:sldMkLst>
          <pc:docMk/>
          <pc:sldMk cId="306103584" sldId="2147479858"/>
        </pc:sldMkLst>
        <pc:spChg chg="mod">
          <ac:chgData name="Natalia Kostrzewa" userId="a28c5f14-52f9-4828-95d6-9e1b0af35f82" providerId="ADAL" clId="{35B1258B-57A2-42AC-BC20-E0F48E79F512}" dt="2026-08-20T07:45:49.495" v="563" actId="14100"/>
          <ac:spMkLst>
            <pc:docMk/>
            <pc:sldMk cId="306103584" sldId="2147479858"/>
            <ac:spMk id="3" creationId="{566FA9EB-F404-7A70-88B5-5DCE4FECA395}"/>
          </ac:spMkLst>
        </pc:spChg>
        <pc:spChg chg="mod">
          <ac:chgData name="Natalia Kostrzewa" userId="a28c5f14-52f9-4828-95d6-9e1b0af35f82" providerId="ADAL" clId="{35B1258B-57A2-42AC-BC20-E0F48E79F512}" dt="2026-08-20T06:44:51.091" v="63"/>
          <ac:spMkLst>
            <pc:docMk/>
            <pc:sldMk cId="306103584" sldId="2147479858"/>
            <ac:spMk id="5" creationId="{3CE51DF3-0978-F84E-463F-9C02F157DDE6}"/>
          </ac:spMkLst>
        </pc:spChg>
        <pc:picChg chg="add mod">
          <ac:chgData name="Natalia Kostrzewa" userId="a28c5f14-52f9-4828-95d6-9e1b0af35f82" providerId="ADAL" clId="{35B1258B-57A2-42AC-BC20-E0F48E79F512}" dt="2026-08-20T07:45:54.315" v="564" actId="27614"/>
          <ac:picMkLst>
            <pc:docMk/>
            <pc:sldMk cId="306103584" sldId="2147479858"/>
            <ac:picMk id="4" creationId="{E863D647-4CFD-6426-6D1E-E2A060F55165}"/>
          </ac:picMkLst>
        </pc:picChg>
      </pc:sldChg>
      <pc:sldChg chg="del">
        <pc:chgData name="Natalia Kostrzewa" userId="a28c5f14-52f9-4828-95d6-9e1b0af35f82" providerId="ADAL" clId="{35B1258B-57A2-42AC-BC20-E0F48E79F512}" dt="2026-08-20T06:39:14.283" v="29" actId="47"/>
        <pc:sldMkLst>
          <pc:docMk/>
          <pc:sldMk cId="1197240731" sldId="2147479858"/>
        </pc:sldMkLst>
      </pc:sldChg>
      <pc:sldChg chg="addSp modSp add mod">
        <pc:chgData name="Natalia Kostrzewa" userId="a28c5f14-52f9-4828-95d6-9e1b0af35f82" providerId="ADAL" clId="{35B1258B-57A2-42AC-BC20-E0F48E79F512}" dt="2026-08-20T07:46:43.518" v="569" actId="962"/>
        <pc:sldMkLst>
          <pc:docMk/>
          <pc:sldMk cId="2067949054" sldId="2147479859"/>
        </pc:sldMkLst>
        <pc:spChg chg="mod">
          <ac:chgData name="Natalia Kostrzewa" userId="a28c5f14-52f9-4828-95d6-9e1b0af35f82" providerId="ADAL" clId="{35B1258B-57A2-42AC-BC20-E0F48E79F512}" dt="2026-08-20T06:52:28.624" v="123" actId="20577"/>
          <ac:spMkLst>
            <pc:docMk/>
            <pc:sldMk cId="2067949054" sldId="2147479859"/>
            <ac:spMk id="3" creationId="{5D93A889-F54B-FD51-DCA4-E4316EB57B72}"/>
          </ac:spMkLst>
        </pc:spChg>
        <pc:spChg chg="add mod">
          <ac:chgData name="Natalia Kostrzewa" userId="a28c5f14-52f9-4828-95d6-9e1b0af35f82" providerId="ADAL" clId="{35B1258B-57A2-42AC-BC20-E0F48E79F512}" dt="2026-08-20T06:53:15.727" v="150" actId="1076"/>
          <ac:spMkLst>
            <pc:docMk/>
            <pc:sldMk cId="2067949054" sldId="2147479859"/>
            <ac:spMk id="4" creationId="{C238489C-ECD1-3CF5-6122-7A8916443726}"/>
          </ac:spMkLst>
        </pc:spChg>
        <pc:spChg chg="mod">
          <ac:chgData name="Natalia Kostrzewa" userId="a28c5f14-52f9-4828-95d6-9e1b0af35f82" providerId="ADAL" clId="{35B1258B-57A2-42AC-BC20-E0F48E79F512}" dt="2026-08-20T06:52:18.988" v="121" actId="27636"/>
          <ac:spMkLst>
            <pc:docMk/>
            <pc:sldMk cId="2067949054" sldId="2147479859"/>
            <ac:spMk id="5" creationId="{433B6440-0E4B-81D6-D1EB-D1FF0DCA52EC}"/>
          </ac:spMkLst>
        </pc:spChg>
        <pc:picChg chg="add mod">
          <ac:chgData name="Natalia Kostrzewa" userId="a28c5f14-52f9-4828-95d6-9e1b0af35f82" providerId="ADAL" clId="{35B1258B-57A2-42AC-BC20-E0F48E79F512}" dt="2026-08-20T07:46:43.518" v="569" actId="962"/>
          <ac:picMkLst>
            <pc:docMk/>
            <pc:sldMk cId="2067949054" sldId="2147479859"/>
            <ac:picMk id="7" creationId="{CAEEC08F-6FD6-367D-35BC-A7A142FC7CAE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47:18.776" v="574" actId="27614"/>
        <pc:sldMkLst>
          <pc:docMk/>
          <pc:sldMk cId="3520153690" sldId="2147479860"/>
        </pc:sldMkLst>
        <pc:spChg chg="mod">
          <ac:chgData name="Natalia Kostrzewa" userId="a28c5f14-52f9-4828-95d6-9e1b0af35f82" providerId="ADAL" clId="{35B1258B-57A2-42AC-BC20-E0F48E79F512}" dt="2026-08-20T06:53:32.567" v="153" actId="27636"/>
          <ac:spMkLst>
            <pc:docMk/>
            <pc:sldMk cId="3520153690" sldId="2147479860"/>
            <ac:spMk id="3" creationId="{F80C4181-469C-2001-4835-FCA1DD96F0C8}"/>
          </ac:spMkLst>
        </pc:spChg>
        <pc:spChg chg="mod">
          <ac:chgData name="Natalia Kostrzewa" userId="a28c5f14-52f9-4828-95d6-9e1b0af35f82" providerId="ADAL" clId="{35B1258B-57A2-42AC-BC20-E0F48E79F512}" dt="2026-08-20T06:53:25.805" v="151"/>
          <ac:spMkLst>
            <pc:docMk/>
            <pc:sldMk cId="3520153690" sldId="2147479860"/>
            <ac:spMk id="5" creationId="{33BFB099-F5AF-9CD4-02DB-F3C82A5CC09B}"/>
          </ac:spMkLst>
        </pc:spChg>
        <pc:picChg chg="add mod">
          <ac:chgData name="Natalia Kostrzewa" userId="a28c5f14-52f9-4828-95d6-9e1b0af35f82" providerId="ADAL" clId="{35B1258B-57A2-42AC-BC20-E0F48E79F512}" dt="2026-08-20T07:47:18.776" v="574" actId="27614"/>
          <ac:picMkLst>
            <pc:docMk/>
            <pc:sldMk cId="3520153690" sldId="2147479860"/>
            <ac:picMk id="4" creationId="{83A70E88-5075-D5D1-C842-4B71E39442CC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47:46.826" v="579" actId="27614"/>
        <pc:sldMkLst>
          <pc:docMk/>
          <pc:sldMk cId="1035753018" sldId="2147479861"/>
        </pc:sldMkLst>
        <pc:spChg chg="mod">
          <ac:chgData name="Natalia Kostrzewa" userId="a28c5f14-52f9-4828-95d6-9e1b0af35f82" providerId="ADAL" clId="{35B1258B-57A2-42AC-BC20-E0F48E79F512}" dt="2026-08-20T06:53:54.451" v="155"/>
          <ac:spMkLst>
            <pc:docMk/>
            <pc:sldMk cId="1035753018" sldId="2147479861"/>
            <ac:spMk id="3" creationId="{47624315-359D-831A-6EC4-C14D3B771C4E}"/>
          </ac:spMkLst>
        </pc:spChg>
        <pc:spChg chg="mod">
          <ac:chgData name="Natalia Kostrzewa" userId="a28c5f14-52f9-4828-95d6-9e1b0af35f82" providerId="ADAL" clId="{35B1258B-57A2-42AC-BC20-E0F48E79F512}" dt="2026-08-20T06:53:47.785" v="154"/>
          <ac:spMkLst>
            <pc:docMk/>
            <pc:sldMk cId="1035753018" sldId="2147479861"/>
            <ac:spMk id="5" creationId="{4CE897EC-750B-9107-5328-05DCAB5F0C2C}"/>
          </ac:spMkLst>
        </pc:spChg>
        <pc:picChg chg="add mod">
          <ac:chgData name="Natalia Kostrzewa" userId="a28c5f14-52f9-4828-95d6-9e1b0af35f82" providerId="ADAL" clId="{35B1258B-57A2-42AC-BC20-E0F48E79F512}" dt="2026-08-20T07:47:46.826" v="579" actId="27614"/>
          <ac:picMkLst>
            <pc:docMk/>
            <pc:sldMk cId="1035753018" sldId="2147479861"/>
            <ac:picMk id="4" creationId="{DAC81ABD-671F-B806-2B60-3910AB0C86D7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48:59.360" v="584" actId="27614"/>
        <pc:sldMkLst>
          <pc:docMk/>
          <pc:sldMk cId="3909113330" sldId="2147479862"/>
        </pc:sldMkLst>
        <pc:spChg chg="mod">
          <ac:chgData name="Natalia Kostrzewa" userId="a28c5f14-52f9-4828-95d6-9e1b0af35f82" providerId="ADAL" clId="{35B1258B-57A2-42AC-BC20-E0F48E79F512}" dt="2026-08-20T06:54:28.736" v="170" actId="27636"/>
          <ac:spMkLst>
            <pc:docMk/>
            <pc:sldMk cId="3909113330" sldId="2147479862"/>
            <ac:spMk id="3" creationId="{287296EF-172A-42E8-29A1-887ED9B4710A}"/>
          </ac:spMkLst>
        </pc:spChg>
        <pc:spChg chg="mod">
          <ac:chgData name="Natalia Kostrzewa" userId="a28c5f14-52f9-4828-95d6-9e1b0af35f82" providerId="ADAL" clId="{35B1258B-57A2-42AC-BC20-E0F48E79F512}" dt="2026-08-20T06:54:05.273" v="157" actId="27636"/>
          <ac:spMkLst>
            <pc:docMk/>
            <pc:sldMk cId="3909113330" sldId="2147479862"/>
            <ac:spMk id="5" creationId="{AE8D7C0B-49CF-FD57-278B-E4049B5B22E0}"/>
          </ac:spMkLst>
        </pc:spChg>
        <pc:picChg chg="add mod">
          <ac:chgData name="Natalia Kostrzewa" userId="a28c5f14-52f9-4828-95d6-9e1b0af35f82" providerId="ADAL" clId="{35B1258B-57A2-42AC-BC20-E0F48E79F512}" dt="2026-08-20T07:48:59.360" v="584" actId="27614"/>
          <ac:picMkLst>
            <pc:docMk/>
            <pc:sldMk cId="3909113330" sldId="2147479862"/>
            <ac:picMk id="4" creationId="{35E67A98-4F4F-D737-6D94-3012A0A63874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6:55:12.535" v="176"/>
        <pc:sldMkLst>
          <pc:docMk/>
          <pc:sldMk cId="1951632492" sldId="2147479863"/>
        </pc:sldMkLst>
        <pc:spChg chg="mod">
          <ac:chgData name="Natalia Kostrzewa" userId="a28c5f14-52f9-4828-95d6-9e1b0af35f82" providerId="ADAL" clId="{35B1258B-57A2-42AC-BC20-E0F48E79F512}" dt="2026-08-20T06:55:01.125" v="174" actId="14100"/>
          <ac:spMkLst>
            <pc:docMk/>
            <pc:sldMk cId="1951632492" sldId="2147479863"/>
            <ac:spMk id="3" creationId="{5B015018-17B2-C46A-5DC0-124D6C2C9A84}"/>
          </ac:spMkLst>
        </pc:spChg>
        <pc:spChg chg="add mod">
          <ac:chgData name="Natalia Kostrzewa" userId="a28c5f14-52f9-4828-95d6-9e1b0af35f82" providerId="ADAL" clId="{35B1258B-57A2-42AC-BC20-E0F48E79F512}" dt="2026-08-20T06:55:12.535" v="176"/>
          <ac:spMkLst>
            <pc:docMk/>
            <pc:sldMk cId="1951632492" sldId="2147479863"/>
            <ac:spMk id="4" creationId="{D3E9D17C-ED88-54E7-E0D3-01E2A8CB7300}"/>
          </ac:spMkLst>
        </pc:spChg>
        <pc:spChg chg="mod">
          <ac:chgData name="Natalia Kostrzewa" userId="a28c5f14-52f9-4828-95d6-9e1b0af35f82" providerId="ADAL" clId="{35B1258B-57A2-42AC-BC20-E0F48E79F512}" dt="2026-08-20T06:54:53.012" v="172" actId="27636"/>
          <ac:spMkLst>
            <pc:docMk/>
            <pc:sldMk cId="1951632492" sldId="2147479863"/>
            <ac:spMk id="5" creationId="{E300AEAA-4F33-D984-8CDF-09BDEBB57C27}"/>
          </ac:spMkLst>
        </pc:spChg>
      </pc:sldChg>
      <pc:sldChg chg="modSp add mod">
        <pc:chgData name="Natalia Kostrzewa" userId="a28c5f14-52f9-4828-95d6-9e1b0af35f82" providerId="ADAL" clId="{35B1258B-57A2-42AC-BC20-E0F48E79F512}" dt="2026-08-20T06:55:40.685" v="182" actId="27636"/>
        <pc:sldMkLst>
          <pc:docMk/>
          <pc:sldMk cId="1416310791" sldId="2147479864"/>
        </pc:sldMkLst>
        <pc:spChg chg="mod">
          <ac:chgData name="Natalia Kostrzewa" userId="a28c5f14-52f9-4828-95d6-9e1b0af35f82" providerId="ADAL" clId="{35B1258B-57A2-42AC-BC20-E0F48E79F512}" dt="2026-08-20T06:55:40.685" v="182" actId="27636"/>
          <ac:spMkLst>
            <pc:docMk/>
            <pc:sldMk cId="1416310791" sldId="2147479864"/>
            <ac:spMk id="3" creationId="{77D4FF1C-2C45-2C29-58A0-6B09624501AB}"/>
          </ac:spMkLst>
        </pc:spChg>
        <pc:spChg chg="mod">
          <ac:chgData name="Natalia Kostrzewa" userId="a28c5f14-52f9-4828-95d6-9e1b0af35f82" providerId="ADAL" clId="{35B1258B-57A2-42AC-BC20-E0F48E79F512}" dt="2026-08-20T06:55:29.319" v="178" actId="27636"/>
          <ac:spMkLst>
            <pc:docMk/>
            <pc:sldMk cId="1416310791" sldId="2147479864"/>
            <ac:spMk id="5" creationId="{590B0BF0-D5CC-3D9C-15BE-B35BEAA1B149}"/>
          </ac:spMkLst>
        </pc:spChg>
      </pc:sldChg>
      <pc:sldChg chg="addSp modSp add mod">
        <pc:chgData name="Natalia Kostrzewa" userId="a28c5f14-52f9-4828-95d6-9e1b0af35f82" providerId="ADAL" clId="{35B1258B-57A2-42AC-BC20-E0F48E79F512}" dt="2026-08-20T07:49:31.269" v="590" actId="27614"/>
        <pc:sldMkLst>
          <pc:docMk/>
          <pc:sldMk cId="3637192833" sldId="2147479865"/>
        </pc:sldMkLst>
        <pc:spChg chg="mod">
          <ac:chgData name="Natalia Kostrzewa" userId="a28c5f14-52f9-4828-95d6-9e1b0af35f82" providerId="ADAL" clId="{35B1258B-57A2-42AC-BC20-E0F48E79F512}" dt="2026-08-20T06:56:29.555" v="185" actId="12"/>
          <ac:spMkLst>
            <pc:docMk/>
            <pc:sldMk cId="3637192833" sldId="2147479865"/>
            <ac:spMk id="3" creationId="{04D76642-887E-100C-E27D-564ED79B95F4}"/>
          </ac:spMkLst>
        </pc:spChg>
        <pc:spChg chg="mod">
          <ac:chgData name="Natalia Kostrzewa" userId="a28c5f14-52f9-4828-95d6-9e1b0af35f82" providerId="ADAL" clId="{35B1258B-57A2-42AC-BC20-E0F48E79F512}" dt="2026-08-20T06:56:19.847" v="183"/>
          <ac:spMkLst>
            <pc:docMk/>
            <pc:sldMk cId="3637192833" sldId="2147479865"/>
            <ac:spMk id="5" creationId="{FEF39B1D-78FF-CB65-97BB-B602A59101DC}"/>
          </ac:spMkLst>
        </pc:spChg>
        <pc:picChg chg="add mod">
          <ac:chgData name="Natalia Kostrzewa" userId="a28c5f14-52f9-4828-95d6-9e1b0af35f82" providerId="ADAL" clId="{35B1258B-57A2-42AC-BC20-E0F48E79F512}" dt="2026-08-20T07:49:31.269" v="590" actId="27614"/>
          <ac:picMkLst>
            <pc:docMk/>
            <pc:sldMk cId="3637192833" sldId="2147479865"/>
            <ac:picMk id="4" creationId="{49C3FCAF-9D3C-FB26-9E94-C67CCD6197A6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49:49.027" v="599" actId="1076"/>
        <pc:sldMkLst>
          <pc:docMk/>
          <pc:sldMk cId="3166779585" sldId="2147479866"/>
        </pc:sldMkLst>
        <pc:spChg chg="mod">
          <ac:chgData name="Natalia Kostrzewa" userId="a28c5f14-52f9-4828-95d6-9e1b0af35f82" providerId="ADAL" clId="{35B1258B-57A2-42AC-BC20-E0F48E79F512}" dt="2026-08-20T07:49:43.488" v="597" actId="20577"/>
          <ac:spMkLst>
            <pc:docMk/>
            <pc:sldMk cId="3166779585" sldId="2147479866"/>
            <ac:spMk id="3" creationId="{9628E1C1-2C43-E18A-B365-53DE1757611A}"/>
          </ac:spMkLst>
        </pc:spChg>
        <pc:spChg chg="mod">
          <ac:chgData name="Natalia Kostrzewa" userId="a28c5f14-52f9-4828-95d6-9e1b0af35f82" providerId="ADAL" clId="{35B1258B-57A2-42AC-BC20-E0F48E79F512}" dt="2026-08-20T06:47:07.068" v="88" actId="27636"/>
          <ac:spMkLst>
            <pc:docMk/>
            <pc:sldMk cId="3166779585" sldId="2147479866"/>
            <ac:spMk id="5" creationId="{AD27752A-0CF0-AD5D-6F95-57CD001DBB93}"/>
          </ac:spMkLst>
        </pc:spChg>
        <pc:picChg chg="add mod">
          <ac:chgData name="Natalia Kostrzewa" userId="a28c5f14-52f9-4828-95d6-9e1b0af35f82" providerId="ADAL" clId="{35B1258B-57A2-42AC-BC20-E0F48E79F512}" dt="2026-08-20T07:49:49.027" v="599" actId="1076"/>
          <ac:picMkLst>
            <pc:docMk/>
            <pc:sldMk cId="3166779585" sldId="2147479866"/>
            <ac:picMk id="4" creationId="{3F1EBE65-CAC7-1443-1547-DD209784DD97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0:12.079" v="604" actId="27614"/>
        <pc:sldMkLst>
          <pc:docMk/>
          <pc:sldMk cId="3551218115" sldId="2147479867"/>
        </pc:sldMkLst>
        <pc:spChg chg="mod">
          <ac:chgData name="Natalia Kostrzewa" userId="a28c5f14-52f9-4828-95d6-9e1b0af35f82" providerId="ADAL" clId="{35B1258B-57A2-42AC-BC20-E0F48E79F512}" dt="2026-08-20T06:47:27.241" v="92"/>
          <ac:spMkLst>
            <pc:docMk/>
            <pc:sldMk cId="3551218115" sldId="2147479867"/>
            <ac:spMk id="3" creationId="{C06975FB-059D-E663-0FB8-3EE6D0258A26}"/>
          </ac:spMkLst>
        </pc:spChg>
        <pc:spChg chg="mod">
          <ac:chgData name="Natalia Kostrzewa" userId="a28c5f14-52f9-4828-95d6-9e1b0af35f82" providerId="ADAL" clId="{35B1258B-57A2-42AC-BC20-E0F48E79F512}" dt="2026-08-20T06:47:21.814" v="91"/>
          <ac:spMkLst>
            <pc:docMk/>
            <pc:sldMk cId="3551218115" sldId="2147479867"/>
            <ac:spMk id="5" creationId="{1BFAF203-8D1A-6FBE-23CF-6EEC924CFC22}"/>
          </ac:spMkLst>
        </pc:spChg>
        <pc:picChg chg="add mod">
          <ac:chgData name="Natalia Kostrzewa" userId="a28c5f14-52f9-4828-95d6-9e1b0af35f82" providerId="ADAL" clId="{35B1258B-57A2-42AC-BC20-E0F48E79F512}" dt="2026-08-20T07:50:12.079" v="604" actId="27614"/>
          <ac:picMkLst>
            <pc:docMk/>
            <pc:sldMk cId="3551218115" sldId="2147479867"/>
            <ac:picMk id="4" creationId="{007AF374-422D-448C-DDB5-C4CB0878CBB4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0:37.536" v="610" actId="27614"/>
        <pc:sldMkLst>
          <pc:docMk/>
          <pc:sldMk cId="1656372208" sldId="2147479868"/>
        </pc:sldMkLst>
        <pc:spChg chg="mod">
          <ac:chgData name="Natalia Kostrzewa" userId="a28c5f14-52f9-4828-95d6-9e1b0af35f82" providerId="ADAL" clId="{35B1258B-57A2-42AC-BC20-E0F48E79F512}" dt="2026-08-20T06:58:25.546" v="277" actId="20577"/>
          <ac:spMkLst>
            <pc:docMk/>
            <pc:sldMk cId="1656372208" sldId="2147479868"/>
            <ac:spMk id="3" creationId="{3CDA4764-326B-4E43-1529-3D06A1919DF8}"/>
          </ac:spMkLst>
        </pc:spChg>
        <pc:spChg chg="mod">
          <ac:chgData name="Natalia Kostrzewa" userId="a28c5f14-52f9-4828-95d6-9e1b0af35f82" providerId="ADAL" clId="{35B1258B-57A2-42AC-BC20-E0F48E79F512}" dt="2026-08-20T06:56:50.666" v="187" actId="27636"/>
          <ac:spMkLst>
            <pc:docMk/>
            <pc:sldMk cId="1656372208" sldId="2147479868"/>
            <ac:spMk id="5" creationId="{AC0DA3D8-BC51-DCCA-4B98-C2FFC60A624A}"/>
          </ac:spMkLst>
        </pc:spChg>
        <pc:picChg chg="add mod">
          <ac:chgData name="Natalia Kostrzewa" userId="a28c5f14-52f9-4828-95d6-9e1b0af35f82" providerId="ADAL" clId="{35B1258B-57A2-42AC-BC20-E0F48E79F512}" dt="2026-08-20T07:50:37.536" v="610" actId="27614"/>
          <ac:picMkLst>
            <pc:docMk/>
            <pc:sldMk cId="1656372208" sldId="2147479868"/>
            <ac:picMk id="4" creationId="{C79116C7-A59C-6C4A-01E9-EBB58B66E7C2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0:55.299" v="615" actId="27614"/>
        <pc:sldMkLst>
          <pc:docMk/>
          <pc:sldMk cId="304756981" sldId="2147479869"/>
        </pc:sldMkLst>
        <pc:spChg chg="mod">
          <ac:chgData name="Natalia Kostrzewa" userId="a28c5f14-52f9-4828-95d6-9e1b0af35f82" providerId="ADAL" clId="{35B1258B-57A2-42AC-BC20-E0F48E79F512}" dt="2026-08-20T06:58:47.377" v="280"/>
          <ac:spMkLst>
            <pc:docMk/>
            <pc:sldMk cId="304756981" sldId="2147479869"/>
            <ac:spMk id="3" creationId="{81AF2EF5-948D-CFF0-7C36-C67DE9D5CA2D}"/>
          </ac:spMkLst>
        </pc:spChg>
        <pc:spChg chg="add mod">
          <ac:chgData name="Natalia Kostrzewa" userId="a28c5f14-52f9-4828-95d6-9e1b0af35f82" providerId="ADAL" clId="{35B1258B-57A2-42AC-BC20-E0F48E79F512}" dt="2026-08-20T06:59:06.136" v="283" actId="20577"/>
          <ac:spMkLst>
            <pc:docMk/>
            <pc:sldMk cId="304756981" sldId="2147479869"/>
            <ac:spMk id="4" creationId="{B0D06151-3C03-31A1-C0F4-57FF6162D496}"/>
          </ac:spMkLst>
        </pc:spChg>
        <pc:spChg chg="mod">
          <ac:chgData name="Natalia Kostrzewa" userId="a28c5f14-52f9-4828-95d6-9e1b0af35f82" providerId="ADAL" clId="{35B1258B-57A2-42AC-BC20-E0F48E79F512}" dt="2026-08-20T06:58:40.228" v="279" actId="27636"/>
          <ac:spMkLst>
            <pc:docMk/>
            <pc:sldMk cId="304756981" sldId="2147479869"/>
            <ac:spMk id="5" creationId="{46F8043A-8677-8659-0EA4-45CBE194D65E}"/>
          </ac:spMkLst>
        </pc:spChg>
        <pc:picChg chg="add mod">
          <ac:chgData name="Natalia Kostrzewa" userId="a28c5f14-52f9-4828-95d6-9e1b0af35f82" providerId="ADAL" clId="{35B1258B-57A2-42AC-BC20-E0F48E79F512}" dt="2026-08-20T07:50:55.299" v="615" actId="27614"/>
          <ac:picMkLst>
            <pc:docMk/>
            <pc:sldMk cId="304756981" sldId="2147479869"/>
            <ac:picMk id="7" creationId="{051FCAA6-D05D-E93C-A6F3-FAFD13FA2C92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1:22.193" v="623" actId="1076"/>
        <pc:sldMkLst>
          <pc:docMk/>
          <pc:sldMk cId="3128583634" sldId="2147479870"/>
        </pc:sldMkLst>
        <pc:spChg chg="mod">
          <ac:chgData name="Natalia Kostrzewa" userId="a28c5f14-52f9-4828-95d6-9e1b0af35f82" providerId="ADAL" clId="{35B1258B-57A2-42AC-BC20-E0F48E79F512}" dt="2026-08-20T06:59:31.645" v="291" actId="27636"/>
          <ac:spMkLst>
            <pc:docMk/>
            <pc:sldMk cId="3128583634" sldId="2147479870"/>
            <ac:spMk id="3" creationId="{07021B5C-41AB-E004-BBE3-55312EBAF4B3}"/>
          </ac:spMkLst>
        </pc:spChg>
        <pc:spChg chg="add mod">
          <ac:chgData name="Natalia Kostrzewa" userId="a28c5f14-52f9-4828-95d6-9e1b0af35f82" providerId="ADAL" clId="{35B1258B-57A2-42AC-BC20-E0F48E79F512}" dt="2026-08-20T06:59:47.993" v="296" actId="20577"/>
          <ac:spMkLst>
            <pc:docMk/>
            <pc:sldMk cId="3128583634" sldId="2147479870"/>
            <ac:spMk id="4" creationId="{B1322A03-9290-5011-BCAA-F15F3A85C93F}"/>
          </ac:spMkLst>
        </pc:spChg>
        <pc:spChg chg="mod">
          <ac:chgData name="Natalia Kostrzewa" userId="a28c5f14-52f9-4828-95d6-9e1b0af35f82" providerId="ADAL" clId="{35B1258B-57A2-42AC-BC20-E0F48E79F512}" dt="2026-08-20T06:59:15.748" v="284"/>
          <ac:spMkLst>
            <pc:docMk/>
            <pc:sldMk cId="3128583634" sldId="2147479870"/>
            <ac:spMk id="5" creationId="{C3ADF152-F72A-F858-F6ED-F12CA49B3EF4}"/>
          </ac:spMkLst>
        </pc:spChg>
        <pc:picChg chg="add mod">
          <ac:chgData name="Natalia Kostrzewa" userId="a28c5f14-52f9-4828-95d6-9e1b0af35f82" providerId="ADAL" clId="{35B1258B-57A2-42AC-BC20-E0F48E79F512}" dt="2026-08-20T07:51:22.193" v="623" actId="1076"/>
          <ac:picMkLst>
            <pc:docMk/>
            <pc:sldMk cId="3128583634" sldId="2147479870"/>
            <ac:picMk id="7" creationId="{10B7B62A-DFCB-D5DB-ACBF-D98A06873D82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1:51.869" v="627" actId="27614"/>
        <pc:sldMkLst>
          <pc:docMk/>
          <pc:sldMk cId="2637817675" sldId="2147479871"/>
        </pc:sldMkLst>
        <pc:spChg chg="mod">
          <ac:chgData name="Natalia Kostrzewa" userId="a28c5f14-52f9-4828-95d6-9e1b0af35f82" providerId="ADAL" clId="{35B1258B-57A2-42AC-BC20-E0F48E79F512}" dt="2026-08-20T07:00:19.700" v="306" actId="6549"/>
          <ac:spMkLst>
            <pc:docMk/>
            <pc:sldMk cId="2637817675" sldId="2147479871"/>
            <ac:spMk id="3" creationId="{9120ED9E-2B54-3F36-E915-9F624ED71981}"/>
          </ac:spMkLst>
        </pc:spChg>
        <pc:spChg chg="add mod">
          <ac:chgData name="Natalia Kostrzewa" userId="a28c5f14-52f9-4828-95d6-9e1b0af35f82" providerId="ADAL" clId="{35B1258B-57A2-42AC-BC20-E0F48E79F512}" dt="2026-08-20T07:00:34.064" v="309"/>
          <ac:spMkLst>
            <pc:docMk/>
            <pc:sldMk cId="2637817675" sldId="2147479871"/>
            <ac:spMk id="4" creationId="{A6397ABB-B4CD-E8AB-2C8E-91137BEA6D93}"/>
          </ac:spMkLst>
        </pc:spChg>
        <pc:spChg chg="mod">
          <ac:chgData name="Natalia Kostrzewa" userId="a28c5f14-52f9-4828-95d6-9e1b0af35f82" providerId="ADAL" clId="{35B1258B-57A2-42AC-BC20-E0F48E79F512}" dt="2026-08-20T07:00:03.688" v="297"/>
          <ac:spMkLst>
            <pc:docMk/>
            <pc:sldMk cId="2637817675" sldId="2147479871"/>
            <ac:spMk id="5" creationId="{D0075B40-7C40-8579-B8E7-CC67501F24C5}"/>
          </ac:spMkLst>
        </pc:spChg>
        <pc:picChg chg="add mod">
          <ac:chgData name="Natalia Kostrzewa" userId="a28c5f14-52f9-4828-95d6-9e1b0af35f82" providerId="ADAL" clId="{35B1258B-57A2-42AC-BC20-E0F48E79F512}" dt="2026-08-20T07:51:51.869" v="627" actId="27614"/>
          <ac:picMkLst>
            <pc:docMk/>
            <pc:sldMk cId="2637817675" sldId="2147479871"/>
            <ac:picMk id="7" creationId="{A3B05ED9-8AFA-ED56-E143-235049BE7383}"/>
          </ac:picMkLst>
        </pc:picChg>
      </pc:sldChg>
      <pc:sldChg chg="addSp modSp add mod modNotesTx">
        <pc:chgData name="Natalia Kostrzewa" userId="a28c5f14-52f9-4828-95d6-9e1b0af35f82" providerId="ADAL" clId="{35B1258B-57A2-42AC-BC20-E0F48E79F512}" dt="2026-08-20T07:52:20.116" v="632" actId="1076"/>
        <pc:sldMkLst>
          <pc:docMk/>
          <pc:sldMk cId="1368998175" sldId="2147479872"/>
        </pc:sldMkLst>
        <pc:spChg chg="mod">
          <ac:chgData name="Natalia Kostrzewa" userId="a28c5f14-52f9-4828-95d6-9e1b0af35f82" providerId="ADAL" clId="{35B1258B-57A2-42AC-BC20-E0F48E79F512}" dt="2026-08-20T07:01:03.526" v="328"/>
          <ac:spMkLst>
            <pc:docMk/>
            <pc:sldMk cId="1368998175" sldId="2147479872"/>
            <ac:spMk id="3" creationId="{3C0072C7-40D5-1A61-BA04-F21D4D116487}"/>
          </ac:spMkLst>
        </pc:spChg>
        <pc:spChg chg="mod">
          <ac:chgData name="Natalia Kostrzewa" userId="a28c5f14-52f9-4828-95d6-9e1b0af35f82" providerId="ADAL" clId="{35B1258B-57A2-42AC-BC20-E0F48E79F512}" dt="2026-08-20T07:00:55.846" v="327" actId="27636"/>
          <ac:spMkLst>
            <pc:docMk/>
            <pc:sldMk cId="1368998175" sldId="2147479872"/>
            <ac:spMk id="5" creationId="{8A91979E-A6BF-93E7-4FB7-38D7099455D1}"/>
          </ac:spMkLst>
        </pc:spChg>
        <pc:picChg chg="add mod">
          <ac:chgData name="Natalia Kostrzewa" userId="a28c5f14-52f9-4828-95d6-9e1b0af35f82" providerId="ADAL" clId="{35B1258B-57A2-42AC-BC20-E0F48E79F512}" dt="2026-08-20T07:52:20.116" v="632" actId="1076"/>
          <ac:picMkLst>
            <pc:docMk/>
            <pc:sldMk cId="1368998175" sldId="2147479872"/>
            <ac:picMk id="2" creationId="{80B93CCF-CE92-E97D-4198-FB46DBAC0053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2:50.321" v="636" actId="27614"/>
        <pc:sldMkLst>
          <pc:docMk/>
          <pc:sldMk cId="3528234117" sldId="2147479873"/>
        </pc:sldMkLst>
        <pc:spChg chg="mod">
          <ac:chgData name="Natalia Kostrzewa" userId="a28c5f14-52f9-4828-95d6-9e1b0af35f82" providerId="ADAL" clId="{35B1258B-57A2-42AC-BC20-E0F48E79F512}" dt="2026-08-20T07:01:31.361" v="333"/>
          <ac:spMkLst>
            <pc:docMk/>
            <pc:sldMk cId="3528234117" sldId="2147479873"/>
            <ac:spMk id="3" creationId="{DD385432-D7D0-54AE-303F-98406749B391}"/>
          </ac:spMkLst>
        </pc:spChg>
        <pc:spChg chg="mod">
          <ac:chgData name="Natalia Kostrzewa" userId="a28c5f14-52f9-4828-95d6-9e1b0af35f82" providerId="ADAL" clId="{35B1258B-57A2-42AC-BC20-E0F48E79F512}" dt="2026-08-20T07:01:25.831" v="332"/>
          <ac:spMkLst>
            <pc:docMk/>
            <pc:sldMk cId="3528234117" sldId="2147479873"/>
            <ac:spMk id="5" creationId="{D99211C1-CDA2-9FBE-1EE3-280D62852FEF}"/>
          </ac:spMkLst>
        </pc:spChg>
        <pc:picChg chg="add mod">
          <ac:chgData name="Natalia Kostrzewa" userId="a28c5f14-52f9-4828-95d6-9e1b0af35f82" providerId="ADAL" clId="{35B1258B-57A2-42AC-BC20-E0F48E79F512}" dt="2026-08-20T07:52:50.321" v="636" actId="27614"/>
          <ac:picMkLst>
            <pc:docMk/>
            <pc:sldMk cId="3528234117" sldId="2147479873"/>
            <ac:picMk id="4" creationId="{B90EF893-1CDE-7E5C-9831-33ABB534D549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3:16.822" v="640" actId="27614"/>
        <pc:sldMkLst>
          <pc:docMk/>
          <pc:sldMk cId="2230137401" sldId="2147479874"/>
        </pc:sldMkLst>
        <pc:spChg chg="mod">
          <ac:chgData name="Natalia Kostrzewa" userId="a28c5f14-52f9-4828-95d6-9e1b0af35f82" providerId="ADAL" clId="{35B1258B-57A2-42AC-BC20-E0F48E79F512}" dt="2026-08-20T07:01:43.494" v="336"/>
          <ac:spMkLst>
            <pc:docMk/>
            <pc:sldMk cId="2230137401" sldId="2147479874"/>
            <ac:spMk id="3" creationId="{A802728B-DD59-D3DA-5216-C5842C120E33}"/>
          </ac:spMkLst>
        </pc:spChg>
        <pc:spChg chg="mod">
          <ac:chgData name="Natalia Kostrzewa" userId="a28c5f14-52f9-4828-95d6-9e1b0af35f82" providerId="ADAL" clId="{35B1258B-57A2-42AC-BC20-E0F48E79F512}" dt="2026-08-20T07:01:38.338" v="335" actId="27636"/>
          <ac:spMkLst>
            <pc:docMk/>
            <pc:sldMk cId="2230137401" sldId="2147479874"/>
            <ac:spMk id="5" creationId="{384B4C7D-815E-C337-14CE-0AC39BC65B7B}"/>
          </ac:spMkLst>
        </pc:spChg>
        <pc:picChg chg="add mod">
          <ac:chgData name="Natalia Kostrzewa" userId="a28c5f14-52f9-4828-95d6-9e1b0af35f82" providerId="ADAL" clId="{35B1258B-57A2-42AC-BC20-E0F48E79F512}" dt="2026-08-20T07:53:16.822" v="640" actId="27614"/>
          <ac:picMkLst>
            <pc:docMk/>
            <pc:sldMk cId="2230137401" sldId="2147479874"/>
            <ac:picMk id="4" creationId="{708E5854-DF6A-456A-7897-3C91C7069EF4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02:33.378" v="346" actId="113"/>
        <pc:sldMkLst>
          <pc:docMk/>
          <pc:sldMk cId="69881626" sldId="2147479875"/>
        </pc:sldMkLst>
        <pc:spChg chg="mod">
          <ac:chgData name="Natalia Kostrzewa" userId="a28c5f14-52f9-4828-95d6-9e1b0af35f82" providerId="ADAL" clId="{35B1258B-57A2-42AC-BC20-E0F48E79F512}" dt="2026-08-20T07:02:01.986" v="338"/>
          <ac:spMkLst>
            <pc:docMk/>
            <pc:sldMk cId="69881626" sldId="2147479875"/>
            <ac:spMk id="3" creationId="{98431A08-D351-36E3-A0B4-2F40C3594212}"/>
          </ac:spMkLst>
        </pc:spChg>
        <pc:spChg chg="mod">
          <ac:chgData name="Natalia Kostrzewa" userId="a28c5f14-52f9-4828-95d6-9e1b0af35f82" providerId="ADAL" clId="{35B1258B-57A2-42AC-BC20-E0F48E79F512}" dt="2026-08-20T07:01:55.998" v="337"/>
          <ac:spMkLst>
            <pc:docMk/>
            <pc:sldMk cId="69881626" sldId="2147479875"/>
            <ac:spMk id="5" creationId="{B751E28F-104A-F067-108D-2AFA51FD1997}"/>
          </ac:spMkLst>
        </pc:spChg>
        <pc:graphicFrameChg chg="add mod">
          <ac:chgData name="Natalia Kostrzewa" userId="a28c5f14-52f9-4828-95d6-9e1b0af35f82" providerId="ADAL" clId="{35B1258B-57A2-42AC-BC20-E0F48E79F512}" dt="2026-08-20T07:02:05.032" v="339"/>
          <ac:graphicFrameMkLst>
            <pc:docMk/>
            <pc:sldMk cId="69881626" sldId="2147479875"/>
            <ac:graphicFrameMk id="2" creationId="{406EC45E-AD26-74A2-99A1-583A51ACACE3}"/>
          </ac:graphicFrameMkLst>
        </pc:graphicFrameChg>
        <pc:graphicFrameChg chg="add mod modGraphic">
          <ac:chgData name="Natalia Kostrzewa" userId="a28c5f14-52f9-4828-95d6-9e1b0af35f82" providerId="ADAL" clId="{35B1258B-57A2-42AC-BC20-E0F48E79F512}" dt="2026-08-20T07:02:33.378" v="346" actId="113"/>
          <ac:graphicFrameMkLst>
            <pc:docMk/>
            <pc:sldMk cId="69881626" sldId="2147479875"/>
            <ac:graphicFrameMk id="4" creationId="{2EBFBA88-276B-1980-B9EA-B18C2F9D05AB}"/>
          </ac:graphicFrameMkLst>
        </pc:graphicFrameChg>
      </pc:sldChg>
      <pc:sldChg chg="addSp modSp add mod">
        <pc:chgData name="Natalia Kostrzewa" userId="a28c5f14-52f9-4828-95d6-9e1b0af35f82" providerId="ADAL" clId="{35B1258B-57A2-42AC-BC20-E0F48E79F512}" dt="2026-08-20T07:53:45.217" v="644" actId="27614"/>
        <pc:sldMkLst>
          <pc:docMk/>
          <pc:sldMk cId="3578010558" sldId="2147479876"/>
        </pc:sldMkLst>
        <pc:spChg chg="mod">
          <ac:chgData name="Natalia Kostrzewa" userId="a28c5f14-52f9-4828-95d6-9e1b0af35f82" providerId="ADAL" clId="{35B1258B-57A2-42AC-BC20-E0F48E79F512}" dt="2026-08-20T07:03:12.630" v="350" actId="14100"/>
          <ac:spMkLst>
            <pc:docMk/>
            <pc:sldMk cId="3578010558" sldId="2147479876"/>
            <ac:spMk id="3" creationId="{88A958C3-D225-6A77-A8F7-E32BD07BCABD}"/>
          </ac:spMkLst>
        </pc:spChg>
        <pc:spChg chg="mod">
          <ac:chgData name="Natalia Kostrzewa" userId="a28c5f14-52f9-4828-95d6-9e1b0af35f82" providerId="ADAL" clId="{35B1258B-57A2-42AC-BC20-E0F48E79F512}" dt="2026-08-20T07:03:05.900" v="348" actId="27636"/>
          <ac:spMkLst>
            <pc:docMk/>
            <pc:sldMk cId="3578010558" sldId="2147479876"/>
            <ac:spMk id="5" creationId="{EF92D11B-EDAB-7FB5-9573-ED65C4778CAF}"/>
          </ac:spMkLst>
        </pc:spChg>
        <pc:picChg chg="add mod">
          <ac:chgData name="Natalia Kostrzewa" userId="a28c5f14-52f9-4828-95d6-9e1b0af35f82" providerId="ADAL" clId="{35B1258B-57A2-42AC-BC20-E0F48E79F512}" dt="2026-08-20T07:53:45.217" v="644" actId="27614"/>
          <ac:picMkLst>
            <pc:docMk/>
            <pc:sldMk cId="3578010558" sldId="2147479876"/>
            <ac:picMk id="4" creationId="{FCEC4BFB-7731-2DE5-25D8-F5C9F473F19A}"/>
          </ac:picMkLst>
        </pc:picChg>
      </pc:sldChg>
      <pc:sldChg chg="addSp modSp add mod">
        <pc:chgData name="Natalia Kostrzewa" userId="a28c5f14-52f9-4828-95d6-9e1b0af35f82" providerId="ADAL" clId="{35B1258B-57A2-42AC-BC20-E0F48E79F512}" dt="2026-08-20T07:54:02.168" v="647" actId="1076"/>
        <pc:sldMkLst>
          <pc:docMk/>
          <pc:sldMk cId="356073358" sldId="2147479877"/>
        </pc:sldMkLst>
        <pc:spChg chg="mod">
          <ac:chgData name="Natalia Kostrzewa" userId="a28c5f14-52f9-4828-95d6-9e1b0af35f82" providerId="ADAL" clId="{35B1258B-57A2-42AC-BC20-E0F48E79F512}" dt="2026-08-20T07:03:25.281" v="352"/>
          <ac:spMkLst>
            <pc:docMk/>
            <pc:sldMk cId="356073358" sldId="2147479877"/>
            <ac:spMk id="3" creationId="{BB60B203-A9F7-028D-43F6-B506EB37FFAD}"/>
          </ac:spMkLst>
        </pc:spChg>
        <pc:spChg chg="mod">
          <ac:chgData name="Natalia Kostrzewa" userId="a28c5f14-52f9-4828-95d6-9e1b0af35f82" providerId="ADAL" clId="{35B1258B-57A2-42AC-BC20-E0F48E79F512}" dt="2026-08-20T07:03:20.253" v="351"/>
          <ac:spMkLst>
            <pc:docMk/>
            <pc:sldMk cId="356073358" sldId="2147479877"/>
            <ac:spMk id="5" creationId="{D58D2308-E33B-0B60-093C-96894041D7D8}"/>
          </ac:spMkLst>
        </pc:spChg>
        <pc:picChg chg="add mod">
          <ac:chgData name="Natalia Kostrzewa" userId="a28c5f14-52f9-4828-95d6-9e1b0af35f82" providerId="ADAL" clId="{35B1258B-57A2-42AC-BC20-E0F48E79F512}" dt="2026-08-20T07:54:02.168" v="647" actId="1076"/>
          <ac:picMkLst>
            <pc:docMk/>
            <pc:sldMk cId="356073358" sldId="2147479877"/>
            <ac:picMk id="4" creationId="{BA956177-E1E7-FBC8-183C-2766DF0F7E0D}"/>
          </ac:picMkLst>
        </pc:picChg>
      </pc:sldChg>
      <pc:sldChg chg="modSp add del mod">
        <pc:chgData name="Natalia Kostrzewa" userId="a28c5f14-52f9-4828-95d6-9e1b0af35f82" providerId="ADAL" clId="{35B1258B-57A2-42AC-BC20-E0F48E79F512}" dt="2026-08-20T07:04:33.308" v="360" actId="47"/>
        <pc:sldMkLst>
          <pc:docMk/>
          <pc:sldMk cId="1448431898" sldId="2147479878"/>
        </pc:sldMkLst>
        <pc:spChg chg="mod">
          <ac:chgData name="Natalia Kostrzewa" userId="a28c5f14-52f9-4828-95d6-9e1b0af35f82" providerId="ADAL" clId="{35B1258B-57A2-42AC-BC20-E0F48E79F512}" dt="2026-08-20T07:03:53.182" v="356" actId="14100"/>
          <ac:spMkLst>
            <pc:docMk/>
            <pc:sldMk cId="1448431898" sldId="2147479878"/>
            <ac:spMk id="3" creationId="{F9AB85FE-361B-0BB1-CC8F-8BE8D54DE441}"/>
          </ac:spMkLst>
        </pc:spChg>
        <pc:spChg chg="mod">
          <ac:chgData name="Natalia Kostrzewa" userId="a28c5f14-52f9-4828-95d6-9e1b0af35f82" providerId="ADAL" clId="{35B1258B-57A2-42AC-BC20-E0F48E79F512}" dt="2026-08-20T07:03:54.428" v="357" actId="20577"/>
          <ac:spMkLst>
            <pc:docMk/>
            <pc:sldMk cId="1448431898" sldId="2147479878"/>
            <ac:spMk id="5" creationId="{B990885F-D3BF-E490-8D85-F7BA06A4ECFA}"/>
          </ac:spMkLst>
        </pc:spChg>
      </pc:sldChg>
      <pc:sldChg chg="modSp add del mod">
        <pc:chgData name="Natalia Kostrzewa" userId="a28c5f14-52f9-4828-95d6-9e1b0af35f82" providerId="ADAL" clId="{35B1258B-57A2-42AC-BC20-E0F48E79F512}" dt="2026-08-20T07:06:04.603" v="377" actId="47"/>
        <pc:sldMkLst>
          <pc:docMk/>
          <pc:sldMk cId="252210960" sldId="2147479879"/>
        </pc:sldMkLst>
        <pc:spChg chg="mod">
          <ac:chgData name="Natalia Kostrzewa" userId="a28c5f14-52f9-4828-95d6-9e1b0af35f82" providerId="ADAL" clId="{35B1258B-57A2-42AC-BC20-E0F48E79F512}" dt="2026-08-20T07:05:50.078" v="374" actId="27636"/>
          <ac:spMkLst>
            <pc:docMk/>
            <pc:sldMk cId="252210960" sldId="2147479879"/>
            <ac:spMk id="3" creationId="{540E6871-E6AB-2EFA-BCBA-E1EF3894C950}"/>
          </ac:spMkLst>
        </pc:spChg>
        <pc:spChg chg="mod">
          <ac:chgData name="Natalia Kostrzewa" userId="a28c5f14-52f9-4828-95d6-9e1b0af35f82" providerId="ADAL" clId="{35B1258B-57A2-42AC-BC20-E0F48E79F512}" dt="2026-08-20T07:05:43.581" v="371"/>
          <ac:spMkLst>
            <pc:docMk/>
            <pc:sldMk cId="252210960" sldId="2147479879"/>
            <ac:spMk id="5" creationId="{6701BECC-7AC1-0875-DC4D-73055D251800}"/>
          </ac:spMkLst>
        </pc:spChg>
      </pc:sldChg>
      <pc:sldChg chg="modSp add del">
        <pc:chgData name="Natalia Kostrzewa" userId="a28c5f14-52f9-4828-95d6-9e1b0af35f82" providerId="ADAL" clId="{35B1258B-57A2-42AC-BC20-E0F48E79F512}" dt="2026-08-20T07:14:42.014" v="558" actId="47"/>
        <pc:sldMkLst>
          <pc:docMk/>
          <pc:sldMk cId="4126075693" sldId="2147479880"/>
        </pc:sldMkLst>
        <pc:spChg chg="mod">
          <ac:chgData name="Natalia Kostrzewa" userId="a28c5f14-52f9-4828-95d6-9e1b0af35f82" providerId="ADAL" clId="{35B1258B-57A2-42AC-BC20-E0F48E79F512}" dt="2026-08-20T07:06:02.847" v="376"/>
          <ac:spMkLst>
            <pc:docMk/>
            <pc:sldMk cId="4126075693" sldId="2147479880"/>
            <ac:spMk id="3" creationId="{7F110317-C98B-A7DD-E7B1-45049FF2B5BA}"/>
          </ac:spMkLst>
        </pc:spChg>
        <pc:spChg chg="mod">
          <ac:chgData name="Natalia Kostrzewa" userId="a28c5f14-52f9-4828-95d6-9e1b0af35f82" providerId="ADAL" clId="{35B1258B-57A2-42AC-BC20-E0F48E79F512}" dt="2026-08-20T07:05:58.215" v="375"/>
          <ac:spMkLst>
            <pc:docMk/>
            <pc:sldMk cId="4126075693" sldId="2147479880"/>
            <ac:spMk id="5" creationId="{601318D0-24C2-E872-2F17-2FF17F29A133}"/>
          </ac:spMkLst>
        </pc:spChg>
      </pc:sldChg>
      <pc:sldChg chg="addSp modSp add mod">
        <pc:chgData name="Natalia Kostrzewa" userId="a28c5f14-52f9-4828-95d6-9e1b0af35f82" providerId="ADAL" clId="{35B1258B-57A2-42AC-BC20-E0F48E79F512}" dt="2026-08-20T07:09:47.241" v="450" actId="1076"/>
        <pc:sldMkLst>
          <pc:docMk/>
          <pc:sldMk cId="3655427642" sldId="2147479881"/>
        </pc:sldMkLst>
        <pc:spChg chg="add mod">
          <ac:chgData name="Natalia Kostrzewa" userId="a28c5f14-52f9-4828-95d6-9e1b0af35f82" providerId="ADAL" clId="{35B1258B-57A2-42AC-BC20-E0F48E79F512}" dt="2026-08-20T07:09:47.241" v="450" actId="1076"/>
          <ac:spMkLst>
            <pc:docMk/>
            <pc:sldMk cId="3655427642" sldId="2147479881"/>
            <ac:spMk id="2" creationId="{B26C757B-DDBF-D0A9-72C8-9B05011B9697}"/>
          </ac:spMkLst>
        </pc:spChg>
        <pc:spChg chg="mod">
          <ac:chgData name="Natalia Kostrzewa" userId="a28c5f14-52f9-4828-95d6-9e1b0af35f82" providerId="ADAL" clId="{35B1258B-57A2-42AC-BC20-E0F48E79F512}" dt="2026-08-20T07:09:25.089" v="441" actId="14100"/>
          <ac:spMkLst>
            <pc:docMk/>
            <pc:sldMk cId="3655427642" sldId="2147479881"/>
            <ac:spMk id="3" creationId="{3DCBFA7C-CD01-F6E9-7E31-F1B45BF5AC5E}"/>
          </ac:spMkLst>
        </pc:spChg>
        <pc:spChg chg="mod">
          <ac:chgData name="Natalia Kostrzewa" userId="a28c5f14-52f9-4828-95d6-9e1b0af35f82" providerId="ADAL" clId="{35B1258B-57A2-42AC-BC20-E0F48E79F512}" dt="2026-08-20T07:07:05.181" v="378"/>
          <ac:spMkLst>
            <pc:docMk/>
            <pc:sldMk cId="3655427642" sldId="2147479881"/>
            <ac:spMk id="5" creationId="{3C19847B-AD78-6359-2FA3-E517BD7AABED}"/>
          </ac:spMkLst>
        </pc:spChg>
      </pc:sldChg>
      <pc:sldChg chg="modSp add mod">
        <pc:chgData name="Natalia Kostrzewa" userId="a28c5f14-52f9-4828-95d6-9e1b0af35f82" providerId="ADAL" clId="{35B1258B-57A2-42AC-BC20-E0F48E79F512}" dt="2026-08-20T07:10:48.926" v="505" actId="27636"/>
        <pc:sldMkLst>
          <pc:docMk/>
          <pc:sldMk cId="2703407354" sldId="2147479882"/>
        </pc:sldMkLst>
        <pc:spChg chg="mod">
          <ac:chgData name="Natalia Kostrzewa" userId="a28c5f14-52f9-4828-95d6-9e1b0af35f82" providerId="ADAL" clId="{35B1258B-57A2-42AC-BC20-E0F48E79F512}" dt="2026-08-20T07:10:48.926" v="505" actId="27636"/>
          <ac:spMkLst>
            <pc:docMk/>
            <pc:sldMk cId="2703407354" sldId="2147479882"/>
            <ac:spMk id="3" creationId="{7CC344CA-4499-7AC6-9255-8A2186573572}"/>
          </ac:spMkLst>
        </pc:spChg>
        <pc:spChg chg="mod">
          <ac:chgData name="Natalia Kostrzewa" userId="a28c5f14-52f9-4828-95d6-9e1b0af35f82" providerId="ADAL" clId="{35B1258B-57A2-42AC-BC20-E0F48E79F512}" dt="2026-08-20T07:10:03.659" v="455" actId="20577"/>
          <ac:spMkLst>
            <pc:docMk/>
            <pc:sldMk cId="2703407354" sldId="2147479882"/>
            <ac:spMk id="5" creationId="{0D679D8B-ED31-6A84-2A89-400E95688E31}"/>
          </ac:spMkLst>
        </pc:spChg>
      </pc:sldChg>
      <pc:sldChg chg="delSp modSp add mod">
        <pc:chgData name="Natalia Kostrzewa" userId="a28c5f14-52f9-4828-95d6-9e1b0af35f82" providerId="ADAL" clId="{35B1258B-57A2-42AC-BC20-E0F48E79F512}" dt="2026-08-20T07:11:32.876" v="533" actId="403"/>
        <pc:sldMkLst>
          <pc:docMk/>
          <pc:sldMk cId="1810834498" sldId="2147479883"/>
        </pc:sldMkLst>
        <pc:spChg chg="mod">
          <ac:chgData name="Natalia Kostrzewa" userId="a28c5f14-52f9-4828-95d6-9e1b0af35f82" providerId="ADAL" clId="{35B1258B-57A2-42AC-BC20-E0F48E79F512}" dt="2026-08-20T07:11:32.876" v="533" actId="403"/>
          <ac:spMkLst>
            <pc:docMk/>
            <pc:sldMk cId="1810834498" sldId="2147479883"/>
            <ac:spMk id="3" creationId="{023B5AB9-A1EB-190D-0AAF-2C70E0FE3C9A}"/>
          </ac:spMkLst>
        </pc:spChg>
        <pc:spChg chg="del">
          <ac:chgData name="Natalia Kostrzewa" userId="a28c5f14-52f9-4828-95d6-9e1b0af35f82" providerId="ADAL" clId="{35B1258B-57A2-42AC-BC20-E0F48E79F512}" dt="2026-08-20T07:11:01.685" v="508" actId="478"/>
          <ac:spMkLst>
            <pc:docMk/>
            <pc:sldMk cId="1810834498" sldId="2147479883"/>
            <ac:spMk id="5" creationId="{875647F6-9A72-E994-7E55-8E477A4895B0}"/>
          </ac:spMkLst>
        </pc:spChg>
      </pc:sldChg>
      <pc:sldChg chg="addSp modSp add mod">
        <pc:chgData name="Natalia Kostrzewa" userId="a28c5f14-52f9-4828-95d6-9e1b0af35f82" providerId="ADAL" clId="{35B1258B-57A2-42AC-BC20-E0F48E79F512}" dt="2026-08-20T07:54:37.017" v="656" actId="1076"/>
        <pc:sldMkLst>
          <pc:docMk/>
          <pc:sldMk cId="1805467733" sldId="2147479884"/>
        </pc:sldMkLst>
        <pc:spChg chg="mod">
          <ac:chgData name="Natalia Kostrzewa" userId="a28c5f14-52f9-4828-95d6-9e1b0af35f82" providerId="ADAL" clId="{35B1258B-57A2-42AC-BC20-E0F48E79F512}" dt="2026-08-20T07:12:33.382" v="542" actId="115"/>
          <ac:spMkLst>
            <pc:docMk/>
            <pc:sldMk cId="1805467733" sldId="2147479884"/>
            <ac:spMk id="3" creationId="{0BEAEC35-2806-592D-BBD7-5D80F91B7E3B}"/>
          </ac:spMkLst>
        </pc:spChg>
        <pc:spChg chg="mod">
          <ac:chgData name="Natalia Kostrzewa" userId="a28c5f14-52f9-4828-95d6-9e1b0af35f82" providerId="ADAL" clId="{35B1258B-57A2-42AC-BC20-E0F48E79F512}" dt="2026-08-20T07:12:07.130" v="534"/>
          <ac:spMkLst>
            <pc:docMk/>
            <pc:sldMk cId="1805467733" sldId="2147479884"/>
            <ac:spMk id="5" creationId="{89011F2A-9754-FFD9-839D-F322E3F8CAC7}"/>
          </ac:spMkLst>
        </pc:spChg>
        <pc:picChg chg="add mod">
          <ac:chgData name="Natalia Kostrzewa" userId="a28c5f14-52f9-4828-95d6-9e1b0af35f82" providerId="ADAL" clId="{35B1258B-57A2-42AC-BC20-E0F48E79F512}" dt="2026-08-20T07:54:37.017" v="656" actId="1076"/>
          <ac:picMkLst>
            <pc:docMk/>
            <pc:sldMk cId="1805467733" sldId="2147479884"/>
            <ac:picMk id="4" creationId="{8DBB999C-34B0-D11E-0A40-617C943F1F7E}"/>
          </ac:picMkLst>
        </pc:picChg>
      </pc:sldChg>
      <pc:sldChg chg="add del">
        <pc:chgData name="Natalia Kostrzewa" userId="a28c5f14-52f9-4828-95d6-9e1b0af35f82" providerId="ADAL" clId="{35B1258B-57A2-42AC-BC20-E0F48E79F512}" dt="2026-08-20T07:12:54.289" v="543" actId="47"/>
        <pc:sldMkLst>
          <pc:docMk/>
          <pc:sldMk cId="2084319968" sldId="2147479885"/>
        </pc:sldMkLst>
      </pc:sldChg>
      <pc:sldChg chg="add del">
        <pc:chgData name="Natalia Kostrzewa" userId="a28c5f14-52f9-4828-95d6-9e1b0af35f82" providerId="ADAL" clId="{35B1258B-57A2-42AC-BC20-E0F48E79F512}" dt="2026-08-20T07:12:55.030" v="544" actId="47"/>
        <pc:sldMkLst>
          <pc:docMk/>
          <pc:sldMk cId="2309727412" sldId="2147479886"/>
        </pc:sldMkLst>
      </pc:sldChg>
      <pc:sldChg chg="add del">
        <pc:chgData name="Natalia Kostrzewa" userId="a28c5f14-52f9-4828-95d6-9e1b0af35f82" providerId="ADAL" clId="{35B1258B-57A2-42AC-BC20-E0F48E79F512}" dt="2026-08-20T07:12:55.780" v="545" actId="47"/>
        <pc:sldMkLst>
          <pc:docMk/>
          <pc:sldMk cId="744082655" sldId="2147479887"/>
        </pc:sldMkLst>
      </pc:sldChg>
      <pc:sldChg chg="add del">
        <pc:chgData name="Natalia Kostrzewa" userId="a28c5f14-52f9-4828-95d6-9e1b0af35f82" providerId="ADAL" clId="{35B1258B-57A2-42AC-BC20-E0F48E79F512}" dt="2026-08-20T07:12:57.071" v="546" actId="47"/>
        <pc:sldMkLst>
          <pc:docMk/>
          <pc:sldMk cId="3863367624" sldId="2147479888"/>
        </pc:sldMkLst>
      </pc:sldChg>
      <pc:sldChg chg="modSp add mod modNotesTx">
        <pc:chgData name="Natalia Kostrzewa" userId="a28c5f14-52f9-4828-95d6-9e1b0af35f82" providerId="ADAL" clId="{35B1258B-57A2-42AC-BC20-E0F48E79F512}" dt="2026-08-20T07:05:21.623" v="370" actId="113"/>
        <pc:sldMkLst>
          <pc:docMk/>
          <pc:sldMk cId="2686071654" sldId="2147479889"/>
        </pc:sldMkLst>
        <pc:spChg chg="mod">
          <ac:chgData name="Natalia Kostrzewa" userId="a28c5f14-52f9-4828-95d6-9e1b0af35f82" providerId="ADAL" clId="{35B1258B-57A2-42AC-BC20-E0F48E79F512}" dt="2026-08-20T07:05:21.623" v="370" actId="113"/>
          <ac:spMkLst>
            <pc:docMk/>
            <pc:sldMk cId="2686071654" sldId="2147479889"/>
            <ac:spMk id="3" creationId="{FE06291F-DF93-E90A-E5EB-F612160E64C1}"/>
          </ac:spMkLst>
        </pc:spChg>
        <pc:spChg chg="mod">
          <ac:chgData name="Natalia Kostrzewa" userId="a28c5f14-52f9-4828-95d6-9e1b0af35f82" providerId="ADAL" clId="{35B1258B-57A2-42AC-BC20-E0F48E79F512}" dt="2026-08-20T07:05:05.311" v="363"/>
          <ac:spMkLst>
            <pc:docMk/>
            <pc:sldMk cId="2686071654" sldId="2147479889"/>
            <ac:spMk id="5" creationId="{DC10B1D0-959A-FBAE-4FDC-03A123B10A8B}"/>
          </ac:spMkLst>
        </pc:spChg>
      </pc:sldChg>
      <pc:sldChg chg="addSp delSp modSp add mod setBg">
        <pc:chgData name="Natalia Kostrzewa" userId="a28c5f14-52f9-4828-95d6-9e1b0af35f82" providerId="ADAL" clId="{35B1258B-57A2-42AC-BC20-E0F48E79F512}" dt="2026-08-20T07:13:55.642" v="557"/>
        <pc:sldMkLst>
          <pc:docMk/>
          <pc:sldMk cId="1172940627" sldId="2147479890"/>
        </pc:sldMkLst>
        <pc:spChg chg="del">
          <ac:chgData name="Natalia Kostrzewa" userId="a28c5f14-52f9-4828-95d6-9e1b0af35f82" providerId="ADAL" clId="{35B1258B-57A2-42AC-BC20-E0F48E79F512}" dt="2026-08-20T07:13:08.742" v="549" actId="478"/>
          <ac:spMkLst>
            <pc:docMk/>
            <pc:sldMk cId="1172940627" sldId="2147479890"/>
            <ac:spMk id="3" creationId="{7073F769-4EAE-FE3F-CCA0-9CDD8E54ED57}"/>
          </ac:spMkLst>
        </pc:spChg>
        <pc:spChg chg="add del mod">
          <ac:chgData name="Natalia Kostrzewa" userId="a28c5f14-52f9-4828-95d6-9e1b0af35f82" providerId="ADAL" clId="{35B1258B-57A2-42AC-BC20-E0F48E79F512}" dt="2026-08-20T07:13:12.205" v="552" actId="478"/>
          <ac:spMkLst>
            <pc:docMk/>
            <pc:sldMk cId="1172940627" sldId="2147479890"/>
            <ac:spMk id="4" creationId="{FA631CF2-BCDE-3152-BC3D-8D5E5A3ED3B8}"/>
          </ac:spMkLst>
        </pc:spChg>
        <pc:spChg chg="del">
          <ac:chgData name="Natalia Kostrzewa" userId="a28c5f14-52f9-4828-95d6-9e1b0af35f82" providerId="ADAL" clId="{35B1258B-57A2-42AC-BC20-E0F48E79F512}" dt="2026-08-20T07:13:10.859" v="550" actId="478"/>
          <ac:spMkLst>
            <pc:docMk/>
            <pc:sldMk cId="1172940627" sldId="2147479890"/>
            <ac:spMk id="5" creationId="{C85EF4D9-6CEB-2494-73C6-7F95A4116860}"/>
          </ac:spMkLst>
        </pc:spChg>
        <pc:spChg chg="add del mod">
          <ac:chgData name="Natalia Kostrzewa" userId="a28c5f14-52f9-4828-95d6-9e1b0af35f82" providerId="ADAL" clId="{35B1258B-57A2-42AC-BC20-E0F48E79F512}" dt="2026-08-20T07:13:11.644" v="551" actId="478"/>
          <ac:spMkLst>
            <pc:docMk/>
            <pc:sldMk cId="1172940627" sldId="2147479890"/>
            <ac:spMk id="7" creationId="{2903F9F0-9EB0-9036-3A51-5F343BB9527E}"/>
          </ac:spMkLst>
        </pc:spChg>
        <pc:picChg chg="add del mod">
          <ac:chgData name="Natalia Kostrzewa" userId="a28c5f14-52f9-4828-95d6-9e1b0af35f82" providerId="ADAL" clId="{35B1258B-57A2-42AC-BC20-E0F48E79F512}" dt="2026-08-20T07:13:45.092" v="554" actId="478"/>
          <ac:picMkLst>
            <pc:docMk/>
            <pc:sldMk cId="1172940627" sldId="2147479890"/>
            <ac:picMk id="9" creationId="{6C291221-4B3A-92B2-2F2B-880148F5EC2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EDCFC7-75DE-4D95-82FE-6B091814DC43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28713-14CC-42E2-8203-8C57A59C28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527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nie jest kolejnym "kolagenem do picia". To produkt opracowany z myślą o osobach, które chcą świadomie zadbać o swoją skórę, włosy i codzienną dietę. Producent połączył pięć składników, które wzajemnie się uzupełniają.</a:t>
            </a:r>
          </a:p>
          <a:p>
            <a:r>
              <a:rPr lang="pl-PL" dirty="0"/>
              <a:t>Nie będziemy dziś mówić wyłącznie o kolagenie. Porozmawiamy o biologii skóry oraz o tym, dlaczego sam kolagen to często za mało.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96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Większość osób postrzega skórę jedynie jako element wyglądu.</a:t>
            </a:r>
          </a:p>
          <a:p>
            <a:r>
              <a:rPr lang="pl-PL" dirty="0"/>
              <a:t>Tymczasem jest to największy narząd naszego organizmu.</a:t>
            </a:r>
          </a:p>
          <a:p>
            <a:r>
              <a:rPr lang="pl-PL" dirty="0"/>
              <a:t>Jej kondycja zależy nie tylko od kosmetyków, ale również od odżywienia organizmu.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57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Na część czynników nie mamy wpływu.</a:t>
            </a:r>
          </a:p>
          <a:p>
            <a:r>
              <a:rPr lang="pl-PL" dirty="0"/>
              <a:t>Na wiele jednak możemy oddziaływać poprzez styl życia i odpowiednią dietę.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232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Kolagen można porównać do rusztowania budynku.</a:t>
            </a:r>
          </a:p>
          <a:p>
            <a:r>
              <a:rPr lang="pl-PL" dirty="0"/>
              <a:t>To właśnie on odpowiada za strukturę wielu tkanek.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549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zawiera kolagen rybi, który jest naturalnym źródłem przede wszystkim kolagenu typu I – dominującego w skórze.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971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Nie mówimy, że Marine </a:t>
            </a:r>
            <a:r>
              <a:rPr lang="pl-PL" dirty="0" err="1"/>
              <a:t>Glo</a:t>
            </a:r>
            <a:r>
              <a:rPr lang="pl-PL" dirty="0"/>
              <a:t> zatrzymuje starzenie.</a:t>
            </a:r>
          </a:p>
          <a:p>
            <a:r>
              <a:rPr lang="pl-PL" dirty="0"/>
              <a:t>Mówimy, że wraz z wiekiem zmieniają się potrzeby organizmu, a odpowiednio zbilansowana dieta i składniki odżywcze mają znaczenie dla utrzymania jego prawidłowych funkcji.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978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Klient często mówi:</a:t>
            </a:r>
          </a:p>
          <a:p>
            <a:r>
              <a:rPr lang="pl-PL" i="1" dirty="0"/>
              <a:t>"To tylko kolagen."</a:t>
            </a:r>
            <a:endParaRPr lang="pl-PL" dirty="0"/>
          </a:p>
          <a:p>
            <a:r>
              <a:rPr lang="pl-PL" dirty="0"/>
              <a:t>Nasza odpowiedź brzmi:</a:t>
            </a:r>
          </a:p>
          <a:p>
            <a:r>
              <a:rPr lang="pl-PL" b="1" dirty="0"/>
              <a:t>Nie. Marine </a:t>
            </a:r>
            <a:r>
              <a:rPr lang="pl-PL" b="1" dirty="0" err="1"/>
              <a:t>Glo</a:t>
            </a:r>
            <a:r>
              <a:rPr lang="pl-PL" b="1" dirty="0"/>
              <a:t> to kompleks składników odżywczych, z których każdy pełni inną funkcję.</a:t>
            </a:r>
            <a:endParaRPr lang="pl-PL" dirty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17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To właśnie dlatego Marine </a:t>
            </a:r>
            <a:r>
              <a:rPr lang="pl-PL" dirty="0" err="1"/>
              <a:t>Glo</a:t>
            </a:r>
            <a:r>
              <a:rPr lang="pl-PL" dirty="0"/>
              <a:t> nie jest wyłącznie produktem "kolagenowym".</a:t>
            </a:r>
          </a:p>
          <a:p>
            <a:r>
              <a:rPr lang="pl-PL" dirty="0"/>
              <a:t>Biotyna posiada bardzo silne, zatwierdzone oświadczenia dotyczące zdrowia skóry i włosów.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735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To świetny moment, aby podkreślić, że Marine </a:t>
            </a:r>
            <a:r>
              <a:rPr lang="pl-PL" dirty="0" err="1"/>
              <a:t>Glo</a:t>
            </a:r>
            <a:r>
              <a:rPr lang="pl-PL" dirty="0"/>
              <a:t> wspiera organizm nie tylko od strony skóry, ale również dostarcza witaminy uczestniczące w prawidłowym metabolizmie energetycznym.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237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To jest ogromna przewaga produktu.</a:t>
            </a:r>
          </a:p>
          <a:p>
            <a:r>
              <a:rPr lang="pl-PL" dirty="0"/>
              <a:t>Nie kupujemy anonimowej luteiny.</a:t>
            </a:r>
          </a:p>
          <a:p>
            <a:r>
              <a:rPr lang="pl-PL" dirty="0"/>
              <a:t>Kupujemy markowy składnik.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62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758EC-9212-9A37-CCAA-A2FC0EB77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507127B4-33FB-DB14-3BA3-D9A7B9649C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A8C286B9-D8C3-9ED4-A56C-53AF972623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F5594665-C241-317C-95C3-518599828A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760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428713-14CC-42E2-8203-8C57A59C284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031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B4B1D-EF38-03BA-D444-F06596814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8C01B-ADC8-DD74-F228-C54D4E801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A634D-CF7E-64F2-BEAE-6A1AF87B9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326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078FB94D-1247-06C6-770F-FB7FFE292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73983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D7893F0-051B-CDE1-03CA-726F828BD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5076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FE3B319-632F-ACDC-CBFE-614A4EF7C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0003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97FF6F4-268F-BA89-FAE9-8EF694368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9085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ACE1214-2C42-EDA9-040D-2DB44FBEE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2296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614BBC-2014-754E-2763-473F6C648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532" y="573960"/>
            <a:ext cx="10424160" cy="640080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7B2A2-BBC6-304D-8D44-3DBD745FE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F638-88BB-E5F9-C298-B179DD39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70532" y="6356350"/>
            <a:ext cx="2743200" cy="365125"/>
          </a:xfrm>
        </p:spPr>
        <p:txBody>
          <a:bodyPr/>
          <a:lstStyle/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2DE6A-5A25-EB2A-427D-98515BA20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5212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B936F-EBCD-CBEF-4EA5-D0F215982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51492" y="6356350"/>
            <a:ext cx="2743200" cy="365125"/>
          </a:xfrm>
        </p:spPr>
        <p:txBody>
          <a:bodyPr/>
          <a:lstStyle/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91844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2F667C-1328-2D57-487F-9A7B3FB15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A85C2-37B1-AA76-D4C6-CE7C14FC3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EFDA30-D9C6-1C3C-001B-6407505495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342321-6151-48A3-B21F-804A411E6E52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B2E5F-FE76-E832-632E-FAA0002C30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403FD-66CF-37CB-D8C5-1D8ACD1B5D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1CB3CE-F597-4C12-AACF-65CD4AF5B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33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4" r:id="rId2"/>
    <p:sldLayoutId id="2147483679" r:id="rId3"/>
    <p:sldLayoutId id="2147483684" r:id="rId4"/>
    <p:sldLayoutId id="2147483689" r:id="rId5"/>
    <p:sldLayoutId id="2147483694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EFD7D-88E1-101E-F73F-20DF65989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241649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135BE-9D7A-E9FA-19AE-4F40F6F09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66FA9EB-F404-7A70-88B5-5DCE4FECA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552184"/>
            <a:ext cx="5968468" cy="4937760"/>
          </a:xfrm>
        </p:spPr>
        <p:txBody>
          <a:bodyPr/>
          <a:lstStyle/>
          <a:p>
            <a:r>
              <a:rPr lang="pl-PL" b="1" dirty="0"/>
              <a:t>Piękno zaczyna się od zdrowia</a:t>
            </a:r>
          </a:p>
          <a:p>
            <a:endParaRPr lang="pl-PL" b="1" dirty="0"/>
          </a:p>
          <a:p>
            <a:r>
              <a:rPr lang="pl-PL" b="1" dirty="0"/>
              <a:t>Kompleksowe wsparcie organizmu dzięki połączeniu:</a:t>
            </a:r>
          </a:p>
          <a:p>
            <a:r>
              <a:rPr lang="pl-PL" dirty="0"/>
              <a:t>• 5 g hydrolizowanego kolagenu rybiego</a:t>
            </a:r>
          </a:p>
          <a:p>
            <a:r>
              <a:rPr lang="pl-PL" dirty="0"/>
              <a:t>• </a:t>
            </a:r>
            <a:r>
              <a:rPr lang="pl-PL" dirty="0" err="1"/>
              <a:t>FloraGLO</a:t>
            </a:r>
            <a:r>
              <a:rPr lang="pl-PL" dirty="0"/>
              <a:t>® Lutein</a:t>
            </a:r>
          </a:p>
          <a:p>
            <a:r>
              <a:rPr lang="pl-PL" dirty="0"/>
              <a:t>• witaminy C</a:t>
            </a:r>
          </a:p>
          <a:p>
            <a:r>
              <a:rPr lang="pl-PL" dirty="0"/>
              <a:t>• biotyny</a:t>
            </a:r>
          </a:p>
          <a:p>
            <a:r>
              <a:rPr lang="pl-PL" dirty="0"/>
              <a:t>• niacyny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CE51DF3-0978-F84E-463F-9C02F157D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™</a:t>
            </a:r>
          </a:p>
        </p:txBody>
      </p:sp>
      <p:pic>
        <p:nvPicPr>
          <p:cNvPr id="4" name="Obraz 3" descr="Natures Sunshine.&#10;&#10;Zawartość wygenerowana przez AI może być niepoprawna.">
            <a:extLst>
              <a:ext uri="{FF2B5EF4-FFF2-40B4-BE49-F238E27FC236}">
                <a16:creationId xmlns:a16="http://schemas.microsoft.com/office/drawing/2014/main" id="{E863D647-4CFD-6426-6D1E-E2A060F55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393" y="0"/>
            <a:ext cx="48486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0358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EAFF7F-72E7-C8C6-815C-831AE1804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D93A889-F54B-FD51-DCA4-E4316EB57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Skóra pełni znacznie więcej funkcji niż tylko estetyczne.</a:t>
            </a:r>
          </a:p>
          <a:p>
            <a:endParaRPr lang="pl-PL" dirty="0"/>
          </a:p>
          <a:p>
            <a:r>
              <a:rPr lang="pl-PL" b="1" dirty="0"/>
              <a:t>Najważniejsze funkcje skóry</a:t>
            </a:r>
          </a:p>
          <a:p>
            <a:r>
              <a:rPr lang="pl-PL" dirty="0"/>
              <a:t>✔ chroni organizm przed czynnikami zewnętrznymi</a:t>
            </a:r>
          </a:p>
          <a:p>
            <a:r>
              <a:rPr lang="pl-PL" dirty="0"/>
              <a:t>✔ ogranicza utratę wody</a:t>
            </a:r>
          </a:p>
          <a:p>
            <a:r>
              <a:rPr lang="pl-PL" dirty="0"/>
              <a:t>✔ uczestniczy w termoregulacji</a:t>
            </a:r>
          </a:p>
          <a:p>
            <a:r>
              <a:rPr lang="pl-PL" dirty="0"/>
              <a:t>✔ bierze udział w syntezie witaminy D</a:t>
            </a:r>
          </a:p>
          <a:p>
            <a:r>
              <a:rPr lang="pl-PL" dirty="0"/>
              <a:t>✔ stanowi element układu odpornościowego</a:t>
            </a:r>
          </a:p>
          <a:p>
            <a:r>
              <a:rPr lang="pl-PL" dirty="0"/>
              <a:t>✔ odbiera bodźce z otoczenia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433B6440-0E4B-81D6-D1EB-D1FF0DCA5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Skóra — największy narząd organizmu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C238489C-ECD1-3CF5-6122-7A8916443726}"/>
              </a:ext>
            </a:extLst>
          </p:cNvPr>
          <p:cNvSpPr txBox="1"/>
          <p:nvPr/>
        </p:nvSpPr>
        <p:spPr>
          <a:xfrm>
            <a:off x="8665027" y="4612026"/>
            <a:ext cx="3287485" cy="18774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pl-PL" sz="1600" b="1" dirty="0"/>
              <a:t>Czy wiesz, że…?</a:t>
            </a:r>
          </a:p>
          <a:p>
            <a:pPr>
              <a:buNone/>
            </a:pPr>
            <a:r>
              <a:rPr lang="pl-PL" sz="1600" dirty="0"/>
              <a:t>• powierzchnia skóry dorosłego człowieka wynosi około </a:t>
            </a:r>
            <a:r>
              <a:rPr lang="pl-PL" sz="1600" b="1" dirty="0"/>
              <a:t>2 m²</a:t>
            </a:r>
            <a:endParaRPr lang="pl-PL" sz="1600" dirty="0"/>
          </a:p>
          <a:p>
            <a:pPr>
              <a:buNone/>
            </a:pPr>
            <a:r>
              <a:rPr lang="pl-PL" sz="1600" dirty="0"/>
              <a:t>• masa skóry to około </a:t>
            </a:r>
            <a:r>
              <a:rPr lang="pl-PL" sz="1600" b="1" dirty="0"/>
              <a:t>4–5 kg</a:t>
            </a:r>
            <a:endParaRPr lang="pl-PL" sz="1600" dirty="0"/>
          </a:p>
          <a:p>
            <a:pPr>
              <a:buNone/>
            </a:pPr>
            <a:r>
              <a:rPr lang="pl-PL" sz="1600" dirty="0"/>
              <a:t>• każdego dnia tracimy miliony komórek naskórka</a:t>
            </a:r>
          </a:p>
        </p:txBody>
      </p:sp>
      <p:pic>
        <p:nvPicPr>
          <p:cNvPr id="7" name="Obraz 6" descr="The image depicts a close-up of a textured, orange sphere, reminis0cent of a pigmented skin layer.&#10;&#10;Zawartość wygenerowana przez AI może być niepoprawna.">
            <a:extLst>
              <a:ext uri="{FF2B5EF4-FFF2-40B4-BE49-F238E27FC236}">
                <a16:creationId xmlns:a16="http://schemas.microsoft.com/office/drawing/2014/main" id="{CAEEC08F-6FD6-367D-35BC-A7A142FC7C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6888" y="1772238"/>
            <a:ext cx="2396714" cy="237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4905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A3341-17E4-1D75-65AD-A9D252926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80C4181-469C-2001-4835-FCA1DD96F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fontScale="85000" lnSpcReduction="20000"/>
          </a:bodyPr>
          <a:lstStyle/>
          <a:p>
            <a:r>
              <a:rPr lang="pl-PL" dirty="0"/>
              <a:t>Proces starzenia jest naturalny.</a:t>
            </a:r>
          </a:p>
          <a:p>
            <a:r>
              <a:rPr lang="pl-PL" dirty="0"/>
              <a:t>Wpływają na niego zarówno czynniki wewnętrzne, jak i środowiskowe.</a:t>
            </a:r>
          </a:p>
          <a:p>
            <a:r>
              <a:rPr lang="pl-PL" b="1" dirty="0"/>
              <a:t>Czynniki wewnętrzne</a:t>
            </a:r>
          </a:p>
          <a:p>
            <a:r>
              <a:rPr lang="pl-PL" dirty="0"/>
              <a:t>• wiek</a:t>
            </a:r>
          </a:p>
          <a:p>
            <a:r>
              <a:rPr lang="pl-PL" dirty="0"/>
              <a:t>• genetyka</a:t>
            </a:r>
          </a:p>
          <a:p>
            <a:r>
              <a:rPr lang="pl-PL" dirty="0"/>
              <a:t>• hormony</a:t>
            </a:r>
          </a:p>
          <a:p>
            <a:r>
              <a:rPr lang="pl-PL" b="1" dirty="0"/>
              <a:t>Czynniki zewnętrzne</a:t>
            </a:r>
          </a:p>
          <a:p>
            <a:r>
              <a:rPr lang="pl-PL" dirty="0"/>
              <a:t>• promieniowanie UV</a:t>
            </a:r>
          </a:p>
          <a:p>
            <a:r>
              <a:rPr lang="pl-PL" dirty="0"/>
              <a:t>• zanieczyszczenie środowiska</a:t>
            </a:r>
          </a:p>
          <a:p>
            <a:r>
              <a:rPr lang="pl-PL" dirty="0"/>
              <a:t>• stres oksydacyjny</a:t>
            </a:r>
          </a:p>
          <a:p>
            <a:r>
              <a:rPr lang="pl-PL" dirty="0"/>
              <a:t>• przewlekły stres</a:t>
            </a:r>
          </a:p>
          <a:p>
            <a:r>
              <a:rPr lang="pl-PL" dirty="0"/>
              <a:t>• niewłaściwa dieta</a:t>
            </a:r>
          </a:p>
          <a:p>
            <a:r>
              <a:rPr lang="pl-PL" dirty="0"/>
              <a:t>• niedobór snu</a:t>
            </a:r>
          </a:p>
          <a:p>
            <a:r>
              <a:rPr lang="pl-PL" dirty="0"/>
              <a:t>• palenie papierosów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3BFB099-F5AF-9CD4-02DB-F3C82A5CC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Dlaczego skóra się starzeje?</a:t>
            </a:r>
          </a:p>
        </p:txBody>
      </p:sp>
      <p:pic>
        <p:nvPicPr>
          <p:cNvPr id="4" name="Obraz 3" descr="The image shows two side-by-side profiles of an elderly woman with a smooth, wrinkled forehead and a youthful, smooth face.&#10;&#10;Zawartość wygenerowana przez AI może być niepoprawna.">
            <a:extLst>
              <a:ext uri="{FF2B5EF4-FFF2-40B4-BE49-F238E27FC236}">
                <a16:creationId xmlns:a16="http://schemas.microsoft.com/office/drawing/2014/main" id="{83A70E88-5075-D5D1-C842-4B71E39442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829" y="2721940"/>
            <a:ext cx="3368093" cy="3354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5369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CE7A-8A03-D146-4F3A-B4FEFE1B1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7624315-359D-831A-6EC4-C14D3B771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Kolagen to najliczniej występujące białko organizmu człowieka.</a:t>
            </a:r>
          </a:p>
          <a:p>
            <a:r>
              <a:rPr lang="pl-PL" dirty="0"/>
              <a:t>Stanowi około </a:t>
            </a:r>
            <a:r>
              <a:rPr lang="pl-PL" b="1" dirty="0"/>
              <a:t>30% wszystkich białek</a:t>
            </a:r>
            <a:r>
              <a:rPr lang="pl-PL" dirty="0"/>
              <a:t> organizmu.</a:t>
            </a:r>
          </a:p>
          <a:p>
            <a:r>
              <a:rPr lang="pl-PL" dirty="0"/>
              <a:t>Jest podstawowym składnikiem tkanki łącznej.</a:t>
            </a:r>
          </a:p>
          <a:p>
            <a:r>
              <a:rPr lang="pl-PL" dirty="0"/>
              <a:t>Znajduje się między innymi w:</a:t>
            </a:r>
          </a:p>
          <a:p>
            <a:r>
              <a:rPr lang="pl-PL" dirty="0"/>
              <a:t>✔ skórze</a:t>
            </a:r>
          </a:p>
          <a:p>
            <a:r>
              <a:rPr lang="pl-PL" dirty="0"/>
              <a:t>✔ kościach</a:t>
            </a:r>
          </a:p>
          <a:p>
            <a:r>
              <a:rPr lang="pl-PL" dirty="0"/>
              <a:t>✔ chrząstkach</a:t>
            </a:r>
          </a:p>
          <a:p>
            <a:r>
              <a:rPr lang="pl-PL" dirty="0"/>
              <a:t>✔ ścięgnach</a:t>
            </a:r>
          </a:p>
          <a:p>
            <a:r>
              <a:rPr lang="pl-PL" dirty="0"/>
              <a:t>✔ więzadłach</a:t>
            </a:r>
          </a:p>
          <a:p>
            <a:r>
              <a:rPr lang="pl-PL" dirty="0"/>
              <a:t>✔ naczyniach krwionośnych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4CE897EC-750B-9107-5328-05DCAB5F0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Czym jest kolagen?</a:t>
            </a:r>
          </a:p>
        </p:txBody>
      </p:sp>
      <p:pic>
        <p:nvPicPr>
          <p:cNvPr id="4" name="Obraz 3" descr="The image depicts a simple, colorful molecular structure composed of interconnected, symmetrical, white spheres.&#10;&#10;Zawartość wygenerowana przez AI może być niepoprawna.">
            <a:extLst>
              <a:ext uri="{FF2B5EF4-FFF2-40B4-BE49-F238E27FC236}">
                <a16:creationId xmlns:a16="http://schemas.microsoft.com/office/drawing/2014/main" id="{DAC81ABD-671F-B806-2B60-3910AB0C8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7936" y="2868386"/>
            <a:ext cx="2872145" cy="326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5301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8FA52-AA51-FE83-8DB9-50C22A4C0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87296EF-172A-42E8-29A1-887ED9B47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458687"/>
            <a:ext cx="10424160" cy="4786328"/>
          </a:xfrm>
        </p:spPr>
        <p:txBody>
          <a:bodyPr>
            <a:normAutofit lnSpcReduction="10000"/>
          </a:bodyPr>
          <a:lstStyle/>
          <a:p>
            <a:r>
              <a:rPr lang="pl-PL" sz="1600" dirty="0"/>
              <a:t>Do tej pory opisano ponad </a:t>
            </a:r>
            <a:r>
              <a:rPr lang="pl-PL" sz="1600" b="1" dirty="0"/>
              <a:t>28 typów kolagenu</a:t>
            </a:r>
            <a:r>
              <a:rPr lang="pl-PL" sz="1600" dirty="0"/>
              <a:t>.</a:t>
            </a:r>
          </a:p>
          <a:p>
            <a:r>
              <a:rPr lang="pl-PL" sz="1600" dirty="0"/>
              <a:t>Najważniejsze z nich to:</a:t>
            </a:r>
          </a:p>
          <a:p>
            <a:r>
              <a:rPr lang="pl-PL" sz="1600" b="1" dirty="0"/>
              <a:t>Typ I</a:t>
            </a:r>
          </a:p>
          <a:p>
            <a:r>
              <a:rPr lang="pl-PL" sz="1600" dirty="0"/>
              <a:t>✔ skóra</a:t>
            </a:r>
          </a:p>
          <a:p>
            <a:r>
              <a:rPr lang="pl-PL" sz="1600" dirty="0"/>
              <a:t>✔ kości</a:t>
            </a:r>
          </a:p>
          <a:p>
            <a:r>
              <a:rPr lang="pl-PL" sz="1600" dirty="0"/>
              <a:t>✔ ścięgna</a:t>
            </a:r>
          </a:p>
          <a:p>
            <a:r>
              <a:rPr lang="pl-PL" sz="1600" dirty="0"/>
              <a:t>✔ więzadła</a:t>
            </a:r>
          </a:p>
          <a:p>
            <a:r>
              <a:rPr lang="pl-PL" sz="1600" dirty="0"/>
              <a:t>Stanowi około 90% kolagenu organizmu.</a:t>
            </a:r>
          </a:p>
          <a:p>
            <a:r>
              <a:rPr lang="pl-PL" sz="1600" b="1" dirty="0"/>
              <a:t>Typ II</a:t>
            </a:r>
          </a:p>
          <a:p>
            <a:r>
              <a:rPr lang="pl-PL" sz="1600" dirty="0"/>
              <a:t>✔ chrząstka stawowa</a:t>
            </a:r>
          </a:p>
          <a:p>
            <a:r>
              <a:rPr lang="pl-PL" sz="1600" b="1" dirty="0"/>
              <a:t>Typ III</a:t>
            </a:r>
          </a:p>
          <a:p>
            <a:r>
              <a:rPr lang="pl-PL" sz="1600" dirty="0"/>
              <a:t>✔ skóra</a:t>
            </a:r>
          </a:p>
          <a:p>
            <a:r>
              <a:rPr lang="pl-PL" sz="1600" dirty="0"/>
              <a:t>✔ naczynia krwionośne</a:t>
            </a:r>
          </a:p>
          <a:p>
            <a:r>
              <a:rPr lang="pl-PL" sz="1600" dirty="0"/>
              <a:t>✔ narządy wewnętrzne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AE8D7C0B-49CF-FD57-278B-E4049B5B2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Rodzaje kolagenu</a:t>
            </a:r>
          </a:p>
        </p:txBody>
      </p:sp>
      <p:pic>
        <p:nvPicPr>
          <p:cNvPr id="4" name="Obraz 3" descr="The image depicts a stylized representation of human skin with a water droplet and a few molecular structures.&#10;&#10;Zawartość wygenerowana przez AI może być niepoprawna.">
            <a:extLst>
              <a:ext uri="{FF2B5EF4-FFF2-40B4-BE49-F238E27FC236}">
                <a16:creationId xmlns:a16="http://schemas.microsoft.com/office/drawing/2014/main" id="{35E67A98-4F4F-D737-6D94-3012A0A638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008" y="2160814"/>
            <a:ext cx="3915460" cy="402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1333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3182B-30AC-6CCB-3CF9-47FB6E9D8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B015018-17B2-C46A-5DC0-124D6C2C9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768929"/>
            <a:ext cx="10424160" cy="4476086"/>
          </a:xfrm>
        </p:spPr>
        <p:txBody>
          <a:bodyPr/>
          <a:lstStyle/>
          <a:p>
            <a:r>
              <a:rPr lang="pl-PL" dirty="0"/>
              <a:t>Naturalna produkcja kolagenu nie jest stała przez całe życie.</a:t>
            </a:r>
          </a:p>
          <a:p>
            <a:r>
              <a:rPr lang="pl-PL" dirty="0"/>
              <a:t>Po około 25. roku życia zaczyna stopniowo maleć.</a:t>
            </a:r>
          </a:p>
          <a:p>
            <a:r>
              <a:rPr lang="pl-PL" dirty="0"/>
              <a:t>Na tempo tego procesu wpływają m.in.:</a:t>
            </a:r>
          </a:p>
          <a:p>
            <a:r>
              <a:rPr lang="pl-PL" dirty="0"/>
              <a:t>• wiek</a:t>
            </a:r>
          </a:p>
          <a:p>
            <a:r>
              <a:rPr lang="pl-PL" dirty="0"/>
              <a:t>• promieniowanie UV</a:t>
            </a:r>
          </a:p>
          <a:p>
            <a:r>
              <a:rPr lang="pl-PL" dirty="0"/>
              <a:t>• stres oksydacyjny</a:t>
            </a:r>
          </a:p>
          <a:p>
            <a:r>
              <a:rPr lang="pl-PL" dirty="0"/>
              <a:t>• palenie papierosów</a:t>
            </a:r>
          </a:p>
          <a:p>
            <a:r>
              <a:rPr lang="pl-PL" dirty="0"/>
              <a:t>• dieta</a:t>
            </a:r>
          </a:p>
          <a:p>
            <a:r>
              <a:rPr lang="pl-PL" dirty="0"/>
              <a:t>• zanieczyszczenia środowiska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E300AEAA-4F33-D984-8CDF-09BDEBB57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Co dzieje się z kolagenem wraz z wiekiem?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D3E9D17C-ED88-54E7-E0D3-01E2A8CB7300}"/>
              </a:ext>
            </a:extLst>
          </p:cNvPr>
          <p:cNvSpPr txBox="1"/>
          <p:nvPr/>
        </p:nvSpPr>
        <p:spPr>
          <a:xfrm>
            <a:off x="8665027" y="4612026"/>
            <a:ext cx="3287485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pl-PL" sz="1600" b="1" dirty="0"/>
              <a:t>Czy wiesz, że…?</a:t>
            </a:r>
          </a:p>
          <a:p>
            <a:pPr>
              <a:buNone/>
            </a:pPr>
            <a:r>
              <a:rPr lang="pl-PL" sz="1600" dirty="0"/>
              <a:t>To właśnie dlatego tak duże znaczenie ma codzienna podaż składników odżywczych wspierających prawidłowe funkcjonowanie organizmu.</a:t>
            </a:r>
          </a:p>
        </p:txBody>
      </p:sp>
    </p:spTree>
    <p:extLst>
      <p:ext uri="{BB962C8B-B14F-4D97-AF65-F5344CB8AC3E}">
        <p14:creationId xmlns:p14="http://schemas.microsoft.com/office/powerpoint/2010/main" val="195163249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38A9E-EFCD-001F-C77E-4FEA822C2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7D4FF1C-2C45-2C29-58A0-6B0962450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2008413"/>
            <a:ext cx="10424160" cy="4236601"/>
          </a:xfrm>
        </p:spPr>
        <p:txBody>
          <a:bodyPr>
            <a:normAutofit lnSpcReduction="10000"/>
          </a:bodyPr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zawiera:</a:t>
            </a:r>
          </a:p>
          <a:p>
            <a:r>
              <a:rPr lang="pl-PL" b="1" dirty="0"/>
              <a:t>5 g hydrolizowanego kolagenu rybiego w każdej porcji. </a:t>
            </a:r>
          </a:p>
          <a:p>
            <a:endParaRPr lang="pl-PL" dirty="0"/>
          </a:p>
          <a:p>
            <a:r>
              <a:rPr lang="pl-PL" dirty="0"/>
              <a:t>Hydroliza oznacza proces enzymatycznego rozbicia dużych cząsteczek kolagenu na krótsze peptydy.</a:t>
            </a:r>
          </a:p>
          <a:p>
            <a:r>
              <a:rPr lang="pl-PL" dirty="0"/>
              <a:t>Dzięki temu:</a:t>
            </a:r>
          </a:p>
          <a:p>
            <a:r>
              <a:rPr lang="pl-PL" dirty="0"/>
              <a:t>✔ łatwo rozpuszczają się w wodzie</a:t>
            </a:r>
          </a:p>
          <a:p>
            <a:r>
              <a:rPr lang="pl-PL" dirty="0"/>
              <a:t>✔ tworzą wygodny napój</a:t>
            </a:r>
          </a:p>
          <a:p>
            <a:r>
              <a:rPr lang="pl-PL" dirty="0"/>
              <a:t>✔ są powszechnie stosowaną formą kolagenu w suplementach diety.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590B0BF0-D5CC-3D9C-15BE-B35BEAA1B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Dlaczego wybrano hydrolizowany kolagen?</a:t>
            </a:r>
          </a:p>
        </p:txBody>
      </p:sp>
    </p:spTree>
    <p:extLst>
      <p:ext uri="{BB962C8B-B14F-4D97-AF65-F5344CB8AC3E}">
        <p14:creationId xmlns:p14="http://schemas.microsoft.com/office/powerpoint/2010/main" val="141631079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0CC34-6F55-E8C7-0C80-2ABEFE0E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4D76642-887E-100C-E27D-564ED79B9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™ to starannie opracowana kompozycja składników, które wzajemnie się uzupełniają.</a:t>
            </a:r>
          </a:p>
          <a:p>
            <a:r>
              <a:rPr lang="pl-PL" dirty="0"/>
              <a:t>Każda saszetka zawiera: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5 g hydrolizowanego kolagenu rybiego</a:t>
            </a:r>
            <a:r>
              <a:rPr lang="pl-PL" dirty="0"/>
              <a:t>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10 mg markowej luteiny </a:t>
            </a:r>
            <a:r>
              <a:rPr lang="pl-PL" b="1" dirty="0" err="1"/>
              <a:t>FloraGLO</a:t>
            </a:r>
            <a:r>
              <a:rPr lang="pl-PL" b="1" dirty="0"/>
              <a:t>®</a:t>
            </a:r>
            <a:r>
              <a:rPr lang="pl-PL" dirty="0"/>
              <a:t>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25 mg witaminy C</a:t>
            </a:r>
            <a:r>
              <a:rPr lang="pl-PL" dirty="0"/>
              <a:t>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16 mg niacyny</a:t>
            </a:r>
            <a:r>
              <a:rPr lang="pl-PL" dirty="0"/>
              <a:t>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b="1" dirty="0"/>
              <a:t>300 µg biotyny</a:t>
            </a:r>
            <a:r>
              <a:rPr lang="pl-PL" dirty="0"/>
              <a:t> </a:t>
            </a:r>
          </a:p>
          <a:p>
            <a:r>
              <a:rPr lang="pl-PL" dirty="0"/>
              <a:t>To połączenie składników odżywczych oraz wysokiej jakości surowców w wygodnej formie codziennego napoju. 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FEF39B1D-78FF-CB65-97BB-B602A591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– więcej niż kolagen</a:t>
            </a:r>
          </a:p>
        </p:txBody>
      </p:sp>
      <p:pic>
        <p:nvPicPr>
          <p:cNvPr id="4" name="Obraz 3" descr="The image shows a vibrant, tropical scene with a large, juicy peach, green palm fronds, and a bright, eco-friendly glucose-free glucosamine capsule, emphasizing a natural and refreshing health product.&#10;&#10;Zawartość wygenerowana przez AI może być niepoprawna.">
            <a:extLst>
              <a:ext uri="{FF2B5EF4-FFF2-40B4-BE49-F238E27FC236}">
                <a16:creationId xmlns:a16="http://schemas.microsoft.com/office/drawing/2014/main" id="{49C3FCAF-9D3C-FB26-9E94-C67CCD619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314" y="2035629"/>
            <a:ext cx="2454730" cy="245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9283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45EAB-C2EC-73F2-CDC6-D37D6DBCA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628E1C1-2C43-E18A-B365-53DE17576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nie jest wyłącznie kolagenem.</a:t>
            </a:r>
          </a:p>
          <a:p>
            <a:r>
              <a:rPr lang="pl-PL" dirty="0"/>
              <a:t>To połączenie: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dirty="0"/>
              <a:t>peptydów kolagenowych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dirty="0"/>
              <a:t>witaminy C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dirty="0"/>
              <a:t>biotyny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dirty="0"/>
              <a:t>niacyny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l-PL" dirty="0"/>
              <a:t>luteiny </a:t>
            </a:r>
            <a:r>
              <a:rPr lang="pl-PL" dirty="0" err="1"/>
              <a:t>FloraGLO</a:t>
            </a:r>
            <a:r>
              <a:rPr lang="pl-PL" dirty="0"/>
              <a:t>® </a:t>
            </a:r>
          </a:p>
          <a:p>
            <a:r>
              <a:rPr lang="pl-PL" dirty="0"/>
              <a:t>Każdy składnik pełni inną funkcję, </a:t>
            </a:r>
          </a:p>
          <a:p>
            <a:r>
              <a:rPr lang="pl-PL" dirty="0"/>
              <a:t>dzięki czemu produkt wspiera organizm </a:t>
            </a:r>
          </a:p>
          <a:p>
            <a:r>
              <a:rPr lang="pl-PL" dirty="0"/>
              <a:t>wielokierunkowo.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AD27752A-0CF0-AD5D-6F95-57CD001DB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Dlaczego połączenie tych składników?</a:t>
            </a:r>
          </a:p>
        </p:txBody>
      </p:sp>
      <p:pic>
        <p:nvPicPr>
          <p:cNvPr id="4" name="Obraz 3" descr="The person is holding a bright orange tube, possibly a toothpaste, surrounded by green foliage.&#10;&#10;Zawartość wygenerowana przez AI może być niepoprawna.">
            <a:extLst>
              <a:ext uri="{FF2B5EF4-FFF2-40B4-BE49-F238E27FC236}">
                <a16:creationId xmlns:a16="http://schemas.microsoft.com/office/drawing/2014/main" id="{3F1EBE65-CAC7-1443-1547-DD209784D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248" y="2739248"/>
            <a:ext cx="4118752" cy="411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7958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CE57A-5CEB-C2A1-4AE1-0C5F0A435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06975FB-059D-E663-0FB8-3EE6D025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✔ 5 g kolagenu rybiego</a:t>
            </a:r>
          </a:p>
          <a:p>
            <a:r>
              <a:rPr lang="pl-PL" dirty="0"/>
              <a:t>✔ tylko 25 kcal</a:t>
            </a:r>
          </a:p>
          <a:p>
            <a:r>
              <a:rPr lang="pl-PL" dirty="0"/>
              <a:t>✔ bez cukru</a:t>
            </a:r>
          </a:p>
          <a:p>
            <a:r>
              <a:rPr lang="pl-PL" dirty="0"/>
              <a:t>✔ bez glutenu</a:t>
            </a:r>
          </a:p>
          <a:p>
            <a:r>
              <a:rPr lang="pl-PL" dirty="0"/>
              <a:t>✔ bez sztucznych aromatów</a:t>
            </a:r>
          </a:p>
          <a:p>
            <a:r>
              <a:rPr lang="pl-PL" dirty="0"/>
              <a:t>✔ bez sztucznych barwników</a:t>
            </a:r>
          </a:p>
          <a:p>
            <a:r>
              <a:rPr lang="pl-PL" dirty="0"/>
              <a:t>✔ saszetki do przygotowania napoju</a:t>
            </a:r>
          </a:p>
          <a:p>
            <a:r>
              <a:rPr lang="pl-PL" dirty="0"/>
              <a:t>✔ tropikalny smak. 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1BFAF203-8D1A-6FBE-23CF-6EEC924CF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Co wyróżnia Marine </a:t>
            </a:r>
            <a:r>
              <a:rPr lang="pl-PL" dirty="0" err="1"/>
              <a:t>Glo</a:t>
            </a:r>
            <a:r>
              <a:rPr lang="pl-PL" dirty="0"/>
              <a:t>?</a:t>
            </a:r>
          </a:p>
        </p:txBody>
      </p:sp>
      <p:pic>
        <p:nvPicPr>
          <p:cNvPr id="4" name="Obraz 3" descr="NATURES OY SUNSHINEￂﾮ&#10;&#10;Zawartość wygenerowana przez AI może być niepoprawna.">
            <a:extLst>
              <a:ext uri="{FF2B5EF4-FFF2-40B4-BE49-F238E27FC236}">
                <a16:creationId xmlns:a16="http://schemas.microsoft.com/office/drawing/2014/main" id="{007AF374-422D-448C-DDB5-C4CB0878C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014" y="1399744"/>
            <a:ext cx="3858986" cy="545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1811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283B6-8E46-40AF-5E5D-95C09B2A3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CDA4764-326B-4E43-1529-3D06A1919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5240502"/>
          </a:xfrm>
        </p:spPr>
        <p:txBody>
          <a:bodyPr>
            <a:normAutofit/>
          </a:bodyPr>
          <a:lstStyle/>
          <a:p>
            <a:r>
              <a:rPr lang="pl-PL" sz="1800" dirty="0"/>
              <a:t>Kolagen nie działa sam. </a:t>
            </a:r>
          </a:p>
          <a:p>
            <a:r>
              <a:rPr lang="pl-PL" sz="1800" dirty="0"/>
              <a:t>Do prawidłowej produkcji kolagenu organizm potrzebuje między innymi </a:t>
            </a:r>
            <a:r>
              <a:rPr lang="pl-PL" sz="1800" b="1" dirty="0"/>
              <a:t>witaminy C</a:t>
            </a:r>
            <a:r>
              <a:rPr lang="pl-PL" sz="1800" dirty="0"/>
              <a:t>. </a:t>
            </a:r>
          </a:p>
          <a:p>
            <a:r>
              <a:rPr lang="pl-PL" sz="1800" dirty="0"/>
              <a:t>To właśnie dlatego została ona dodana do Marine </a:t>
            </a:r>
            <a:r>
              <a:rPr lang="pl-PL" sz="1800" dirty="0" err="1"/>
              <a:t>Glo</a:t>
            </a:r>
            <a:r>
              <a:rPr lang="pl-PL" sz="1800" dirty="0"/>
              <a:t>.</a:t>
            </a:r>
          </a:p>
          <a:p>
            <a:endParaRPr lang="pl-PL" sz="1800" dirty="0"/>
          </a:p>
          <a:p>
            <a:r>
              <a:rPr lang="pl-PL" sz="1800" b="1" dirty="0"/>
              <a:t>Witamina C:</a:t>
            </a:r>
          </a:p>
          <a:p>
            <a:r>
              <a:rPr lang="pl-PL" sz="1800" dirty="0"/>
              <a:t>✔ przyczynia się do prawidłowej produkcji kolagenu w celu zapewnienia prawidłowego funkcjonowania skóry, kości, chrząstki, naczyń krwionośnych, dziąseł i zębów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AC0DA3D8-BC51-DCCA-4B98-C2FFC60A6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Witamina C – dlaczego jest tak ważna?</a:t>
            </a:r>
          </a:p>
        </p:txBody>
      </p:sp>
      <p:pic>
        <p:nvPicPr>
          <p:cNvPr id="4" name="Obraz 3" descr="VITAMIN&#10;&#10;Zawartość wygenerowana przez AI może być niepoprawna.">
            <a:extLst>
              <a:ext uri="{FF2B5EF4-FFF2-40B4-BE49-F238E27FC236}">
                <a16:creationId xmlns:a16="http://schemas.microsoft.com/office/drawing/2014/main" id="{C79116C7-A59C-6C4A-01E9-EBB58B66E7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486" y="3965437"/>
            <a:ext cx="2380062" cy="258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7220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E3D61-B8FF-B69C-A53D-71F4B6AD2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1AF2EF5-948D-CFF0-7C36-C67DE9D5CA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Witamina C pomaga również:</a:t>
            </a:r>
          </a:p>
          <a:p>
            <a:r>
              <a:rPr lang="pl-PL" dirty="0"/>
              <a:t>✔ chronić komórki przed stresem oksydacyjnym</a:t>
            </a:r>
          </a:p>
          <a:p>
            <a:r>
              <a:rPr lang="pl-PL" dirty="0"/>
              <a:t>✔ wspiera prawidłowe funkcjonowanie układu odpornościowego</a:t>
            </a:r>
          </a:p>
          <a:p>
            <a:r>
              <a:rPr lang="pl-PL" dirty="0"/>
              <a:t>✔ pomaga zmniejszyć uczucie zmęczenia i znużenia</a:t>
            </a:r>
          </a:p>
          <a:p>
            <a:r>
              <a:rPr lang="pl-PL" dirty="0"/>
              <a:t>✔ zwiększa przyswajanie żelaza</a:t>
            </a:r>
          </a:p>
          <a:p>
            <a:r>
              <a:rPr lang="pl-PL" dirty="0"/>
              <a:t>✔ wspiera prawidłowy metabolizm energetyczny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46F8043A-8677-8659-0EA4-45CBE194D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Witamina C – znacznie więcej niż kolagen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B0D06151-3C03-31A1-C0F4-57FF6162D496}"/>
              </a:ext>
            </a:extLst>
          </p:cNvPr>
          <p:cNvSpPr txBox="1"/>
          <p:nvPr/>
        </p:nvSpPr>
        <p:spPr>
          <a:xfrm>
            <a:off x="8665027" y="4612026"/>
            <a:ext cx="3287485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pl-PL" sz="1600" b="1" dirty="0"/>
              <a:t>Czy wiesz, że…?</a:t>
            </a:r>
          </a:p>
          <a:p>
            <a:pPr>
              <a:buNone/>
            </a:pPr>
            <a:endParaRPr lang="pl-PL" sz="1600" b="1" dirty="0"/>
          </a:p>
          <a:p>
            <a:r>
              <a:rPr lang="pl-PL" sz="1600" dirty="0"/>
              <a:t>Marine </a:t>
            </a:r>
            <a:r>
              <a:rPr lang="pl-PL" sz="1600" dirty="0" err="1"/>
              <a:t>Glo</a:t>
            </a:r>
            <a:r>
              <a:rPr lang="pl-PL" sz="1600" dirty="0"/>
              <a:t> dostarcza</a:t>
            </a:r>
          </a:p>
          <a:p>
            <a:r>
              <a:rPr lang="pl-PL" sz="1600" b="1" dirty="0"/>
              <a:t>25 mg witaminy C</a:t>
            </a:r>
            <a:endParaRPr lang="pl-PL" sz="1600" dirty="0"/>
          </a:p>
          <a:p>
            <a:r>
              <a:rPr lang="pl-PL" sz="1600" dirty="0"/>
              <a:t>czyli około </a:t>
            </a:r>
            <a:r>
              <a:rPr lang="pl-PL" sz="1600" b="1" dirty="0"/>
              <a:t>31% referencyjnej wartości spożycia</a:t>
            </a:r>
            <a:r>
              <a:rPr lang="pl-PL" sz="1600" dirty="0"/>
              <a:t> w jednej saszetce.</a:t>
            </a:r>
          </a:p>
        </p:txBody>
      </p:sp>
      <p:pic>
        <p:nvPicPr>
          <p:cNvPr id="7" name="Obraz 6" descr="C&#10;&#10;Zawartość wygenerowana przez AI może być niepoprawna.">
            <a:extLst>
              <a:ext uri="{FF2B5EF4-FFF2-40B4-BE49-F238E27FC236}">
                <a16:creationId xmlns:a16="http://schemas.microsoft.com/office/drawing/2014/main" id="{051FCAA6-D05D-E93C-A6F3-FAFD13FA2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799" y="4151754"/>
            <a:ext cx="2590801" cy="247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5698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580B8-EFEF-E375-B182-5CD754ABD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7021B5C-41AB-E004-BBE3-55312EBAF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lnSpcReduction="10000"/>
          </a:bodyPr>
          <a:lstStyle/>
          <a:p>
            <a:r>
              <a:rPr lang="pl-PL" dirty="0"/>
              <a:t>Biotyna należy do witamin z grupy B.</a:t>
            </a:r>
          </a:p>
          <a:p>
            <a:r>
              <a:rPr lang="pl-PL" dirty="0"/>
              <a:t>Jest składnikiem wielu enzymów uczestniczących w przemianach metabolicznych.</a:t>
            </a:r>
          </a:p>
          <a:p>
            <a:endParaRPr lang="pl-PL" dirty="0"/>
          </a:p>
          <a:p>
            <a:r>
              <a:rPr lang="pl-PL" b="1" dirty="0"/>
              <a:t>Biotyna pomaga:</a:t>
            </a:r>
          </a:p>
          <a:p>
            <a:r>
              <a:rPr lang="pl-PL" dirty="0"/>
              <a:t>✔ zachować zdrową skórę</a:t>
            </a:r>
          </a:p>
          <a:p>
            <a:r>
              <a:rPr lang="pl-PL" dirty="0"/>
              <a:t>✔ zachować zdrowe włosy</a:t>
            </a:r>
          </a:p>
          <a:p>
            <a:r>
              <a:rPr lang="pl-PL" dirty="0"/>
              <a:t>✔ zachować prawidłowy stan błon śluzowych</a:t>
            </a:r>
          </a:p>
          <a:p>
            <a:r>
              <a:rPr lang="pl-PL" dirty="0"/>
              <a:t>✔ utrzymać prawidłowe funkcjonowanie układu nerwowego</a:t>
            </a:r>
          </a:p>
          <a:p>
            <a:r>
              <a:rPr lang="pl-PL" dirty="0"/>
              <a:t>✔ utrzymać prawidłowy metabolizm makroskładników odżywczych</a:t>
            </a:r>
          </a:p>
          <a:p>
            <a:r>
              <a:rPr lang="pl-PL" dirty="0"/>
              <a:t>✔ utrzymać prawidłowe funkcje psychologiczne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C3ADF152-F72A-F858-F6ED-F12CA49B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Biotyna – witamina pięknej skóry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B1322A03-9290-5011-BCAA-F15F3A85C93F}"/>
              </a:ext>
            </a:extLst>
          </p:cNvPr>
          <p:cNvSpPr txBox="1"/>
          <p:nvPr/>
        </p:nvSpPr>
        <p:spPr>
          <a:xfrm>
            <a:off x="8605156" y="2641711"/>
            <a:ext cx="3287485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pl-PL" sz="1600" b="1" dirty="0"/>
              <a:t>Czy wiesz, że…?</a:t>
            </a:r>
          </a:p>
          <a:p>
            <a:r>
              <a:rPr lang="pl-PL" sz="1600" dirty="0"/>
              <a:t>Marine </a:t>
            </a:r>
            <a:r>
              <a:rPr lang="pl-PL" sz="1600" dirty="0" err="1"/>
              <a:t>Glo</a:t>
            </a:r>
            <a:r>
              <a:rPr lang="pl-PL" sz="1600" dirty="0"/>
              <a:t> dostarcza</a:t>
            </a:r>
          </a:p>
          <a:p>
            <a:r>
              <a:rPr lang="pl-PL" sz="1600" b="1" dirty="0"/>
              <a:t>300 µg biotyny</a:t>
            </a:r>
            <a:endParaRPr lang="pl-PL" sz="1600" dirty="0"/>
          </a:p>
          <a:p>
            <a:r>
              <a:rPr lang="pl-PL" sz="1600" dirty="0"/>
              <a:t>czyli </a:t>
            </a:r>
            <a:r>
              <a:rPr lang="pl-PL" sz="1600" b="1" dirty="0"/>
              <a:t>600% RWS</a:t>
            </a:r>
            <a:r>
              <a:rPr lang="pl-PL" sz="1600" dirty="0"/>
              <a:t>. </a:t>
            </a:r>
          </a:p>
        </p:txBody>
      </p:sp>
      <p:pic>
        <p:nvPicPr>
          <p:cNvPr id="7" name="Obraz 6" descr="The image depicts a spherical, gold-colored biotin molecule.&#10;&#10;Zawartość wygenerowana przez AI może być niepoprawna.">
            <a:extLst>
              <a:ext uri="{FF2B5EF4-FFF2-40B4-BE49-F238E27FC236}">
                <a16:creationId xmlns:a16="http://schemas.microsoft.com/office/drawing/2014/main" id="{10B7B62A-DFCB-D5DB-ACBF-D98A06873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689" y="5053385"/>
            <a:ext cx="1775577" cy="173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58363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E5F17-359C-C19C-DA1E-6CDFB3F63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120ED9E-2B54-3F36-E915-9F624ED71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/>
          </a:bodyPr>
          <a:lstStyle/>
          <a:p>
            <a:r>
              <a:rPr lang="pl-PL" dirty="0"/>
              <a:t>Niacyna (witamina B3) uczestniczy w setkach reakcji metabolicznych zachodzących każdego dnia.</a:t>
            </a:r>
            <a:br>
              <a:rPr lang="pl-PL" dirty="0"/>
            </a:br>
            <a:endParaRPr lang="pl-PL" dirty="0"/>
          </a:p>
          <a:p>
            <a:r>
              <a:rPr lang="pl-PL" b="1" dirty="0"/>
              <a:t>Niacyna pomaga:</a:t>
            </a:r>
          </a:p>
          <a:p>
            <a:r>
              <a:rPr lang="pl-PL" dirty="0"/>
              <a:t>✔ zachować zdrową skórę</a:t>
            </a:r>
          </a:p>
          <a:p>
            <a:r>
              <a:rPr lang="pl-PL" dirty="0"/>
              <a:t>✔ zmniejszyć uczucie zmęczenia i znużenia</a:t>
            </a:r>
          </a:p>
          <a:p>
            <a:r>
              <a:rPr lang="pl-PL" dirty="0"/>
              <a:t>✔ utrzymać prawidłowy metabolizm energetyczny</a:t>
            </a:r>
          </a:p>
          <a:p>
            <a:r>
              <a:rPr lang="pl-PL" dirty="0"/>
              <a:t>✔ utrzymać prawidłowe funkcjonowanie układu nerwowego</a:t>
            </a:r>
          </a:p>
          <a:p>
            <a:r>
              <a:rPr lang="pl-PL" dirty="0"/>
              <a:t>✔ utrzymać prawidłowe funkcje psychologiczne</a:t>
            </a:r>
          </a:p>
          <a:p>
            <a:r>
              <a:rPr lang="pl-PL" dirty="0"/>
              <a:t>✔ utrzymać prawidłowy metabolizm energetyczny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0075B40-7C40-8579-B8E7-CC67501F2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Niacyna – energia i zdrowa skóra</a:t>
            </a: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A6397ABB-B4CD-E8AB-2C8E-91137BEA6D93}"/>
              </a:ext>
            </a:extLst>
          </p:cNvPr>
          <p:cNvSpPr txBox="1"/>
          <p:nvPr/>
        </p:nvSpPr>
        <p:spPr>
          <a:xfrm>
            <a:off x="8724899" y="5667939"/>
            <a:ext cx="3287485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pl-PL" sz="1600" b="1" dirty="0"/>
              <a:t>Czy wiesz, że…?</a:t>
            </a:r>
          </a:p>
          <a:p>
            <a:r>
              <a:rPr lang="pl-PL" sz="1600" dirty="0"/>
              <a:t>Marine </a:t>
            </a:r>
            <a:r>
              <a:rPr lang="pl-PL" sz="1600" dirty="0" err="1"/>
              <a:t>Glo</a:t>
            </a:r>
            <a:r>
              <a:rPr lang="pl-PL" sz="1600" dirty="0"/>
              <a:t> dostarcza</a:t>
            </a:r>
          </a:p>
          <a:p>
            <a:r>
              <a:rPr lang="pl-PL" sz="1600" b="1" dirty="0"/>
              <a:t>100% RWS niacyny</a:t>
            </a:r>
            <a:endParaRPr lang="pl-PL" sz="1600" dirty="0"/>
          </a:p>
        </p:txBody>
      </p:sp>
      <p:pic>
        <p:nvPicPr>
          <p:cNvPr id="7" name="Obraz 6" descr="Niacin&#10;&#10;Zawartość wygenerowana przez AI może być niepoprawna.">
            <a:extLst>
              <a:ext uri="{FF2B5EF4-FFF2-40B4-BE49-F238E27FC236}">
                <a16:creationId xmlns:a16="http://schemas.microsoft.com/office/drawing/2014/main" id="{A3B05ED9-8AFA-ED56-E143-235049BE7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7523" y="1560892"/>
            <a:ext cx="2166015" cy="221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1767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10466F-EF34-AACF-99CA-362DF4EAE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C0072C7-40D5-1A61-BA04-F21D4D11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Nie każda luteina jest taka sama.</a:t>
            </a:r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zawiera</a:t>
            </a:r>
          </a:p>
          <a:p>
            <a:r>
              <a:rPr lang="pl-PL" b="1" dirty="0" err="1"/>
              <a:t>FloraGLO</a:t>
            </a:r>
            <a:r>
              <a:rPr lang="pl-PL" b="1" dirty="0"/>
              <a:t>®</a:t>
            </a:r>
          </a:p>
          <a:p>
            <a:r>
              <a:rPr lang="pl-PL" dirty="0"/>
              <a:t>jedną z najbardziej rozpoznawalnych i najlepiej przebadanych marek luteiny na świecie.</a:t>
            </a:r>
          </a:p>
          <a:p>
            <a:r>
              <a:rPr lang="pl-PL" dirty="0" err="1"/>
              <a:t>FloraGLO</a:t>
            </a:r>
            <a:r>
              <a:rPr lang="pl-PL" dirty="0"/>
              <a:t>® jest zastrzeżonym znakiem towarowym firmy </a:t>
            </a:r>
            <a:r>
              <a:rPr lang="pl-PL" dirty="0" err="1"/>
              <a:t>Kemin</a:t>
            </a:r>
            <a:r>
              <a:rPr lang="pl-PL" dirty="0"/>
              <a:t> </a:t>
            </a:r>
            <a:r>
              <a:rPr lang="pl-PL" dirty="0" err="1"/>
              <a:t>Industries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8A91979E-A6BF-93E7-4FB7-38D709945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err="1"/>
              <a:t>FloraGLO</a:t>
            </a:r>
            <a:r>
              <a:rPr lang="pl-PL" dirty="0"/>
              <a:t>® – dlaczego właśnie ta luteina?</a:t>
            </a:r>
          </a:p>
        </p:txBody>
      </p:sp>
      <p:pic>
        <p:nvPicPr>
          <p:cNvPr id="2" name="Obraz 1" descr="FloraGLO® Lutein 5% CWS/S-TG min. 5% Lutein - K.-W. Pfannenschmidt Gm">
            <a:extLst>
              <a:ext uri="{FF2B5EF4-FFF2-40B4-BE49-F238E27FC236}">
                <a16:creationId xmlns:a16="http://schemas.microsoft.com/office/drawing/2014/main" id="{80B93CCF-CE92-E97D-4198-FB46DBAC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6557" y="4359207"/>
            <a:ext cx="3649436" cy="22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98175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C698C-647C-6B1C-F264-441657FD9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E06291F-DF93-E90A-E5EB-F612160E64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888671"/>
            <a:ext cx="10424160" cy="4356344"/>
          </a:xfrm>
        </p:spPr>
        <p:txBody>
          <a:bodyPr>
            <a:normAutofit lnSpcReduction="10000"/>
          </a:bodyPr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zawiera </a:t>
            </a:r>
            <a:r>
              <a:rPr lang="pl-PL" b="1" dirty="0"/>
              <a:t>10 mg </a:t>
            </a:r>
            <a:r>
              <a:rPr lang="pl-PL" b="1" dirty="0" err="1"/>
              <a:t>FloraGLO</a:t>
            </a:r>
            <a:r>
              <a:rPr lang="pl-PL" b="1" dirty="0"/>
              <a:t>® Lutein</a:t>
            </a:r>
            <a:r>
              <a:rPr lang="pl-PL" dirty="0"/>
              <a:t>. </a:t>
            </a:r>
          </a:p>
          <a:p>
            <a:r>
              <a:rPr lang="pl-PL" dirty="0" err="1"/>
              <a:t>FloraGLO</a:t>
            </a:r>
            <a:r>
              <a:rPr lang="pl-PL" dirty="0"/>
              <a:t>® to opatentowany składnik firmy </a:t>
            </a:r>
            <a:r>
              <a:rPr lang="pl-PL" b="1" dirty="0" err="1"/>
              <a:t>Kemin</a:t>
            </a:r>
            <a:r>
              <a:rPr lang="pl-PL" b="1" dirty="0"/>
              <a:t> </a:t>
            </a:r>
            <a:r>
              <a:rPr lang="pl-PL" b="1" dirty="0" err="1"/>
              <a:t>Industries</a:t>
            </a:r>
            <a:r>
              <a:rPr lang="pl-PL" dirty="0"/>
              <a:t>, który od wielu lat jest przedmiotem badań naukowych dotyczących luteiny. </a:t>
            </a:r>
          </a:p>
          <a:p>
            <a:br>
              <a:rPr lang="pl-PL" dirty="0"/>
            </a:br>
            <a:endParaRPr lang="pl-PL" dirty="0"/>
          </a:p>
          <a:p>
            <a:r>
              <a:rPr lang="pl-PL" b="1" dirty="0"/>
              <a:t>Nie każda luteina dostępna na rynku jest taka sama.</a:t>
            </a:r>
          </a:p>
          <a:p>
            <a:r>
              <a:rPr lang="pl-PL" dirty="0" err="1"/>
              <a:t>FloraGLO</a:t>
            </a:r>
            <a:r>
              <a:rPr lang="pl-PL" dirty="0"/>
              <a:t>® oznacza:</a:t>
            </a:r>
          </a:p>
          <a:p>
            <a:r>
              <a:rPr lang="pl-PL" dirty="0"/>
              <a:t>✔ standaryzowany surowiec</a:t>
            </a:r>
          </a:p>
          <a:p>
            <a:r>
              <a:rPr lang="pl-PL" dirty="0"/>
              <a:t>✔ kontrolowaną jakość</a:t>
            </a:r>
          </a:p>
          <a:p>
            <a:r>
              <a:rPr lang="pl-PL" dirty="0"/>
              <a:t>✔ identyfikowalne pochodzenie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C10B1D0-959A-FBAE-4FDC-03A123B10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err="1"/>
              <a:t>FloraGLO</a:t>
            </a:r>
            <a:r>
              <a:rPr lang="pl-PL" dirty="0"/>
              <a:t>® – składnik z własnym zapleczem badawczym</a:t>
            </a:r>
          </a:p>
        </p:txBody>
      </p:sp>
    </p:spTree>
    <p:extLst>
      <p:ext uri="{BB962C8B-B14F-4D97-AF65-F5344CB8AC3E}">
        <p14:creationId xmlns:p14="http://schemas.microsoft.com/office/powerpoint/2010/main" val="268607165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51400-4DA1-68B2-F874-E2FD923B4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D385432-D7D0-54AE-303F-98406749B3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Luteina należy do grupy</a:t>
            </a:r>
          </a:p>
          <a:p>
            <a:r>
              <a:rPr lang="pl-PL" b="1" dirty="0"/>
              <a:t>karotenoidów</a:t>
            </a:r>
            <a:endParaRPr lang="pl-PL" dirty="0"/>
          </a:p>
          <a:p>
            <a:r>
              <a:rPr lang="pl-PL" dirty="0"/>
              <a:t>czyli naturalnych barwników roślinnych.</a:t>
            </a:r>
          </a:p>
          <a:p>
            <a:r>
              <a:rPr lang="pl-PL" dirty="0"/>
              <a:t>Naturalnie występuje między innymi w:</a:t>
            </a:r>
          </a:p>
          <a:p>
            <a:r>
              <a:rPr lang="pl-PL" dirty="0"/>
              <a:t>🥬 jarmużu</a:t>
            </a:r>
          </a:p>
          <a:p>
            <a:r>
              <a:rPr lang="pl-PL" dirty="0"/>
              <a:t>🥬 szpinaku</a:t>
            </a:r>
          </a:p>
          <a:p>
            <a:r>
              <a:rPr lang="pl-PL" dirty="0"/>
              <a:t>🥦 brokułach</a:t>
            </a:r>
          </a:p>
          <a:p>
            <a:r>
              <a:rPr lang="pl-PL" dirty="0"/>
              <a:t>🌼 kwiatach aksamitki</a:t>
            </a:r>
          </a:p>
          <a:p>
            <a:r>
              <a:rPr lang="pl-PL" dirty="0"/>
              <a:t>To właśnie z aksamitki pozyskiwana jest </a:t>
            </a:r>
            <a:r>
              <a:rPr lang="pl-PL" dirty="0" err="1"/>
              <a:t>FloraGLO</a:t>
            </a:r>
            <a:r>
              <a:rPr lang="pl-PL" dirty="0"/>
              <a:t>®.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99211C1-CDA2-9FBE-1EE3-280D62852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Czym właściwie jest luteina?</a:t>
            </a:r>
          </a:p>
        </p:txBody>
      </p:sp>
      <p:pic>
        <p:nvPicPr>
          <p:cNvPr id="4" name="Obraz 3" descr="Lutein&#10;&#10;Zawartość wygenerowana przez AI może być niepoprawna.">
            <a:extLst>
              <a:ext uri="{FF2B5EF4-FFF2-40B4-BE49-F238E27FC236}">
                <a16:creationId xmlns:a16="http://schemas.microsoft.com/office/drawing/2014/main" id="{B90EF893-1CDE-7E5C-9831-33ABB534D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5722" y="1894113"/>
            <a:ext cx="2410670" cy="2423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3411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8D6DE-C9DB-4D96-E62A-A870A5268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802728B-DD59-D3DA-5216-C5842C120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Luteina naturalnie gromadzi się przede wszystkim w:</a:t>
            </a:r>
          </a:p>
          <a:p>
            <a:r>
              <a:rPr lang="pl-PL" dirty="0"/>
              <a:t>👁 plamce żółtej oka</a:t>
            </a:r>
          </a:p>
          <a:p>
            <a:r>
              <a:rPr lang="pl-PL" dirty="0"/>
              <a:t>👁 siatkówce</a:t>
            </a:r>
          </a:p>
          <a:p>
            <a:r>
              <a:rPr lang="pl-PL" dirty="0"/>
              <a:t>oraz występuje również w skórze.</a:t>
            </a:r>
          </a:p>
          <a:p>
            <a:r>
              <a:rPr lang="pl-PL" dirty="0"/>
              <a:t>To jeden z powodów, dla których od wielu lat jest przedmiotem licznych badań naukowych.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84B4C7D-815E-C337-14CE-0AC39BC65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Gdzie w organizmie znajduje się luteina?</a:t>
            </a:r>
          </a:p>
        </p:txBody>
      </p:sp>
      <p:pic>
        <p:nvPicPr>
          <p:cNvPr id="4" name="Obraz 3" descr="The image depicts a simplified, stylized representation of a human eye with a highlighted iris.&#10;&#10;Zawartość wygenerowana przez AI może być niepoprawna.">
            <a:extLst>
              <a:ext uri="{FF2B5EF4-FFF2-40B4-BE49-F238E27FC236}">
                <a16:creationId xmlns:a16="http://schemas.microsoft.com/office/drawing/2014/main" id="{708E5854-DF6A-456A-7897-3C91C7069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9629" y="3924473"/>
            <a:ext cx="3025623" cy="257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13740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690FD-1B60-820A-5328-871C0909E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8431A08-D351-36E3-A0B4-2F40C3594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nie opiera się na jednym składniku.</a:t>
            </a:r>
          </a:p>
          <a:p>
            <a:r>
              <a:rPr lang="pl-PL" dirty="0"/>
              <a:t>Każdy z nich pełni inną funkcję.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B751E28F-104A-F067-108D-2AFA51FD1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Synergia składników</a:t>
            </a:r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2EBFBA88-276B-1980-B9EA-B18C2F9D0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993424"/>
              </p:ext>
            </p:extLst>
          </p:nvPr>
        </p:nvGraphicFramePr>
        <p:xfrm>
          <a:off x="1469571" y="2759234"/>
          <a:ext cx="9797143" cy="2468880"/>
        </p:xfrm>
        <a:graphic>
          <a:graphicData uri="http://schemas.openxmlformats.org/drawingml/2006/table">
            <a:tbl>
              <a:tblPr>
                <a:tableStyleId>{18603FDC-E32A-4AB5-989C-0864C3EAD2B8}</a:tableStyleId>
              </a:tblPr>
              <a:tblGrid>
                <a:gridCol w="2956385">
                  <a:extLst>
                    <a:ext uri="{9D8B030D-6E8A-4147-A177-3AD203B41FA5}">
                      <a16:colId xmlns:a16="http://schemas.microsoft.com/office/drawing/2014/main" val="2736782917"/>
                    </a:ext>
                  </a:extLst>
                </a:gridCol>
                <a:gridCol w="6840758">
                  <a:extLst>
                    <a:ext uri="{9D8B030D-6E8A-4147-A177-3AD203B41FA5}">
                      <a16:colId xmlns:a16="http://schemas.microsoft.com/office/drawing/2014/main" val="9621220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/>
                        <a:t>Składnik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Rola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89491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Kolagen rybi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źródło peptydów kolagenowych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52652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dirty="0"/>
                        <a:t>Witamina 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uczestniczy w prawidłowej produkcji kolagenu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1196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Biotyna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pomaga zachować zdrową skórę i włosy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8623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Niacyna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pomaga zachować zdrową skórę oraz wspiera metabolizm energetyczny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9415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FloraGLO®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dirty="0"/>
                        <a:t>markowy składnik roślinny zawierający luteinę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4692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8162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B145F-9B1A-9AFE-B40B-A861B89A0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8A958C3-D225-6A77-A8F7-E32BD07BC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752599"/>
            <a:ext cx="10424160" cy="4492415"/>
          </a:xfrm>
        </p:spPr>
        <p:txBody>
          <a:bodyPr/>
          <a:lstStyle/>
          <a:p>
            <a:r>
              <a:rPr lang="pl-PL" dirty="0"/>
              <a:t>Kolagen jest jednym z najlepiej poznanych białek organizmu człowieka.</a:t>
            </a:r>
          </a:p>
          <a:p>
            <a:r>
              <a:rPr lang="pl-PL" dirty="0"/>
              <a:t>Od wielu lat prowadzone są badania dotyczące jego:</a:t>
            </a:r>
          </a:p>
          <a:p>
            <a:r>
              <a:rPr lang="pl-PL" dirty="0"/>
              <a:t>• budowy</a:t>
            </a:r>
          </a:p>
          <a:p>
            <a:r>
              <a:rPr lang="pl-PL" dirty="0"/>
              <a:t>• metabolizmu</a:t>
            </a:r>
          </a:p>
          <a:p>
            <a:r>
              <a:rPr lang="pl-PL" dirty="0"/>
              <a:t>• roli w tkance łącznej</a:t>
            </a:r>
          </a:p>
          <a:p>
            <a:r>
              <a:rPr lang="pl-PL" dirty="0"/>
              <a:t>• zmian zachodzących wraz z wiekiem</a:t>
            </a:r>
          </a:p>
          <a:p>
            <a:r>
              <a:rPr lang="pl-PL" dirty="0"/>
              <a:t>• zastosowania hydrolizatów kolagenowych w żywieniu.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EF92D11B-EDAB-7FB5-9573-ED65C4778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Dlaczego naukowcy tak intensywnie badają kolagen?</a:t>
            </a:r>
          </a:p>
        </p:txBody>
      </p:sp>
      <p:pic>
        <p:nvPicPr>
          <p:cNvPr id="4" name="Obraz 3" descr="Collagen&#10;&#10;Zawartość wygenerowana przez AI może być niepoprawna.">
            <a:extLst>
              <a:ext uri="{FF2B5EF4-FFF2-40B4-BE49-F238E27FC236}">
                <a16:creationId xmlns:a16="http://schemas.microsoft.com/office/drawing/2014/main" id="{FCEC4BFB-7731-2DE5-25D8-F5C9F473F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5999" y="2465613"/>
            <a:ext cx="2267864" cy="216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01055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B1048-7A16-BAB5-5F05-60ED7A81F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B60B203-A9F7-028D-43F6-B506EB37F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/>
          <a:lstStyle/>
          <a:p>
            <a:r>
              <a:rPr lang="pl-PL" dirty="0"/>
              <a:t>Hydrolizat kolagenu nie jest "całym kolagenem".</a:t>
            </a:r>
          </a:p>
          <a:p>
            <a:r>
              <a:rPr lang="pl-PL" dirty="0"/>
              <a:t>Podczas procesu hydrolizy długie włókna kolagenowe zostają rozłożone na znacznie krótsze fragmenty – </a:t>
            </a:r>
            <a:r>
              <a:rPr lang="pl-PL" b="1" dirty="0"/>
              <a:t>peptydy kolagenowe</a:t>
            </a:r>
            <a:r>
              <a:rPr lang="pl-PL" dirty="0"/>
              <a:t>.</a:t>
            </a:r>
          </a:p>
          <a:p>
            <a:r>
              <a:rPr lang="pl-PL" dirty="0"/>
              <a:t>Peptydy:</a:t>
            </a:r>
          </a:p>
          <a:p>
            <a:r>
              <a:rPr lang="pl-PL" dirty="0"/>
              <a:t>✔ łatwo rozpuszczają się w wodzie</a:t>
            </a:r>
          </a:p>
          <a:p>
            <a:r>
              <a:rPr lang="pl-PL" dirty="0"/>
              <a:t>✔ mają neutralny smak</a:t>
            </a:r>
          </a:p>
          <a:p>
            <a:r>
              <a:rPr lang="pl-PL" dirty="0"/>
              <a:t>✔ są powszechnie wykorzystywaną formą kolagenu w suplementach diety.</a:t>
            </a:r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dostarcza </a:t>
            </a:r>
            <a:r>
              <a:rPr lang="pl-PL" b="1" dirty="0"/>
              <a:t>5 g hydrolizowanego kolagenu rybiego</a:t>
            </a:r>
            <a:r>
              <a:rPr lang="pl-PL" dirty="0"/>
              <a:t> w każdej porcji.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58D2308-E33B-0B60-093C-96894041D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Czym są peptydy kolagenowe?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BA956177-E1E7-FBC8-183C-2766DF0F7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5624" y="5226099"/>
            <a:ext cx="1607824" cy="163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335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E89FA-0598-929E-B2E4-7C5CF9CE5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DCBFA7C-CD01-F6E9-7E31-F1B45BF5A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3" y="1307255"/>
            <a:ext cx="4455354" cy="5300374"/>
          </a:xfrm>
        </p:spPr>
        <p:txBody>
          <a:bodyPr>
            <a:normAutofit fontScale="92500" lnSpcReduction="10000"/>
          </a:bodyPr>
          <a:lstStyle/>
          <a:p>
            <a:r>
              <a:rPr lang="pl-PL" sz="1600" b="1" dirty="0"/>
              <a:t>MIT 1</a:t>
            </a:r>
          </a:p>
          <a:p>
            <a:r>
              <a:rPr lang="pl-PL" sz="1600" b="1" dirty="0"/>
              <a:t>„Kolagen działa od razu.”</a:t>
            </a:r>
            <a:endParaRPr lang="pl-PL" sz="1600" dirty="0"/>
          </a:p>
          <a:p>
            <a:r>
              <a:rPr lang="pl-PL" sz="1600" b="1" dirty="0"/>
              <a:t>FAKT</a:t>
            </a:r>
          </a:p>
          <a:p>
            <a:r>
              <a:rPr lang="pl-PL" sz="1600" dirty="0"/>
              <a:t>Kolagen jest składnikiem codziennej diety. Suplementacja nie zastępuje zdrowego stylu życia ani zbilansowanej diety. Najlepsze efekty osiąga się poprzez systematyczne stosowanie produktu zgodnie z zaleceniami producenta.</a:t>
            </a:r>
          </a:p>
          <a:p>
            <a:endParaRPr lang="pl-PL" sz="1600" dirty="0"/>
          </a:p>
          <a:p>
            <a:r>
              <a:rPr lang="pl-PL" sz="1600" b="1" dirty="0"/>
              <a:t>MIT 2</a:t>
            </a:r>
          </a:p>
          <a:p>
            <a:r>
              <a:rPr lang="pl-PL" sz="1600" b="1" dirty="0"/>
              <a:t>„Każdy kolagen jest taki sam.”</a:t>
            </a:r>
            <a:endParaRPr lang="pl-PL" sz="1600" dirty="0"/>
          </a:p>
          <a:p>
            <a:r>
              <a:rPr lang="pl-PL" sz="1600" b="1" dirty="0"/>
              <a:t>FAKT</a:t>
            </a:r>
          </a:p>
          <a:p>
            <a:r>
              <a:rPr lang="pl-PL" sz="1600" dirty="0"/>
              <a:t>Produkty różnią się między sobą:</a:t>
            </a:r>
          </a:p>
          <a:p>
            <a:r>
              <a:rPr lang="pl-PL" sz="1600" dirty="0"/>
              <a:t>✔ źródłem kolagenu</a:t>
            </a:r>
          </a:p>
          <a:p>
            <a:r>
              <a:rPr lang="pl-PL" sz="1600" dirty="0"/>
              <a:t>✔ ilością kolagenu</a:t>
            </a:r>
          </a:p>
          <a:p>
            <a:r>
              <a:rPr lang="pl-PL" sz="1600" dirty="0"/>
              <a:t>✔ stopniem hydrolizy</a:t>
            </a:r>
          </a:p>
          <a:p>
            <a:r>
              <a:rPr lang="pl-PL" sz="1600" dirty="0"/>
              <a:t>✔ dodatkowymi składnikami</a:t>
            </a:r>
          </a:p>
          <a:p>
            <a:r>
              <a:rPr lang="pl-PL" sz="1600" dirty="0"/>
              <a:t>✔ jakością surowców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3C19847B-AD78-6359-2FA3-E517BD7AA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Fakty i mity o kolagenie</a:t>
            </a:r>
          </a:p>
        </p:txBody>
      </p:sp>
      <p:sp>
        <p:nvSpPr>
          <p:cNvPr id="2" name="Symbol zastępczy tekstu 2">
            <a:extLst>
              <a:ext uri="{FF2B5EF4-FFF2-40B4-BE49-F238E27FC236}">
                <a16:creationId xmlns:a16="http://schemas.microsoft.com/office/drawing/2014/main" id="{B26C757B-DDBF-D0A9-72C8-9B05011B9697}"/>
              </a:ext>
            </a:extLst>
          </p:cNvPr>
          <p:cNvSpPr txBox="1">
            <a:spLocks/>
          </p:cNvSpPr>
          <p:nvPr/>
        </p:nvSpPr>
        <p:spPr>
          <a:xfrm>
            <a:off x="6166758" y="1590566"/>
            <a:ext cx="5715000" cy="4937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200" b="1" dirty="0"/>
              <a:t>MIT 3</a:t>
            </a:r>
          </a:p>
          <a:p>
            <a:r>
              <a:rPr lang="pl-PL" sz="1200" b="1" dirty="0"/>
              <a:t>„Kolagen wystarczy, aby zadbać o skórę.”</a:t>
            </a:r>
            <a:endParaRPr lang="pl-PL" sz="1200" dirty="0"/>
          </a:p>
          <a:p>
            <a:r>
              <a:rPr lang="pl-PL" sz="1200" b="1" dirty="0"/>
              <a:t>FAKT</a:t>
            </a:r>
          </a:p>
          <a:p>
            <a:r>
              <a:rPr lang="pl-PL" sz="1200" dirty="0"/>
              <a:t>Organizm potrzebuje również innych składników odżywczych. Dlatego Marine </a:t>
            </a:r>
            <a:r>
              <a:rPr lang="pl-PL" sz="1200" dirty="0" err="1"/>
              <a:t>Glo</a:t>
            </a:r>
            <a:r>
              <a:rPr lang="pl-PL" sz="1200" dirty="0"/>
              <a:t> zawiera witaminę C, biotynę oraz niacynę, które posiadają zatwierdzone oświadczenia zdrowotne dotyczące zdrowej skóry. </a:t>
            </a:r>
          </a:p>
          <a:p>
            <a:endParaRPr lang="pl-PL" sz="1200" dirty="0"/>
          </a:p>
          <a:p>
            <a:r>
              <a:rPr lang="pl-PL" sz="1200" b="1" dirty="0"/>
              <a:t>MIT 4</a:t>
            </a:r>
          </a:p>
          <a:p>
            <a:r>
              <a:rPr lang="pl-PL" sz="1200" b="1" dirty="0"/>
              <a:t>„Im większa dawka kolagenu, tym lepiej.”</a:t>
            </a:r>
            <a:endParaRPr lang="pl-PL" sz="1200" dirty="0"/>
          </a:p>
          <a:p>
            <a:r>
              <a:rPr lang="pl-PL" sz="1200" b="1" dirty="0"/>
              <a:t>FAKT</a:t>
            </a:r>
          </a:p>
          <a:p>
            <a:r>
              <a:rPr lang="pl-PL" sz="1200" dirty="0"/>
              <a:t>Nie istnieje zatwierdzone przez UE oświadczenie zdrowotne mówiące, że większa ilość kolagenu oznacza lepszy efekt. Ważna jest jakość całej formuły oraz regularność stosowania.</a:t>
            </a:r>
            <a:br>
              <a:rPr lang="pl-PL" sz="1200" dirty="0"/>
            </a:br>
            <a:endParaRPr lang="pl-PL" sz="1200" dirty="0"/>
          </a:p>
          <a:p>
            <a:r>
              <a:rPr lang="pl-PL" sz="1200" b="1" dirty="0"/>
              <a:t>MIT 5</a:t>
            </a:r>
          </a:p>
          <a:p>
            <a:r>
              <a:rPr lang="pl-PL" sz="1200" b="1" dirty="0"/>
              <a:t>„Marine </a:t>
            </a:r>
            <a:r>
              <a:rPr lang="pl-PL" sz="1200" b="1" dirty="0" err="1"/>
              <a:t>Glo</a:t>
            </a:r>
            <a:r>
              <a:rPr lang="pl-PL" sz="1200" b="1" dirty="0"/>
              <a:t> jest przeznaczony wyłącznie dla kobiet.”</a:t>
            </a:r>
            <a:endParaRPr lang="pl-PL" sz="1200" dirty="0"/>
          </a:p>
          <a:p>
            <a:r>
              <a:rPr lang="pl-PL" sz="1200" b="1" dirty="0"/>
              <a:t>FAKT</a:t>
            </a:r>
          </a:p>
          <a:p>
            <a:r>
              <a:rPr lang="pl-PL" sz="1200" dirty="0"/>
              <a:t>Kolagen jest podstawowym białkiem organizmu każdego człowieka. Marine </a:t>
            </a:r>
            <a:r>
              <a:rPr lang="pl-PL" sz="1200" dirty="0" err="1"/>
              <a:t>Glo</a:t>
            </a:r>
            <a:r>
              <a:rPr lang="pl-PL" sz="1200" dirty="0"/>
              <a:t> może być elementem codziennej diety zarówno kobiet, jak i mężczyzn.</a:t>
            </a:r>
          </a:p>
          <a:p>
            <a:endParaRPr lang="pl-PL" sz="400" dirty="0"/>
          </a:p>
        </p:txBody>
      </p:sp>
    </p:spTree>
    <p:extLst>
      <p:ext uri="{BB962C8B-B14F-4D97-AF65-F5344CB8AC3E}">
        <p14:creationId xmlns:p14="http://schemas.microsoft.com/office/powerpoint/2010/main" val="365542764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37FCA-10DC-D2E7-DACB-3B7742A1A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CC344CA-4499-7AC6-9255-8A2186573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lnSpcReduction="10000"/>
          </a:bodyPr>
          <a:lstStyle/>
          <a:p>
            <a:r>
              <a:rPr lang="pl-PL" sz="1600" b="1" dirty="0"/>
              <a:t>Czy Marine </a:t>
            </a:r>
            <a:r>
              <a:rPr lang="pl-PL" sz="1600" b="1" dirty="0" err="1"/>
              <a:t>Glo</a:t>
            </a:r>
            <a:r>
              <a:rPr lang="pl-PL" sz="1600" b="1" dirty="0"/>
              <a:t> jest lekiem?</a:t>
            </a:r>
          </a:p>
          <a:p>
            <a:r>
              <a:rPr lang="pl-PL" sz="1600" dirty="0"/>
              <a:t>Nie. To suplement diety.</a:t>
            </a:r>
            <a:br>
              <a:rPr lang="pl-PL" sz="1600" dirty="0"/>
            </a:br>
            <a:endParaRPr lang="pl-PL" sz="1600" dirty="0"/>
          </a:p>
          <a:p>
            <a:r>
              <a:rPr lang="pl-PL" sz="1600" b="1" dirty="0"/>
              <a:t>Czy zastąpi zdrową dietę?</a:t>
            </a:r>
          </a:p>
          <a:p>
            <a:r>
              <a:rPr lang="pl-PL" sz="1600" dirty="0"/>
              <a:t>Nie. Suplement diety stanowi uzupełnienie codziennego sposobu żywienia.</a:t>
            </a:r>
            <a:br>
              <a:rPr lang="pl-PL" sz="1600" dirty="0"/>
            </a:br>
            <a:endParaRPr lang="pl-PL" sz="1600" dirty="0"/>
          </a:p>
          <a:p>
            <a:r>
              <a:rPr lang="pl-PL" sz="1600" b="1" dirty="0"/>
              <a:t>Czy mogę stosować Marine </a:t>
            </a:r>
            <a:r>
              <a:rPr lang="pl-PL" sz="1600" b="1" dirty="0" err="1"/>
              <a:t>Glo</a:t>
            </a:r>
            <a:r>
              <a:rPr lang="pl-PL" sz="1600" b="1" dirty="0"/>
              <a:t> codziennie?</a:t>
            </a:r>
          </a:p>
          <a:p>
            <a:r>
              <a:rPr lang="pl-PL" sz="1600" dirty="0"/>
              <a:t>Tak. Zaleca się stosować </a:t>
            </a:r>
            <a:r>
              <a:rPr lang="pl-PL" sz="1600" b="1" dirty="0"/>
              <a:t>1 saszetkę dziennie</a:t>
            </a:r>
            <a:r>
              <a:rPr lang="pl-PL" sz="1600" dirty="0"/>
              <a:t> rozpuszczoną w 355–473 ml wody. </a:t>
            </a:r>
            <a:br>
              <a:rPr lang="pl-PL" sz="1600" dirty="0"/>
            </a:br>
            <a:endParaRPr lang="pl-PL" sz="1600" dirty="0"/>
          </a:p>
          <a:p>
            <a:r>
              <a:rPr lang="pl-PL" sz="1600" b="1" dirty="0"/>
              <a:t>O której porze dnia najlepiej go stosować?</a:t>
            </a:r>
          </a:p>
          <a:p>
            <a:r>
              <a:rPr lang="pl-PL" sz="1600" dirty="0"/>
              <a:t>Producent nie określa konkretnej pory. Najważniejsza jest regularność.</a:t>
            </a:r>
            <a:br>
              <a:rPr lang="pl-PL" sz="1600" dirty="0"/>
            </a:br>
            <a:endParaRPr lang="pl-PL" sz="1600" dirty="0"/>
          </a:p>
          <a:p>
            <a:r>
              <a:rPr lang="pl-PL" sz="1600" b="1" dirty="0"/>
              <a:t>Czy można pić Marine </a:t>
            </a:r>
            <a:r>
              <a:rPr lang="pl-PL" sz="1600" b="1" dirty="0" err="1"/>
              <a:t>Glo</a:t>
            </a:r>
            <a:r>
              <a:rPr lang="pl-PL" sz="1600" b="1" dirty="0"/>
              <a:t> z posiłkiem?</a:t>
            </a:r>
          </a:p>
          <a:p>
            <a:r>
              <a:rPr lang="pl-PL" sz="1600" dirty="0"/>
              <a:t>Tak. Można stosować o dowolnej porze dnia.</a:t>
            </a:r>
            <a:br>
              <a:rPr lang="pl-PL" sz="1600" dirty="0"/>
            </a:br>
            <a:endParaRPr lang="pl-PL" sz="1600" dirty="0"/>
          </a:p>
          <a:p>
            <a:r>
              <a:rPr lang="pl-PL" sz="1600" b="1" dirty="0"/>
              <a:t>Czy można dodać do smoothie?</a:t>
            </a:r>
          </a:p>
          <a:p>
            <a:r>
              <a:rPr lang="pl-PL" sz="1600" dirty="0"/>
              <a:t>Tak. Nie ma przeciwwskazań technologicznych.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0D679D8B-ED31-6A84-2A89-400E95688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/>
              <a:t>Najczęściej zadawane pytania (FAQ)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0340735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F4C11-A886-45AA-3F47-66119539CF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23B5AB9-A1EB-190D-0AAF-2C70E0FE3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440871"/>
            <a:ext cx="10424160" cy="5804144"/>
          </a:xfrm>
        </p:spPr>
        <p:txBody>
          <a:bodyPr>
            <a:normAutofit fontScale="92500" lnSpcReduction="20000"/>
          </a:bodyPr>
          <a:lstStyle/>
          <a:p>
            <a:r>
              <a:rPr lang="pl-PL" sz="1800" b="1" dirty="0"/>
              <a:t>Czy Marine </a:t>
            </a:r>
            <a:r>
              <a:rPr lang="pl-PL" sz="1800" b="1" dirty="0" err="1"/>
              <a:t>Glo</a:t>
            </a:r>
            <a:r>
              <a:rPr lang="pl-PL" sz="1800" b="1" dirty="0"/>
              <a:t> zawiera cukier?</a:t>
            </a:r>
          </a:p>
          <a:p>
            <a:r>
              <a:rPr lang="pl-PL" sz="1800" dirty="0"/>
              <a:t>Nie. Produkt nie zawiera dodatku cukru, a do nadania słodkiego smaku wykorzystano glikozydy </a:t>
            </a:r>
            <a:r>
              <a:rPr lang="pl-PL" sz="1800" dirty="0" err="1"/>
              <a:t>stewiolowe</a:t>
            </a:r>
            <a:r>
              <a:rPr lang="pl-PL" sz="1800" dirty="0"/>
              <a:t>. </a:t>
            </a:r>
          </a:p>
          <a:p>
            <a:endParaRPr lang="pl-PL" sz="1800" dirty="0"/>
          </a:p>
          <a:p>
            <a:r>
              <a:rPr lang="pl-PL" sz="1800" b="1" dirty="0"/>
              <a:t>Czy zawiera gluten?</a:t>
            </a:r>
          </a:p>
          <a:p>
            <a:r>
              <a:rPr lang="pl-PL" sz="1800" dirty="0"/>
              <a:t>Nie. </a:t>
            </a:r>
            <a:br>
              <a:rPr lang="pl-PL" sz="1800" dirty="0"/>
            </a:br>
            <a:endParaRPr lang="pl-PL" sz="1800" dirty="0"/>
          </a:p>
          <a:p>
            <a:r>
              <a:rPr lang="pl-PL" sz="1800" b="1" dirty="0"/>
              <a:t>Czy zawiera sztuczne barwniki?</a:t>
            </a:r>
          </a:p>
          <a:p>
            <a:r>
              <a:rPr lang="pl-PL" sz="1800" dirty="0"/>
              <a:t>Nie. </a:t>
            </a:r>
          </a:p>
          <a:p>
            <a:endParaRPr lang="pl-PL" sz="1800" dirty="0"/>
          </a:p>
          <a:p>
            <a:r>
              <a:rPr lang="pl-PL" sz="1800" b="1" dirty="0"/>
              <a:t>Czy zawiera sztuczne aromaty?</a:t>
            </a:r>
          </a:p>
          <a:p>
            <a:r>
              <a:rPr lang="pl-PL" sz="1800" dirty="0"/>
              <a:t>Nie. </a:t>
            </a:r>
          </a:p>
          <a:p>
            <a:endParaRPr lang="pl-PL" sz="1800" dirty="0"/>
          </a:p>
          <a:p>
            <a:r>
              <a:rPr lang="pl-PL" sz="1800" b="1" dirty="0"/>
              <a:t>Czy jest odpowiedni dla wegan?</a:t>
            </a:r>
          </a:p>
          <a:p>
            <a:r>
              <a:rPr lang="pl-PL" sz="1800" dirty="0"/>
              <a:t>Nie. Marine </a:t>
            </a:r>
            <a:r>
              <a:rPr lang="pl-PL" sz="1800" dirty="0" err="1"/>
              <a:t>Glo</a:t>
            </a:r>
            <a:r>
              <a:rPr lang="pl-PL" sz="1800" dirty="0"/>
              <a:t> zawiera </a:t>
            </a:r>
            <a:r>
              <a:rPr lang="pl-PL" sz="1800" b="1" dirty="0"/>
              <a:t>hydrolizat kolagenu rybiego</a:t>
            </a:r>
            <a:r>
              <a:rPr lang="pl-PL" sz="1800" dirty="0"/>
              <a:t>, dlatego nie jest odpowiedni dla wegan. </a:t>
            </a:r>
          </a:p>
          <a:p>
            <a:br>
              <a:rPr lang="pl-PL" sz="1800" dirty="0"/>
            </a:br>
            <a:endParaRPr lang="pl-PL" sz="1800" dirty="0"/>
          </a:p>
          <a:p>
            <a:r>
              <a:rPr lang="pl-PL" sz="1800" b="1" dirty="0"/>
              <a:t>Czy jest odpowiedni dla osób z alergią na ryby?</a:t>
            </a:r>
          </a:p>
          <a:p>
            <a:r>
              <a:rPr lang="pl-PL" sz="1800" dirty="0"/>
              <a:t>Nie. Produkt zawiera składniki pochodzące z ryb. </a:t>
            </a:r>
          </a:p>
        </p:txBody>
      </p:sp>
    </p:spTree>
    <p:extLst>
      <p:ext uri="{BB962C8B-B14F-4D97-AF65-F5344CB8AC3E}">
        <p14:creationId xmlns:p14="http://schemas.microsoft.com/office/powerpoint/2010/main" val="181083449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A41DA8-40A3-6A3A-1EA7-732B98C82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BEAEC35-2806-592D-BBD7-5D80F91B7E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70532" y="1307255"/>
            <a:ext cx="10424160" cy="4937760"/>
          </a:xfrm>
        </p:spPr>
        <p:txBody>
          <a:bodyPr>
            <a:normAutofit fontScale="55000" lnSpcReduction="20000"/>
          </a:bodyPr>
          <a:lstStyle/>
          <a:p>
            <a:r>
              <a:rPr lang="pl-PL" b="1" dirty="0"/>
              <a:t>"To za drogo."</a:t>
            </a:r>
          </a:p>
          <a:p>
            <a:r>
              <a:rPr lang="pl-PL" u="sng" dirty="0"/>
              <a:t>Odpowiedź:</a:t>
            </a:r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to nie tylko kolagen.</a:t>
            </a:r>
          </a:p>
          <a:p>
            <a:r>
              <a:rPr lang="pl-PL" dirty="0"/>
              <a:t>To kompleks składników:</a:t>
            </a:r>
          </a:p>
          <a:p>
            <a:r>
              <a:rPr lang="pl-PL" dirty="0"/>
              <a:t>✔ 5 g kolagenu</a:t>
            </a:r>
          </a:p>
          <a:p>
            <a:r>
              <a:rPr lang="pl-PL" dirty="0"/>
              <a:t>✔ </a:t>
            </a:r>
            <a:r>
              <a:rPr lang="pl-PL" dirty="0" err="1"/>
              <a:t>FloraGLO</a:t>
            </a:r>
            <a:r>
              <a:rPr lang="pl-PL" dirty="0"/>
              <a:t>®</a:t>
            </a:r>
          </a:p>
          <a:p>
            <a:r>
              <a:rPr lang="pl-PL" dirty="0"/>
              <a:t>✔ witamina C</a:t>
            </a:r>
          </a:p>
          <a:p>
            <a:r>
              <a:rPr lang="pl-PL" dirty="0"/>
              <a:t>✔ biotyna</a:t>
            </a:r>
          </a:p>
          <a:p>
            <a:r>
              <a:rPr lang="pl-PL" dirty="0"/>
              <a:t>✔ niacyna</a:t>
            </a:r>
            <a:br>
              <a:rPr lang="pl-PL" dirty="0"/>
            </a:br>
            <a:endParaRPr lang="pl-PL" dirty="0"/>
          </a:p>
          <a:p>
            <a:r>
              <a:rPr lang="pl-PL" b="1" dirty="0"/>
              <a:t>"Mam już kolagen."</a:t>
            </a:r>
          </a:p>
          <a:p>
            <a:r>
              <a:rPr lang="pl-PL" u="sng" dirty="0"/>
              <a:t>Odpowiedź:</a:t>
            </a:r>
          </a:p>
          <a:p>
            <a:r>
              <a:rPr lang="pl-PL" dirty="0"/>
              <a:t>Świetnie.</a:t>
            </a:r>
          </a:p>
          <a:p>
            <a:r>
              <a:rPr lang="pl-PL" dirty="0"/>
              <a:t>A czy zawiera również witaminę C, biotynę, niacynę oraz markową luteinę </a:t>
            </a:r>
            <a:r>
              <a:rPr lang="pl-PL" dirty="0" err="1"/>
              <a:t>FloraGLO</a:t>
            </a:r>
            <a:r>
              <a:rPr lang="pl-PL" dirty="0"/>
              <a:t>®?</a:t>
            </a:r>
            <a:br>
              <a:rPr lang="pl-PL" dirty="0"/>
            </a:br>
            <a:endParaRPr lang="pl-PL" dirty="0"/>
          </a:p>
          <a:p>
            <a:r>
              <a:rPr lang="pl-PL" b="1" dirty="0"/>
              <a:t>"Nie lubię tabletek."</a:t>
            </a:r>
          </a:p>
          <a:p>
            <a:r>
              <a:rPr lang="pl-PL" u="sng" dirty="0"/>
              <a:t>Odpowiedź:</a:t>
            </a:r>
          </a:p>
          <a:p>
            <a:r>
              <a:rPr lang="pl-PL" dirty="0"/>
              <a:t>Marine </a:t>
            </a:r>
            <a:r>
              <a:rPr lang="pl-PL" dirty="0" err="1"/>
              <a:t>Glo</a:t>
            </a:r>
            <a:r>
              <a:rPr lang="pl-PL" dirty="0"/>
              <a:t> ma postać napoju o tropikalnym smaku.</a:t>
            </a:r>
          </a:p>
          <a:p>
            <a:r>
              <a:rPr lang="pl-PL" dirty="0"/>
              <a:t>Jedna saszetka dziennie.</a:t>
            </a:r>
          </a:p>
          <a:p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89011F2A-9754-FFD9-839D-F322E3F8C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Najczęstsze obiekcje klientów</a:t>
            </a:r>
          </a:p>
        </p:txBody>
      </p:sp>
      <p:pic>
        <p:nvPicPr>
          <p:cNvPr id="4" name="Obraz 3" descr="Natures Sunshineￂﾮ Glo&#10;&#10;Zawartość wygenerowana przez AI może być niepoprawna.">
            <a:extLst>
              <a:ext uri="{FF2B5EF4-FFF2-40B4-BE49-F238E27FC236}">
                <a16:creationId xmlns:a16="http://schemas.microsoft.com/office/drawing/2014/main" id="{8DBB999C-34B0-D11E-0A40-617C943F1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515" y="1330427"/>
            <a:ext cx="3458232" cy="489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467733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18739C-B963-A499-2FB5-D70D1FB85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294062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NSP2026_PPT-Formatted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Montserrat ExtraBold"/>
        <a:ea typeface="Arial"/>
        <a:cs typeface="Arial"/>
      </a:majorFont>
      <a:minorFont>
        <a:latin typeface="Montserrat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NSP2026_PPT-Formatted</Template>
  <TotalTime>29507</TotalTime>
  <Words>1881</Words>
  <Application>Microsoft Office PowerPoint</Application>
  <PresentationFormat>Panoramiczny</PresentationFormat>
  <Paragraphs>331</Paragraphs>
  <Slides>27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32" baseType="lpstr">
      <vt:lpstr>Aptos</vt:lpstr>
      <vt:lpstr>Arial</vt:lpstr>
      <vt:lpstr>Montserrat</vt:lpstr>
      <vt:lpstr>Montserrat ExtraBold</vt:lpstr>
      <vt:lpstr>NSP2026_PPT-Formatted</vt:lpstr>
      <vt:lpstr>Prezentacja programu PowerPoint</vt:lpstr>
      <vt:lpstr>Marine Glo™</vt:lpstr>
      <vt:lpstr>Skóra — największy narząd organizmu</vt:lpstr>
      <vt:lpstr>Dlaczego skóra się starzeje?</vt:lpstr>
      <vt:lpstr>Czym jest kolagen?</vt:lpstr>
      <vt:lpstr>Rodzaje kolagenu</vt:lpstr>
      <vt:lpstr>Co dzieje się z kolagenem wraz z wiekiem?</vt:lpstr>
      <vt:lpstr>Dlaczego wybrano hydrolizowany kolagen?</vt:lpstr>
      <vt:lpstr>Marine Glo – więcej niż kolagen</vt:lpstr>
      <vt:lpstr>Dlaczego połączenie tych składników?</vt:lpstr>
      <vt:lpstr>Co wyróżnia Marine Glo?</vt:lpstr>
      <vt:lpstr>Witamina C – dlaczego jest tak ważna?</vt:lpstr>
      <vt:lpstr>Witamina C – znacznie więcej niż kolagen</vt:lpstr>
      <vt:lpstr>Biotyna – witamina pięknej skóry</vt:lpstr>
      <vt:lpstr>Niacyna – energia i zdrowa skóra</vt:lpstr>
      <vt:lpstr>FloraGLO® – dlaczego właśnie ta luteina?</vt:lpstr>
      <vt:lpstr>FloraGLO® – składnik z własnym zapleczem badawczym</vt:lpstr>
      <vt:lpstr>Czym właściwie jest luteina?</vt:lpstr>
      <vt:lpstr>Gdzie w organizmie znajduje się luteina?</vt:lpstr>
      <vt:lpstr>Synergia składników</vt:lpstr>
      <vt:lpstr>Dlaczego naukowcy tak intensywnie badają kolagen?</vt:lpstr>
      <vt:lpstr>Czym są peptydy kolagenowe?</vt:lpstr>
      <vt:lpstr>Fakty i mity o kolagenie</vt:lpstr>
      <vt:lpstr>Najczęściej zadawane pytania (FAQ)</vt:lpstr>
      <vt:lpstr>Prezentacja programu PowerPoint</vt:lpstr>
      <vt:lpstr>Najczęstsze obiekcje klientów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Nathan Tingen</dc:creator>
  <cp:lastModifiedBy>Natalia Kostrzewa</cp:lastModifiedBy>
  <cp:revision>9</cp:revision>
  <dcterms:created xsi:type="dcterms:W3CDTF">2024-12-31T18:20:35Z</dcterms:created>
  <dcterms:modified xsi:type="dcterms:W3CDTF">2026-08-20T07:54:37Z</dcterms:modified>
</cp:coreProperties>
</file>