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0" r:id="rId1"/>
  </p:sldMasterIdLst>
  <p:notesMasterIdLst>
    <p:notesMasterId r:id="rId29"/>
  </p:notesMasterIdLst>
  <p:sldIdLst>
    <p:sldId id="2147479857" r:id="rId2"/>
    <p:sldId id="2147479858" r:id="rId3"/>
    <p:sldId id="2147479859" r:id="rId4"/>
    <p:sldId id="2147479860" r:id="rId5"/>
    <p:sldId id="2147479861" r:id="rId6"/>
    <p:sldId id="2147479862" r:id="rId7"/>
    <p:sldId id="2147479863" r:id="rId8"/>
    <p:sldId id="2147479864" r:id="rId9"/>
    <p:sldId id="2147479865" r:id="rId10"/>
    <p:sldId id="2147479866" r:id="rId11"/>
    <p:sldId id="2147479867" r:id="rId12"/>
    <p:sldId id="2147479868" r:id="rId13"/>
    <p:sldId id="2147479869" r:id="rId14"/>
    <p:sldId id="2147479870" r:id="rId15"/>
    <p:sldId id="2147479871" r:id="rId16"/>
    <p:sldId id="2147479872" r:id="rId17"/>
    <p:sldId id="2147479889" r:id="rId18"/>
    <p:sldId id="2147479873" r:id="rId19"/>
    <p:sldId id="2147479874" r:id="rId20"/>
    <p:sldId id="2147479875" r:id="rId21"/>
    <p:sldId id="2147479876" r:id="rId22"/>
    <p:sldId id="2147479877" r:id="rId23"/>
    <p:sldId id="2147479881" r:id="rId24"/>
    <p:sldId id="2147479882" r:id="rId25"/>
    <p:sldId id="2147479883" r:id="rId26"/>
    <p:sldId id="2147479884" r:id="rId27"/>
    <p:sldId id="2147479890" r:id="rId28"/>
  </p:sldIdLst>
  <p:sldSz cx="12192000" cy="6858000"/>
  <p:notesSz cx="6858000" cy="9144000"/>
  <p:embeddedFontLst>
    <p:embeddedFont>
      <p:font typeface="Montserrat" panose="00000500000000000000" pitchFamily="2" charset="-18"/>
      <p:regular r:id="rId30"/>
      <p:bold r:id="rId31"/>
      <p:italic r:id="rId32"/>
      <p:boldItalic r:id="rId33"/>
    </p:embeddedFont>
    <p:embeddedFont>
      <p:font typeface="Montserrat ExtraBold" panose="00000900000000000000" pitchFamily="2" charset="-18"/>
      <p:bold r:id="rId34"/>
      <p:boldItalic r:id="rId35"/>
    </p:embeddedFont>
  </p:embeddedFontLst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4F00"/>
    <a:srgbClr val="0B7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C2A70-B06C-4FC4-ADA0-D43E9073BC79}" v="68" dt="2026-08-20T10:06:27.226"/>
  </p1510:revLst>
</p1510:revInfo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Styl z motywem 2 — Ak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3055" autoAdjust="0"/>
  </p:normalViewPr>
  <p:slideViewPr>
    <p:cSldViewPr snapToGrid="0">
      <p:cViewPr varScale="1">
        <p:scale>
          <a:sx n="70" d="100"/>
          <a:sy n="70" d="100"/>
        </p:scale>
        <p:origin x="1138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wid Tarasewicz" userId="f135e2c9-0997-49dd-8379-11129501393d" providerId="ADAL" clId="{FE4866FB-2EC2-4FBE-A52A-B6588213C49B}"/>
    <pc:docChg chg="custSel modSld">
      <pc:chgData name="Dawid Tarasewicz" userId="f135e2c9-0997-49dd-8379-11129501393d" providerId="ADAL" clId="{FE4866FB-2EC2-4FBE-A52A-B6588213C49B}" dt="2026-08-20T10:06:38.331" v="703" actId="1076"/>
      <pc:docMkLst>
        <pc:docMk/>
      </pc:docMkLst>
      <pc:sldChg chg="modSp mod">
        <pc:chgData name="Dawid Tarasewicz" userId="f135e2c9-0997-49dd-8379-11129501393d" providerId="ADAL" clId="{FE4866FB-2EC2-4FBE-A52A-B6588213C49B}" dt="2026-08-20T09:29:54.708" v="194" actId="113"/>
        <pc:sldMkLst>
          <pc:docMk/>
          <pc:sldMk cId="306103584" sldId="2147479858"/>
        </pc:sldMkLst>
        <pc:spChg chg="mod">
          <ac:chgData name="Dawid Tarasewicz" userId="f135e2c9-0997-49dd-8379-11129501393d" providerId="ADAL" clId="{FE4866FB-2EC2-4FBE-A52A-B6588213C49B}" dt="2026-08-20T09:29:54.708" v="194" actId="113"/>
          <ac:spMkLst>
            <pc:docMk/>
            <pc:sldMk cId="306103584" sldId="2147479858"/>
            <ac:spMk id="3" creationId="{566FA9EB-F404-7A70-88B5-5DCE4FECA395}"/>
          </ac:spMkLst>
        </pc:spChg>
      </pc:sldChg>
      <pc:sldChg chg="modSp mod">
        <pc:chgData name="Dawid Tarasewicz" userId="f135e2c9-0997-49dd-8379-11129501393d" providerId="ADAL" clId="{FE4866FB-2EC2-4FBE-A52A-B6588213C49B}" dt="2026-08-20T09:32:01.287" v="207" actId="113"/>
        <pc:sldMkLst>
          <pc:docMk/>
          <pc:sldMk cId="2067949054" sldId="2147479859"/>
        </pc:sldMkLst>
        <pc:spChg chg="mod">
          <ac:chgData name="Dawid Tarasewicz" userId="f135e2c9-0997-49dd-8379-11129501393d" providerId="ADAL" clId="{FE4866FB-2EC2-4FBE-A52A-B6588213C49B}" dt="2026-08-20T09:31:20.038" v="198" actId="20577"/>
          <ac:spMkLst>
            <pc:docMk/>
            <pc:sldMk cId="2067949054" sldId="2147479859"/>
            <ac:spMk id="3" creationId="{5D93A889-F54B-FD51-DCA4-E4316EB57B72}"/>
          </ac:spMkLst>
        </pc:spChg>
        <pc:spChg chg="mod">
          <ac:chgData name="Dawid Tarasewicz" userId="f135e2c9-0997-49dd-8379-11129501393d" providerId="ADAL" clId="{FE4866FB-2EC2-4FBE-A52A-B6588213C49B}" dt="2026-08-20T09:32:01.287" v="207" actId="113"/>
          <ac:spMkLst>
            <pc:docMk/>
            <pc:sldMk cId="2067949054" sldId="2147479859"/>
            <ac:spMk id="4" creationId="{C238489C-ECD1-3CF5-6122-7A8916443726}"/>
          </ac:spMkLst>
        </pc:spChg>
        <pc:spChg chg="mod">
          <ac:chgData name="Dawid Tarasewicz" userId="f135e2c9-0997-49dd-8379-11129501393d" providerId="ADAL" clId="{FE4866FB-2EC2-4FBE-A52A-B6588213C49B}" dt="2026-08-20T09:31:17.087" v="197"/>
          <ac:spMkLst>
            <pc:docMk/>
            <pc:sldMk cId="2067949054" sldId="2147479859"/>
            <ac:spMk id="5" creationId="{433B6440-0E4B-81D6-D1EB-D1FF0DCA52EC}"/>
          </ac:spMkLst>
        </pc:spChg>
      </pc:sldChg>
      <pc:sldChg chg="modSp mod">
        <pc:chgData name="Dawid Tarasewicz" userId="f135e2c9-0997-49dd-8379-11129501393d" providerId="ADAL" clId="{FE4866FB-2EC2-4FBE-A52A-B6588213C49B}" dt="2026-08-20T09:33:18.964" v="217" actId="14100"/>
        <pc:sldMkLst>
          <pc:docMk/>
          <pc:sldMk cId="3520153690" sldId="2147479860"/>
        </pc:sldMkLst>
        <pc:spChg chg="mod">
          <ac:chgData name="Dawid Tarasewicz" userId="f135e2c9-0997-49dd-8379-11129501393d" providerId="ADAL" clId="{FE4866FB-2EC2-4FBE-A52A-B6588213C49B}" dt="2026-08-20T09:33:18.964" v="217" actId="14100"/>
          <ac:spMkLst>
            <pc:docMk/>
            <pc:sldMk cId="3520153690" sldId="2147479860"/>
            <ac:spMk id="3" creationId="{F80C4181-469C-2001-4835-FCA1DD96F0C8}"/>
          </ac:spMkLst>
        </pc:spChg>
        <pc:spChg chg="mod">
          <ac:chgData name="Dawid Tarasewicz" userId="f135e2c9-0997-49dd-8379-11129501393d" providerId="ADAL" clId="{FE4866FB-2EC2-4FBE-A52A-B6588213C49B}" dt="2026-08-20T09:32:51.220" v="208"/>
          <ac:spMkLst>
            <pc:docMk/>
            <pc:sldMk cId="3520153690" sldId="2147479860"/>
            <ac:spMk id="5" creationId="{33BFB099-F5AF-9CD4-02DB-F3C82A5CC09B}"/>
          </ac:spMkLst>
        </pc:spChg>
      </pc:sldChg>
      <pc:sldChg chg="modSp mod">
        <pc:chgData name="Dawid Tarasewicz" userId="f135e2c9-0997-49dd-8379-11129501393d" providerId="ADAL" clId="{FE4866FB-2EC2-4FBE-A52A-B6588213C49B}" dt="2026-08-20T09:37:08.758" v="225" actId="20577"/>
        <pc:sldMkLst>
          <pc:docMk/>
          <pc:sldMk cId="1035753018" sldId="2147479861"/>
        </pc:sldMkLst>
        <pc:spChg chg="mod">
          <ac:chgData name="Dawid Tarasewicz" userId="f135e2c9-0997-49dd-8379-11129501393d" providerId="ADAL" clId="{FE4866FB-2EC2-4FBE-A52A-B6588213C49B}" dt="2026-08-20T09:37:08.758" v="225" actId="20577"/>
          <ac:spMkLst>
            <pc:docMk/>
            <pc:sldMk cId="1035753018" sldId="2147479861"/>
            <ac:spMk id="3" creationId="{47624315-359D-831A-6EC4-C14D3B771C4E}"/>
          </ac:spMkLst>
        </pc:spChg>
        <pc:spChg chg="mod">
          <ac:chgData name="Dawid Tarasewicz" userId="f135e2c9-0997-49dd-8379-11129501393d" providerId="ADAL" clId="{FE4866FB-2EC2-4FBE-A52A-B6588213C49B}" dt="2026-08-20T09:36:49.241" v="218"/>
          <ac:spMkLst>
            <pc:docMk/>
            <pc:sldMk cId="1035753018" sldId="2147479861"/>
            <ac:spMk id="5" creationId="{4CE897EC-750B-9107-5328-05DCAB5F0C2C}"/>
          </ac:spMkLst>
        </pc:spChg>
      </pc:sldChg>
      <pc:sldChg chg="modSp mod">
        <pc:chgData name="Dawid Tarasewicz" userId="f135e2c9-0997-49dd-8379-11129501393d" providerId="ADAL" clId="{FE4866FB-2EC2-4FBE-A52A-B6588213C49B}" dt="2026-08-20T09:38:04.608" v="233"/>
        <pc:sldMkLst>
          <pc:docMk/>
          <pc:sldMk cId="3909113330" sldId="2147479862"/>
        </pc:sldMkLst>
        <pc:spChg chg="mod">
          <ac:chgData name="Dawid Tarasewicz" userId="f135e2c9-0997-49dd-8379-11129501393d" providerId="ADAL" clId="{FE4866FB-2EC2-4FBE-A52A-B6588213C49B}" dt="2026-08-20T09:37:51.088" v="232" actId="27636"/>
          <ac:spMkLst>
            <pc:docMk/>
            <pc:sldMk cId="3909113330" sldId="2147479862"/>
            <ac:spMk id="3" creationId="{287296EF-172A-42E8-29A1-887ED9B4710A}"/>
          </ac:spMkLst>
        </pc:spChg>
        <pc:spChg chg="mod">
          <ac:chgData name="Dawid Tarasewicz" userId="f135e2c9-0997-49dd-8379-11129501393d" providerId="ADAL" clId="{FE4866FB-2EC2-4FBE-A52A-B6588213C49B}" dt="2026-08-20T09:38:04.608" v="233"/>
          <ac:spMkLst>
            <pc:docMk/>
            <pc:sldMk cId="3909113330" sldId="2147479862"/>
            <ac:spMk id="5" creationId="{AE8D7C0B-49CF-FD57-278B-E4049B5B22E0}"/>
          </ac:spMkLst>
        </pc:spChg>
      </pc:sldChg>
      <pc:sldChg chg="modSp mod">
        <pc:chgData name="Dawid Tarasewicz" userId="f135e2c9-0997-49dd-8379-11129501393d" providerId="ADAL" clId="{FE4866FB-2EC2-4FBE-A52A-B6588213C49B}" dt="2026-08-20T09:39:40.097" v="248" actId="113"/>
        <pc:sldMkLst>
          <pc:docMk/>
          <pc:sldMk cId="1951632492" sldId="2147479863"/>
        </pc:sldMkLst>
        <pc:spChg chg="mod">
          <ac:chgData name="Dawid Tarasewicz" userId="f135e2c9-0997-49dd-8379-11129501393d" providerId="ADAL" clId="{FE4866FB-2EC2-4FBE-A52A-B6588213C49B}" dt="2026-08-20T09:39:16.917" v="243" actId="20577"/>
          <ac:spMkLst>
            <pc:docMk/>
            <pc:sldMk cId="1951632492" sldId="2147479863"/>
            <ac:spMk id="3" creationId="{5B015018-17B2-C46A-5DC0-124D6C2C9A84}"/>
          </ac:spMkLst>
        </pc:spChg>
        <pc:spChg chg="mod">
          <ac:chgData name="Dawid Tarasewicz" userId="f135e2c9-0997-49dd-8379-11129501393d" providerId="ADAL" clId="{FE4866FB-2EC2-4FBE-A52A-B6588213C49B}" dt="2026-08-20T09:39:40.097" v="248" actId="113"/>
          <ac:spMkLst>
            <pc:docMk/>
            <pc:sldMk cId="1951632492" sldId="2147479863"/>
            <ac:spMk id="4" creationId="{D3E9D17C-ED88-54E7-E0D3-01E2A8CB7300}"/>
          </ac:spMkLst>
        </pc:spChg>
      </pc:sldChg>
      <pc:sldChg chg="modSp mod">
        <pc:chgData name="Dawid Tarasewicz" userId="f135e2c9-0997-49dd-8379-11129501393d" providerId="ADAL" clId="{FE4866FB-2EC2-4FBE-A52A-B6588213C49B}" dt="2026-08-20T09:41:02.039" v="258" actId="27636"/>
        <pc:sldMkLst>
          <pc:docMk/>
          <pc:sldMk cId="1416310791" sldId="2147479864"/>
        </pc:sldMkLst>
        <pc:spChg chg="mod">
          <ac:chgData name="Dawid Tarasewicz" userId="f135e2c9-0997-49dd-8379-11129501393d" providerId="ADAL" clId="{FE4866FB-2EC2-4FBE-A52A-B6588213C49B}" dt="2026-08-20T09:41:02.039" v="258" actId="27636"/>
          <ac:spMkLst>
            <pc:docMk/>
            <pc:sldMk cId="1416310791" sldId="2147479864"/>
            <ac:spMk id="3" creationId="{77D4FF1C-2C45-2C29-58A0-6B09624501AB}"/>
          </ac:spMkLst>
        </pc:spChg>
        <pc:spChg chg="mod">
          <ac:chgData name="Dawid Tarasewicz" userId="f135e2c9-0997-49dd-8379-11129501393d" providerId="ADAL" clId="{FE4866FB-2EC2-4FBE-A52A-B6588213C49B}" dt="2026-08-20T09:40:34.847" v="252" actId="1076"/>
          <ac:spMkLst>
            <pc:docMk/>
            <pc:sldMk cId="1416310791" sldId="2147479864"/>
            <ac:spMk id="5" creationId="{590B0BF0-D5CC-3D9C-15BE-B35BEAA1B149}"/>
          </ac:spMkLst>
        </pc:spChg>
      </pc:sldChg>
      <pc:sldChg chg="modSp mod modNotesTx">
        <pc:chgData name="Dawid Tarasewicz" userId="f135e2c9-0997-49dd-8379-11129501393d" providerId="ADAL" clId="{FE4866FB-2EC2-4FBE-A52A-B6588213C49B}" dt="2026-08-20T09:42:10.751" v="265"/>
        <pc:sldMkLst>
          <pc:docMk/>
          <pc:sldMk cId="3637192833" sldId="2147479865"/>
        </pc:sldMkLst>
        <pc:spChg chg="mod">
          <ac:chgData name="Dawid Tarasewicz" userId="f135e2c9-0997-49dd-8379-11129501393d" providerId="ADAL" clId="{FE4866FB-2EC2-4FBE-A52A-B6588213C49B}" dt="2026-08-20T09:41:54.239" v="264" actId="27636"/>
          <ac:spMkLst>
            <pc:docMk/>
            <pc:sldMk cId="3637192833" sldId="2147479865"/>
            <ac:spMk id="3" creationId="{04D76642-887E-100C-E27D-564ED79B95F4}"/>
          </ac:spMkLst>
        </pc:spChg>
        <pc:spChg chg="mod">
          <ac:chgData name="Dawid Tarasewicz" userId="f135e2c9-0997-49dd-8379-11129501393d" providerId="ADAL" clId="{FE4866FB-2EC2-4FBE-A52A-B6588213C49B}" dt="2026-08-20T09:42:10.751" v="265"/>
          <ac:spMkLst>
            <pc:docMk/>
            <pc:sldMk cId="3637192833" sldId="2147479865"/>
            <ac:spMk id="5" creationId="{FEF39B1D-78FF-CB65-97BB-B602A59101DC}"/>
          </ac:spMkLst>
        </pc:spChg>
      </pc:sldChg>
      <pc:sldChg chg="modSp mod">
        <pc:chgData name="Dawid Tarasewicz" userId="f135e2c9-0997-49dd-8379-11129501393d" providerId="ADAL" clId="{FE4866FB-2EC2-4FBE-A52A-B6588213C49B}" dt="2026-08-20T09:43:24.296" v="281" actId="1076"/>
        <pc:sldMkLst>
          <pc:docMk/>
          <pc:sldMk cId="3166779585" sldId="2147479866"/>
        </pc:sldMkLst>
        <pc:spChg chg="mod">
          <ac:chgData name="Dawid Tarasewicz" userId="f135e2c9-0997-49dd-8379-11129501393d" providerId="ADAL" clId="{FE4866FB-2EC2-4FBE-A52A-B6588213C49B}" dt="2026-08-20T09:43:16.836" v="276" actId="27636"/>
          <ac:spMkLst>
            <pc:docMk/>
            <pc:sldMk cId="3166779585" sldId="2147479866"/>
            <ac:spMk id="3" creationId="{9628E1C1-2C43-E18A-B365-53DE1757611A}"/>
          </ac:spMkLst>
        </pc:spChg>
        <pc:spChg chg="mod">
          <ac:chgData name="Dawid Tarasewicz" userId="f135e2c9-0997-49dd-8379-11129501393d" providerId="ADAL" clId="{FE4866FB-2EC2-4FBE-A52A-B6588213C49B}" dt="2026-08-20T09:42:46.096" v="266"/>
          <ac:spMkLst>
            <pc:docMk/>
            <pc:sldMk cId="3166779585" sldId="2147479866"/>
            <ac:spMk id="5" creationId="{AD27752A-0CF0-AD5D-6F95-57CD001DBB93}"/>
          </ac:spMkLst>
        </pc:spChg>
        <pc:picChg chg="mod">
          <ac:chgData name="Dawid Tarasewicz" userId="f135e2c9-0997-49dd-8379-11129501393d" providerId="ADAL" clId="{FE4866FB-2EC2-4FBE-A52A-B6588213C49B}" dt="2026-08-20T09:43:24.296" v="281" actId="1076"/>
          <ac:picMkLst>
            <pc:docMk/>
            <pc:sldMk cId="3166779585" sldId="2147479866"/>
            <ac:picMk id="4" creationId="{3F1EBE65-CAC7-1443-1547-DD209784DD97}"/>
          </ac:picMkLst>
        </pc:picChg>
      </pc:sldChg>
      <pc:sldChg chg="modSp mod">
        <pc:chgData name="Dawid Tarasewicz" userId="f135e2c9-0997-49dd-8379-11129501393d" providerId="ADAL" clId="{FE4866FB-2EC2-4FBE-A52A-B6588213C49B}" dt="2026-08-20T09:44:19.985" v="291"/>
        <pc:sldMkLst>
          <pc:docMk/>
          <pc:sldMk cId="3551218115" sldId="2147479867"/>
        </pc:sldMkLst>
        <pc:spChg chg="mod">
          <ac:chgData name="Dawid Tarasewicz" userId="f135e2c9-0997-49dd-8379-11129501393d" providerId="ADAL" clId="{FE4866FB-2EC2-4FBE-A52A-B6588213C49B}" dt="2026-08-20T09:44:02.536" v="289" actId="20577"/>
          <ac:spMkLst>
            <pc:docMk/>
            <pc:sldMk cId="3551218115" sldId="2147479867"/>
            <ac:spMk id="3" creationId="{C06975FB-059D-E663-0FB8-3EE6D0258A26}"/>
          </ac:spMkLst>
        </pc:spChg>
        <pc:spChg chg="mod">
          <ac:chgData name="Dawid Tarasewicz" userId="f135e2c9-0997-49dd-8379-11129501393d" providerId="ADAL" clId="{FE4866FB-2EC2-4FBE-A52A-B6588213C49B}" dt="2026-08-20T09:44:19.985" v="291"/>
          <ac:spMkLst>
            <pc:docMk/>
            <pc:sldMk cId="3551218115" sldId="2147479867"/>
            <ac:spMk id="5" creationId="{1BFAF203-8D1A-6FBE-23CF-6EEC924CFC22}"/>
          </ac:spMkLst>
        </pc:spChg>
        <pc:picChg chg="mod">
          <ac:chgData name="Dawid Tarasewicz" userId="f135e2c9-0997-49dd-8379-11129501393d" providerId="ADAL" clId="{FE4866FB-2EC2-4FBE-A52A-B6588213C49B}" dt="2026-08-20T09:44:05.899" v="290" actId="1076"/>
          <ac:picMkLst>
            <pc:docMk/>
            <pc:sldMk cId="3551218115" sldId="2147479867"/>
            <ac:picMk id="4" creationId="{007AF374-422D-448C-DDB5-C4CB0878CBB4}"/>
          </ac:picMkLst>
        </pc:picChg>
      </pc:sldChg>
      <pc:sldChg chg="modSp mod">
        <pc:chgData name="Dawid Tarasewicz" userId="f135e2c9-0997-49dd-8379-11129501393d" providerId="ADAL" clId="{FE4866FB-2EC2-4FBE-A52A-B6588213C49B}" dt="2026-08-20T09:45:42.485" v="597" actId="20577"/>
        <pc:sldMkLst>
          <pc:docMk/>
          <pc:sldMk cId="1656372208" sldId="2147479868"/>
        </pc:sldMkLst>
        <pc:spChg chg="mod">
          <ac:chgData name="Dawid Tarasewicz" userId="f135e2c9-0997-49dd-8379-11129501393d" providerId="ADAL" clId="{FE4866FB-2EC2-4FBE-A52A-B6588213C49B}" dt="2026-08-20T09:45:42.485" v="597" actId="20577"/>
          <ac:spMkLst>
            <pc:docMk/>
            <pc:sldMk cId="1656372208" sldId="2147479868"/>
            <ac:spMk id="3" creationId="{3CDA4764-326B-4E43-1529-3D06A1919DF8}"/>
          </ac:spMkLst>
        </pc:spChg>
        <pc:spChg chg="mod">
          <ac:chgData name="Dawid Tarasewicz" userId="f135e2c9-0997-49dd-8379-11129501393d" providerId="ADAL" clId="{FE4866FB-2EC2-4FBE-A52A-B6588213C49B}" dt="2026-08-20T09:44:41.224" v="292"/>
          <ac:spMkLst>
            <pc:docMk/>
            <pc:sldMk cId="1656372208" sldId="2147479868"/>
            <ac:spMk id="5" creationId="{AC0DA3D8-BC51-DCCA-4B98-C2FFC60A624A}"/>
          </ac:spMkLst>
        </pc:spChg>
      </pc:sldChg>
      <pc:sldChg chg="modSp mod">
        <pc:chgData name="Dawid Tarasewicz" userId="f135e2c9-0997-49dd-8379-11129501393d" providerId="ADAL" clId="{FE4866FB-2EC2-4FBE-A52A-B6588213C49B}" dt="2026-08-20T09:47:34.795" v="606" actId="27636"/>
        <pc:sldMkLst>
          <pc:docMk/>
          <pc:sldMk cId="304756981" sldId="2147479869"/>
        </pc:sldMkLst>
        <pc:spChg chg="mod">
          <ac:chgData name="Dawid Tarasewicz" userId="f135e2c9-0997-49dd-8379-11129501393d" providerId="ADAL" clId="{FE4866FB-2EC2-4FBE-A52A-B6588213C49B}" dt="2026-08-20T09:46:16.445" v="600" actId="255"/>
          <ac:spMkLst>
            <pc:docMk/>
            <pc:sldMk cId="304756981" sldId="2147479869"/>
            <ac:spMk id="3" creationId="{81AF2EF5-948D-CFF0-7C36-C67DE9D5CA2D}"/>
          </ac:spMkLst>
        </pc:spChg>
        <pc:spChg chg="mod">
          <ac:chgData name="Dawid Tarasewicz" userId="f135e2c9-0997-49dd-8379-11129501393d" providerId="ADAL" clId="{FE4866FB-2EC2-4FBE-A52A-B6588213C49B}" dt="2026-08-20T09:46:34.074" v="603" actId="20577"/>
          <ac:spMkLst>
            <pc:docMk/>
            <pc:sldMk cId="304756981" sldId="2147479869"/>
            <ac:spMk id="4" creationId="{B0D06151-3C03-31A1-C0F4-57FF6162D496}"/>
          </ac:spMkLst>
        </pc:spChg>
        <pc:spChg chg="mod">
          <ac:chgData name="Dawid Tarasewicz" userId="f135e2c9-0997-49dd-8379-11129501393d" providerId="ADAL" clId="{FE4866FB-2EC2-4FBE-A52A-B6588213C49B}" dt="2026-08-20T09:47:34.795" v="606" actId="27636"/>
          <ac:spMkLst>
            <pc:docMk/>
            <pc:sldMk cId="304756981" sldId="2147479869"/>
            <ac:spMk id="5" creationId="{46F8043A-8677-8659-0EA4-45CBE194D65E}"/>
          </ac:spMkLst>
        </pc:spChg>
        <pc:picChg chg="mod">
          <ac:chgData name="Dawid Tarasewicz" userId="f135e2c9-0997-49dd-8379-11129501393d" providerId="ADAL" clId="{FE4866FB-2EC2-4FBE-A52A-B6588213C49B}" dt="2026-08-20T09:46:18.654" v="601" actId="1076"/>
          <ac:picMkLst>
            <pc:docMk/>
            <pc:sldMk cId="304756981" sldId="2147479869"/>
            <ac:picMk id="7" creationId="{051FCAA6-D05D-E93C-A6F3-FAFD13FA2C92}"/>
          </ac:picMkLst>
        </pc:picChg>
      </pc:sldChg>
      <pc:sldChg chg="modSp mod">
        <pc:chgData name="Dawid Tarasewicz" userId="f135e2c9-0997-49dd-8379-11129501393d" providerId="ADAL" clId="{FE4866FB-2EC2-4FBE-A52A-B6588213C49B}" dt="2026-08-20T09:48:54.238" v="614" actId="1076"/>
        <pc:sldMkLst>
          <pc:docMk/>
          <pc:sldMk cId="3128583634" sldId="2147479870"/>
        </pc:sldMkLst>
        <pc:spChg chg="mod">
          <ac:chgData name="Dawid Tarasewicz" userId="f135e2c9-0997-49dd-8379-11129501393d" providerId="ADAL" clId="{FE4866FB-2EC2-4FBE-A52A-B6588213C49B}" dt="2026-08-20T09:48:31.964" v="611" actId="27636"/>
          <ac:spMkLst>
            <pc:docMk/>
            <pc:sldMk cId="3128583634" sldId="2147479870"/>
            <ac:spMk id="3" creationId="{07021B5C-41AB-E004-BBE3-55312EBAF4B3}"/>
          </ac:spMkLst>
        </pc:spChg>
        <pc:spChg chg="mod">
          <ac:chgData name="Dawid Tarasewicz" userId="f135e2c9-0997-49dd-8379-11129501393d" providerId="ADAL" clId="{FE4866FB-2EC2-4FBE-A52A-B6588213C49B}" dt="2026-08-20T09:48:54.238" v="614" actId="1076"/>
          <ac:spMkLst>
            <pc:docMk/>
            <pc:sldMk cId="3128583634" sldId="2147479870"/>
            <ac:spMk id="4" creationId="{B1322A03-9290-5011-BCAA-F15F3A85C93F}"/>
          </ac:spMkLst>
        </pc:spChg>
        <pc:spChg chg="mod">
          <ac:chgData name="Dawid Tarasewicz" userId="f135e2c9-0997-49dd-8379-11129501393d" providerId="ADAL" clId="{FE4866FB-2EC2-4FBE-A52A-B6588213C49B}" dt="2026-08-20T09:48:06.294" v="608" actId="27636"/>
          <ac:spMkLst>
            <pc:docMk/>
            <pc:sldMk cId="3128583634" sldId="2147479870"/>
            <ac:spMk id="5" creationId="{C3ADF152-F72A-F858-F6ED-F12CA49B3EF4}"/>
          </ac:spMkLst>
        </pc:spChg>
      </pc:sldChg>
      <pc:sldChg chg="modSp mod">
        <pc:chgData name="Dawid Tarasewicz" userId="f135e2c9-0997-49dd-8379-11129501393d" providerId="ADAL" clId="{FE4866FB-2EC2-4FBE-A52A-B6588213C49B}" dt="2026-08-20T09:50:26.939" v="628" actId="20577"/>
        <pc:sldMkLst>
          <pc:docMk/>
          <pc:sldMk cId="2637817675" sldId="2147479871"/>
        </pc:sldMkLst>
        <pc:spChg chg="mod">
          <ac:chgData name="Dawid Tarasewicz" userId="f135e2c9-0997-49dd-8379-11129501393d" providerId="ADAL" clId="{FE4866FB-2EC2-4FBE-A52A-B6588213C49B}" dt="2026-08-20T09:50:09.039" v="623" actId="255"/>
          <ac:spMkLst>
            <pc:docMk/>
            <pc:sldMk cId="2637817675" sldId="2147479871"/>
            <ac:spMk id="3" creationId="{9120ED9E-2B54-3F36-E915-9F624ED71981}"/>
          </ac:spMkLst>
        </pc:spChg>
        <pc:spChg chg="mod">
          <ac:chgData name="Dawid Tarasewicz" userId="f135e2c9-0997-49dd-8379-11129501393d" providerId="ADAL" clId="{FE4866FB-2EC2-4FBE-A52A-B6588213C49B}" dt="2026-08-20T09:50:26.939" v="628" actId="20577"/>
          <ac:spMkLst>
            <pc:docMk/>
            <pc:sldMk cId="2637817675" sldId="2147479871"/>
            <ac:spMk id="4" creationId="{A6397ABB-B4CD-E8AB-2C8E-91137BEA6D93}"/>
          </ac:spMkLst>
        </pc:spChg>
        <pc:spChg chg="mod">
          <ac:chgData name="Dawid Tarasewicz" userId="f135e2c9-0997-49dd-8379-11129501393d" providerId="ADAL" clId="{FE4866FB-2EC2-4FBE-A52A-B6588213C49B}" dt="2026-08-20T09:49:11.056" v="615"/>
          <ac:spMkLst>
            <pc:docMk/>
            <pc:sldMk cId="2637817675" sldId="2147479871"/>
            <ac:spMk id="5" creationId="{D0075B40-7C40-8579-B8E7-CC67501F24C5}"/>
          </ac:spMkLst>
        </pc:spChg>
      </pc:sldChg>
      <pc:sldChg chg="modSp mod">
        <pc:chgData name="Dawid Tarasewicz" userId="f135e2c9-0997-49dd-8379-11129501393d" providerId="ADAL" clId="{FE4866FB-2EC2-4FBE-A52A-B6588213C49B}" dt="2026-08-20T09:52:13.743" v="635" actId="14100"/>
        <pc:sldMkLst>
          <pc:docMk/>
          <pc:sldMk cId="1368998175" sldId="2147479872"/>
        </pc:sldMkLst>
        <pc:spChg chg="mod">
          <ac:chgData name="Dawid Tarasewicz" userId="f135e2c9-0997-49dd-8379-11129501393d" providerId="ADAL" clId="{FE4866FB-2EC2-4FBE-A52A-B6588213C49B}" dt="2026-08-20T09:51:50.373" v="632" actId="113"/>
          <ac:spMkLst>
            <pc:docMk/>
            <pc:sldMk cId="1368998175" sldId="2147479872"/>
            <ac:spMk id="3" creationId="{3C0072C7-40D5-1A61-BA04-F21D4D116487}"/>
          </ac:spMkLst>
        </pc:spChg>
        <pc:spChg chg="mod">
          <ac:chgData name="Dawid Tarasewicz" userId="f135e2c9-0997-49dd-8379-11129501393d" providerId="ADAL" clId="{FE4866FB-2EC2-4FBE-A52A-B6588213C49B}" dt="2026-08-20T09:52:13.743" v="635" actId="14100"/>
          <ac:spMkLst>
            <pc:docMk/>
            <pc:sldMk cId="1368998175" sldId="2147479872"/>
            <ac:spMk id="5" creationId="{8A91979E-A6BF-93E7-4FB7-38D7099455D1}"/>
          </ac:spMkLst>
        </pc:spChg>
      </pc:sldChg>
      <pc:sldChg chg="modSp mod">
        <pc:chgData name="Dawid Tarasewicz" userId="f135e2c9-0997-49dd-8379-11129501393d" providerId="ADAL" clId="{FE4866FB-2EC2-4FBE-A52A-B6588213C49B}" dt="2026-08-20T09:53:44.523" v="646" actId="1076"/>
        <pc:sldMkLst>
          <pc:docMk/>
          <pc:sldMk cId="3528234117" sldId="2147479873"/>
        </pc:sldMkLst>
        <pc:spChg chg="mod">
          <ac:chgData name="Dawid Tarasewicz" userId="f135e2c9-0997-49dd-8379-11129501393d" providerId="ADAL" clId="{FE4866FB-2EC2-4FBE-A52A-B6588213C49B}" dt="2026-08-20T09:53:40.269" v="645" actId="20577"/>
          <ac:spMkLst>
            <pc:docMk/>
            <pc:sldMk cId="3528234117" sldId="2147479873"/>
            <ac:spMk id="3" creationId="{DD385432-D7D0-54AE-303F-98406749B391}"/>
          </ac:spMkLst>
        </pc:spChg>
        <pc:spChg chg="mod">
          <ac:chgData name="Dawid Tarasewicz" userId="f135e2c9-0997-49dd-8379-11129501393d" providerId="ADAL" clId="{FE4866FB-2EC2-4FBE-A52A-B6588213C49B}" dt="2026-08-20T09:53:38.008" v="644"/>
          <ac:spMkLst>
            <pc:docMk/>
            <pc:sldMk cId="3528234117" sldId="2147479873"/>
            <ac:spMk id="5" creationId="{D99211C1-CDA2-9FBE-1EE3-280D62852FEF}"/>
          </ac:spMkLst>
        </pc:spChg>
        <pc:picChg chg="mod">
          <ac:chgData name="Dawid Tarasewicz" userId="f135e2c9-0997-49dd-8379-11129501393d" providerId="ADAL" clId="{FE4866FB-2EC2-4FBE-A52A-B6588213C49B}" dt="2026-08-20T09:53:44.523" v="646" actId="1076"/>
          <ac:picMkLst>
            <pc:docMk/>
            <pc:sldMk cId="3528234117" sldId="2147479873"/>
            <ac:picMk id="4" creationId="{B90EF893-1CDE-7E5C-9831-33ABB534D549}"/>
          </ac:picMkLst>
        </pc:picChg>
      </pc:sldChg>
      <pc:sldChg chg="modSp mod">
        <pc:chgData name="Dawid Tarasewicz" userId="f135e2c9-0997-49dd-8379-11129501393d" providerId="ADAL" clId="{FE4866FB-2EC2-4FBE-A52A-B6588213C49B}" dt="2026-08-20T09:54:27.683" v="649" actId="27636"/>
        <pc:sldMkLst>
          <pc:docMk/>
          <pc:sldMk cId="2230137401" sldId="2147479874"/>
        </pc:sldMkLst>
        <pc:spChg chg="mod">
          <ac:chgData name="Dawid Tarasewicz" userId="f135e2c9-0997-49dd-8379-11129501393d" providerId="ADAL" clId="{FE4866FB-2EC2-4FBE-A52A-B6588213C49B}" dt="2026-08-20T09:54:15.493" v="647"/>
          <ac:spMkLst>
            <pc:docMk/>
            <pc:sldMk cId="2230137401" sldId="2147479874"/>
            <ac:spMk id="3" creationId="{A802728B-DD59-D3DA-5216-C5842C120E33}"/>
          </ac:spMkLst>
        </pc:spChg>
        <pc:spChg chg="mod">
          <ac:chgData name="Dawid Tarasewicz" userId="f135e2c9-0997-49dd-8379-11129501393d" providerId="ADAL" clId="{FE4866FB-2EC2-4FBE-A52A-B6588213C49B}" dt="2026-08-20T09:54:27.683" v="649" actId="27636"/>
          <ac:spMkLst>
            <pc:docMk/>
            <pc:sldMk cId="2230137401" sldId="2147479874"/>
            <ac:spMk id="5" creationId="{384B4C7D-815E-C337-14CE-0AC39BC65B7B}"/>
          </ac:spMkLst>
        </pc:spChg>
      </pc:sldChg>
      <pc:sldChg chg="modSp">
        <pc:chgData name="Dawid Tarasewicz" userId="f135e2c9-0997-49dd-8379-11129501393d" providerId="ADAL" clId="{FE4866FB-2EC2-4FBE-A52A-B6588213C49B}" dt="2026-08-20T09:55:16.528" v="653"/>
        <pc:sldMkLst>
          <pc:docMk/>
          <pc:sldMk cId="69881626" sldId="2147479875"/>
        </pc:sldMkLst>
        <pc:spChg chg="mod">
          <ac:chgData name="Dawid Tarasewicz" userId="f135e2c9-0997-49dd-8379-11129501393d" providerId="ADAL" clId="{FE4866FB-2EC2-4FBE-A52A-B6588213C49B}" dt="2026-08-20T09:55:04.997" v="652"/>
          <ac:spMkLst>
            <pc:docMk/>
            <pc:sldMk cId="69881626" sldId="2147479875"/>
            <ac:spMk id="3" creationId="{98431A08-D351-36E3-A0B4-2F40C3594212}"/>
          </ac:spMkLst>
        </pc:spChg>
        <pc:spChg chg="mod">
          <ac:chgData name="Dawid Tarasewicz" userId="f135e2c9-0997-49dd-8379-11129501393d" providerId="ADAL" clId="{FE4866FB-2EC2-4FBE-A52A-B6588213C49B}" dt="2026-08-20T09:55:16.528" v="653"/>
          <ac:spMkLst>
            <pc:docMk/>
            <pc:sldMk cId="69881626" sldId="2147479875"/>
            <ac:spMk id="5" creationId="{B751E28F-104A-F067-108D-2AFA51FD1997}"/>
          </ac:spMkLst>
        </pc:spChg>
        <pc:graphicFrameChg chg="mod">
          <ac:chgData name="Dawid Tarasewicz" userId="f135e2c9-0997-49dd-8379-11129501393d" providerId="ADAL" clId="{FE4866FB-2EC2-4FBE-A52A-B6588213C49B}" dt="2026-08-20T09:54:44.443" v="650"/>
          <ac:graphicFrameMkLst>
            <pc:docMk/>
            <pc:sldMk cId="69881626" sldId="2147479875"/>
            <ac:graphicFrameMk id="4" creationId="{2EBFBA88-276B-1980-B9EA-B18C2F9D05AB}"/>
          </ac:graphicFrameMkLst>
        </pc:graphicFrameChg>
      </pc:sldChg>
      <pc:sldChg chg="modSp mod">
        <pc:chgData name="Dawid Tarasewicz" userId="f135e2c9-0997-49dd-8379-11129501393d" providerId="ADAL" clId="{FE4866FB-2EC2-4FBE-A52A-B6588213C49B}" dt="2026-08-20T09:56:32.100" v="662" actId="20577"/>
        <pc:sldMkLst>
          <pc:docMk/>
          <pc:sldMk cId="3578010558" sldId="2147479876"/>
        </pc:sldMkLst>
        <pc:spChg chg="mod">
          <ac:chgData name="Dawid Tarasewicz" userId="f135e2c9-0997-49dd-8379-11129501393d" providerId="ADAL" clId="{FE4866FB-2EC2-4FBE-A52A-B6588213C49B}" dt="2026-08-20T09:56:32.100" v="662" actId="20577"/>
          <ac:spMkLst>
            <pc:docMk/>
            <pc:sldMk cId="3578010558" sldId="2147479876"/>
            <ac:spMk id="3" creationId="{88A958C3-D225-6A77-A8F7-E32BD07BCABD}"/>
          </ac:spMkLst>
        </pc:spChg>
        <pc:spChg chg="mod">
          <ac:chgData name="Dawid Tarasewicz" userId="f135e2c9-0997-49dd-8379-11129501393d" providerId="ADAL" clId="{FE4866FB-2EC2-4FBE-A52A-B6588213C49B}" dt="2026-08-20T09:55:56.023" v="654"/>
          <ac:spMkLst>
            <pc:docMk/>
            <pc:sldMk cId="3578010558" sldId="2147479876"/>
            <ac:spMk id="5" creationId="{EF92D11B-EDAB-7FB5-9573-ED65C4778CAF}"/>
          </ac:spMkLst>
        </pc:spChg>
      </pc:sldChg>
      <pc:sldChg chg="modSp mod">
        <pc:chgData name="Dawid Tarasewicz" userId="f135e2c9-0997-49dd-8379-11129501393d" providerId="ADAL" clId="{FE4866FB-2EC2-4FBE-A52A-B6588213C49B}" dt="2026-08-20T10:02:52.173" v="668" actId="1076"/>
        <pc:sldMkLst>
          <pc:docMk/>
          <pc:sldMk cId="356073358" sldId="2147479877"/>
        </pc:sldMkLst>
        <pc:spChg chg="mod">
          <ac:chgData name="Dawid Tarasewicz" userId="f135e2c9-0997-49dd-8379-11129501393d" providerId="ADAL" clId="{FE4866FB-2EC2-4FBE-A52A-B6588213C49B}" dt="2026-08-20T10:02:46.693" v="667" actId="27636"/>
          <ac:spMkLst>
            <pc:docMk/>
            <pc:sldMk cId="356073358" sldId="2147479877"/>
            <ac:spMk id="3" creationId="{BB60B203-A9F7-028D-43F6-B506EB37FFAD}"/>
          </ac:spMkLst>
        </pc:spChg>
        <pc:spChg chg="mod">
          <ac:chgData name="Dawid Tarasewicz" userId="f135e2c9-0997-49dd-8379-11129501393d" providerId="ADAL" clId="{FE4866FB-2EC2-4FBE-A52A-B6588213C49B}" dt="2026-08-20T10:02:25.016" v="663"/>
          <ac:spMkLst>
            <pc:docMk/>
            <pc:sldMk cId="356073358" sldId="2147479877"/>
            <ac:spMk id="5" creationId="{D58D2308-E33B-0B60-093C-96894041D7D8}"/>
          </ac:spMkLst>
        </pc:spChg>
        <pc:picChg chg="mod">
          <ac:chgData name="Dawid Tarasewicz" userId="f135e2c9-0997-49dd-8379-11129501393d" providerId="ADAL" clId="{FE4866FB-2EC2-4FBE-A52A-B6588213C49B}" dt="2026-08-20T10:02:52.173" v="668" actId="1076"/>
          <ac:picMkLst>
            <pc:docMk/>
            <pc:sldMk cId="356073358" sldId="2147479877"/>
            <ac:picMk id="4" creationId="{BA956177-E1E7-FBC8-183C-2766DF0F7E0D}"/>
          </ac:picMkLst>
        </pc:picChg>
      </pc:sldChg>
      <pc:sldChg chg="modSp mod">
        <pc:chgData name="Dawid Tarasewicz" userId="f135e2c9-0997-49dd-8379-11129501393d" providerId="ADAL" clId="{FE4866FB-2EC2-4FBE-A52A-B6588213C49B}" dt="2026-08-20T10:04:24.157" v="675"/>
        <pc:sldMkLst>
          <pc:docMk/>
          <pc:sldMk cId="3655427642" sldId="2147479881"/>
        </pc:sldMkLst>
        <pc:spChg chg="mod">
          <ac:chgData name="Dawid Tarasewicz" userId="f135e2c9-0997-49dd-8379-11129501393d" providerId="ADAL" clId="{FE4866FB-2EC2-4FBE-A52A-B6588213C49B}" dt="2026-08-20T10:03:40.523" v="674" actId="20577"/>
          <ac:spMkLst>
            <pc:docMk/>
            <pc:sldMk cId="3655427642" sldId="2147479881"/>
            <ac:spMk id="2" creationId="{B26C757B-DDBF-D0A9-72C8-9B05011B9697}"/>
          </ac:spMkLst>
        </pc:spChg>
        <pc:spChg chg="mod">
          <ac:chgData name="Dawid Tarasewicz" userId="f135e2c9-0997-49dd-8379-11129501393d" providerId="ADAL" clId="{FE4866FB-2EC2-4FBE-A52A-B6588213C49B}" dt="2026-08-20T10:03:17.468" v="671" actId="27636"/>
          <ac:spMkLst>
            <pc:docMk/>
            <pc:sldMk cId="3655427642" sldId="2147479881"/>
            <ac:spMk id="3" creationId="{3DCBFA7C-CD01-F6E9-7E31-F1B45BF5AC5E}"/>
          </ac:spMkLst>
        </pc:spChg>
        <pc:spChg chg="mod">
          <ac:chgData name="Dawid Tarasewicz" userId="f135e2c9-0997-49dd-8379-11129501393d" providerId="ADAL" clId="{FE4866FB-2EC2-4FBE-A52A-B6588213C49B}" dt="2026-08-20T10:04:24.157" v="675"/>
          <ac:spMkLst>
            <pc:docMk/>
            <pc:sldMk cId="3655427642" sldId="2147479881"/>
            <ac:spMk id="5" creationId="{3C19847B-AD78-6359-2FA3-E517BD7AABED}"/>
          </ac:spMkLst>
        </pc:spChg>
      </pc:sldChg>
      <pc:sldChg chg="modSp mod">
        <pc:chgData name="Dawid Tarasewicz" userId="f135e2c9-0997-49dd-8379-11129501393d" providerId="ADAL" clId="{FE4866FB-2EC2-4FBE-A52A-B6588213C49B}" dt="2026-08-20T10:05:24.086" v="686" actId="27636"/>
        <pc:sldMkLst>
          <pc:docMk/>
          <pc:sldMk cId="2703407354" sldId="2147479882"/>
        </pc:sldMkLst>
        <pc:spChg chg="mod">
          <ac:chgData name="Dawid Tarasewicz" userId="f135e2c9-0997-49dd-8379-11129501393d" providerId="ADAL" clId="{FE4866FB-2EC2-4FBE-A52A-B6588213C49B}" dt="2026-08-20T10:05:24.086" v="686" actId="27636"/>
          <ac:spMkLst>
            <pc:docMk/>
            <pc:sldMk cId="2703407354" sldId="2147479882"/>
            <ac:spMk id="3" creationId="{7CC344CA-4499-7AC6-9255-8A2186573572}"/>
          </ac:spMkLst>
        </pc:spChg>
        <pc:spChg chg="mod">
          <ac:chgData name="Dawid Tarasewicz" userId="f135e2c9-0997-49dd-8379-11129501393d" providerId="ADAL" clId="{FE4866FB-2EC2-4FBE-A52A-B6588213C49B}" dt="2026-08-20T10:05:00.496" v="676"/>
          <ac:spMkLst>
            <pc:docMk/>
            <pc:sldMk cId="2703407354" sldId="2147479882"/>
            <ac:spMk id="5" creationId="{0D679D8B-ED31-6A84-2A89-400E95688E31}"/>
          </ac:spMkLst>
        </pc:spChg>
      </pc:sldChg>
      <pc:sldChg chg="modSp mod">
        <pc:chgData name="Dawid Tarasewicz" userId="f135e2c9-0997-49dd-8379-11129501393d" providerId="ADAL" clId="{FE4866FB-2EC2-4FBE-A52A-B6588213C49B}" dt="2026-08-20T10:05:49.373" v="696" actId="27636"/>
        <pc:sldMkLst>
          <pc:docMk/>
          <pc:sldMk cId="1810834498" sldId="2147479883"/>
        </pc:sldMkLst>
        <pc:spChg chg="mod">
          <ac:chgData name="Dawid Tarasewicz" userId="f135e2c9-0997-49dd-8379-11129501393d" providerId="ADAL" clId="{FE4866FB-2EC2-4FBE-A52A-B6588213C49B}" dt="2026-08-20T10:05:49.373" v="696" actId="27636"/>
          <ac:spMkLst>
            <pc:docMk/>
            <pc:sldMk cId="1810834498" sldId="2147479883"/>
            <ac:spMk id="3" creationId="{023B5AB9-A1EB-190D-0AAF-2C70E0FE3C9A}"/>
          </ac:spMkLst>
        </pc:spChg>
      </pc:sldChg>
      <pc:sldChg chg="modSp mod">
        <pc:chgData name="Dawid Tarasewicz" userId="f135e2c9-0997-49dd-8379-11129501393d" providerId="ADAL" clId="{FE4866FB-2EC2-4FBE-A52A-B6588213C49B}" dt="2026-08-20T10:06:38.331" v="703" actId="1076"/>
        <pc:sldMkLst>
          <pc:docMk/>
          <pc:sldMk cId="1805467733" sldId="2147479884"/>
        </pc:sldMkLst>
        <pc:spChg chg="mod">
          <ac:chgData name="Dawid Tarasewicz" userId="f135e2c9-0997-49dd-8379-11129501393d" providerId="ADAL" clId="{FE4866FB-2EC2-4FBE-A52A-B6588213C49B}" dt="2026-08-20T10:06:35.675" v="702" actId="27636"/>
          <ac:spMkLst>
            <pc:docMk/>
            <pc:sldMk cId="1805467733" sldId="2147479884"/>
            <ac:spMk id="3" creationId="{0BEAEC35-2806-592D-BBD7-5D80F91B7E3B}"/>
          </ac:spMkLst>
        </pc:spChg>
        <pc:spChg chg="mod">
          <ac:chgData name="Dawid Tarasewicz" userId="f135e2c9-0997-49dd-8379-11129501393d" providerId="ADAL" clId="{FE4866FB-2EC2-4FBE-A52A-B6588213C49B}" dt="2026-08-20T10:06:07.636" v="697"/>
          <ac:spMkLst>
            <pc:docMk/>
            <pc:sldMk cId="1805467733" sldId="2147479884"/>
            <ac:spMk id="5" creationId="{89011F2A-9754-FFD9-839D-F322E3F8CAC7}"/>
          </ac:spMkLst>
        </pc:spChg>
        <pc:picChg chg="mod">
          <ac:chgData name="Dawid Tarasewicz" userId="f135e2c9-0997-49dd-8379-11129501393d" providerId="ADAL" clId="{FE4866FB-2EC2-4FBE-A52A-B6588213C49B}" dt="2026-08-20T10:06:38.331" v="703" actId="1076"/>
          <ac:picMkLst>
            <pc:docMk/>
            <pc:sldMk cId="1805467733" sldId="2147479884"/>
            <ac:picMk id="4" creationId="{8DBB999C-34B0-D11E-0A40-617C943F1F7E}"/>
          </ac:picMkLst>
        </pc:picChg>
      </pc:sldChg>
      <pc:sldChg chg="modSp mod">
        <pc:chgData name="Dawid Tarasewicz" userId="f135e2c9-0997-49dd-8379-11129501393d" providerId="ADAL" clId="{FE4866FB-2EC2-4FBE-A52A-B6588213C49B}" dt="2026-08-20T09:52:59.493" v="641"/>
        <pc:sldMkLst>
          <pc:docMk/>
          <pc:sldMk cId="2686071654" sldId="2147479889"/>
        </pc:sldMkLst>
        <pc:spChg chg="mod">
          <ac:chgData name="Dawid Tarasewicz" userId="f135e2c9-0997-49dd-8379-11129501393d" providerId="ADAL" clId="{FE4866FB-2EC2-4FBE-A52A-B6588213C49B}" dt="2026-08-20T09:52:46.233" v="640" actId="27636"/>
          <ac:spMkLst>
            <pc:docMk/>
            <pc:sldMk cId="2686071654" sldId="2147479889"/>
            <ac:spMk id="3" creationId="{FE06291F-DF93-E90A-E5EB-F612160E64C1}"/>
          </ac:spMkLst>
        </pc:spChg>
        <pc:spChg chg="mod">
          <ac:chgData name="Dawid Tarasewicz" userId="f135e2c9-0997-49dd-8379-11129501393d" providerId="ADAL" clId="{FE4866FB-2EC2-4FBE-A52A-B6588213C49B}" dt="2026-08-20T09:52:59.493" v="641"/>
          <ac:spMkLst>
            <pc:docMk/>
            <pc:sldMk cId="2686071654" sldId="2147479889"/>
            <ac:spMk id="5" creationId="{DC10B1D0-959A-FBAE-4FDC-03A123B10A8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EDCFC7-75DE-4D95-82FE-6B091814DC43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28713-14CC-42E2-8203-8C57A59C28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527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не</a:t>
            </a:r>
            <a:r>
              <a:rPr lang="pl-PL" dirty="0"/>
              <a:t> </a:t>
            </a:r>
            <a:r>
              <a:rPr lang="pl-PL" dirty="0" err="1"/>
              <a:t>очередной</a:t>
            </a:r>
            <a:r>
              <a:rPr lang="pl-PL" dirty="0"/>
              <a:t> «</a:t>
            </a:r>
            <a:r>
              <a:rPr lang="pl-PL" dirty="0" err="1"/>
              <a:t>питьевой</a:t>
            </a:r>
            <a:r>
              <a:rPr lang="pl-PL" dirty="0"/>
              <a:t> </a:t>
            </a:r>
            <a:r>
              <a:rPr lang="pl-PL" dirty="0" err="1"/>
              <a:t>коллаген</a:t>
            </a:r>
            <a:r>
              <a:rPr lang="pl-PL" dirty="0"/>
              <a:t>».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продукт</a:t>
            </a:r>
            <a:r>
              <a:rPr lang="pl-PL" dirty="0"/>
              <a:t>, </a:t>
            </a:r>
            <a:r>
              <a:rPr lang="pl-PL" dirty="0" err="1"/>
              <a:t>разработанный</a:t>
            </a:r>
            <a:r>
              <a:rPr lang="pl-PL" dirty="0"/>
              <a:t> </a:t>
            </a:r>
            <a:r>
              <a:rPr lang="pl-PL" dirty="0" err="1"/>
              <a:t>для</a:t>
            </a:r>
            <a:r>
              <a:rPr lang="pl-PL" dirty="0"/>
              <a:t> </a:t>
            </a:r>
            <a:r>
              <a:rPr lang="pl-PL" dirty="0" err="1"/>
              <a:t>людей</a:t>
            </a:r>
            <a:r>
              <a:rPr lang="pl-PL" dirty="0"/>
              <a:t>, </a:t>
            </a:r>
            <a:r>
              <a:rPr lang="pl-PL" dirty="0" err="1"/>
              <a:t>которые</a:t>
            </a:r>
            <a:r>
              <a:rPr lang="pl-PL" dirty="0"/>
              <a:t> </a:t>
            </a:r>
            <a:r>
              <a:rPr lang="pl-PL" dirty="0" err="1"/>
              <a:t>хотят</a:t>
            </a:r>
            <a:r>
              <a:rPr lang="pl-PL" dirty="0"/>
              <a:t> </a:t>
            </a:r>
            <a:r>
              <a:rPr lang="pl-PL" dirty="0" err="1"/>
              <a:t>осознанно</a:t>
            </a:r>
            <a:r>
              <a:rPr lang="pl-PL" dirty="0"/>
              <a:t> </a:t>
            </a:r>
            <a:r>
              <a:rPr lang="pl-PL" dirty="0" err="1"/>
              <a:t>заботиться</a:t>
            </a:r>
            <a:r>
              <a:rPr lang="pl-PL" dirty="0"/>
              <a:t> о </a:t>
            </a:r>
            <a:r>
              <a:rPr lang="pl-PL" dirty="0" err="1"/>
              <a:t>своей</a:t>
            </a:r>
            <a:r>
              <a:rPr lang="pl-PL" dirty="0"/>
              <a:t> </a:t>
            </a:r>
            <a:r>
              <a:rPr lang="pl-PL" dirty="0" err="1"/>
              <a:t>коже</a:t>
            </a:r>
            <a:r>
              <a:rPr lang="pl-PL" dirty="0"/>
              <a:t>, </a:t>
            </a:r>
            <a:r>
              <a:rPr lang="pl-PL" dirty="0" err="1"/>
              <a:t>волосах</a:t>
            </a:r>
            <a:r>
              <a:rPr lang="pl-PL" dirty="0"/>
              <a:t> и </a:t>
            </a:r>
            <a:r>
              <a:rPr lang="pl-PL" dirty="0" err="1"/>
              <a:t>ежедневном</a:t>
            </a:r>
            <a:r>
              <a:rPr lang="pl-PL" dirty="0"/>
              <a:t> </a:t>
            </a:r>
            <a:r>
              <a:rPr lang="pl-PL" dirty="0" err="1"/>
              <a:t>рационе</a:t>
            </a:r>
            <a:r>
              <a:rPr lang="pl-PL" dirty="0"/>
              <a:t>. </a:t>
            </a:r>
            <a:r>
              <a:rPr lang="pl-PL" dirty="0" err="1"/>
              <a:t>Производитель</a:t>
            </a:r>
            <a:r>
              <a:rPr lang="pl-PL" dirty="0"/>
              <a:t> </a:t>
            </a:r>
            <a:r>
              <a:rPr lang="pl-PL" dirty="0" err="1"/>
              <a:t>объединил</a:t>
            </a:r>
            <a:r>
              <a:rPr lang="pl-PL" dirty="0"/>
              <a:t> </a:t>
            </a:r>
            <a:r>
              <a:rPr lang="pl-PL" dirty="0" err="1"/>
              <a:t>пять</a:t>
            </a:r>
            <a:r>
              <a:rPr lang="pl-PL" dirty="0"/>
              <a:t> </a:t>
            </a:r>
            <a:r>
              <a:rPr lang="pl-PL" dirty="0" err="1"/>
              <a:t>компонентов</a:t>
            </a:r>
            <a:r>
              <a:rPr lang="pl-PL" dirty="0"/>
              <a:t>, </a:t>
            </a:r>
            <a:r>
              <a:rPr lang="pl-PL" dirty="0" err="1"/>
              <a:t>которые</a:t>
            </a:r>
            <a:r>
              <a:rPr lang="pl-PL" dirty="0"/>
              <a:t> </a:t>
            </a:r>
            <a:r>
              <a:rPr lang="pl-PL" dirty="0" err="1"/>
              <a:t>дополняют</a:t>
            </a:r>
            <a:r>
              <a:rPr lang="pl-PL" dirty="0"/>
              <a:t> </a:t>
            </a:r>
            <a:r>
              <a:rPr lang="pl-PL" dirty="0" err="1"/>
              <a:t>друг</a:t>
            </a:r>
            <a:r>
              <a:rPr lang="pl-PL" dirty="0"/>
              <a:t> </a:t>
            </a:r>
            <a:r>
              <a:rPr lang="pl-PL" dirty="0" err="1"/>
              <a:t>друга</a:t>
            </a:r>
            <a:r>
              <a:rPr lang="pl-PL" dirty="0"/>
              <a:t>.</a:t>
            </a:r>
          </a:p>
          <a:p>
            <a:r>
              <a:rPr lang="pl-PL" dirty="0" err="1"/>
              <a:t>Сегодня</a:t>
            </a:r>
            <a:r>
              <a:rPr lang="pl-PL" dirty="0"/>
              <a:t> </a:t>
            </a:r>
            <a:r>
              <a:rPr lang="pl-PL" dirty="0" err="1"/>
              <a:t>мы</a:t>
            </a:r>
            <a:r>
              <a:rPr lang="pl-PL" dirty="0"/>
              <a:t> </a:t>
            </a:r>
            <a:r>
              <a:rPr lang="pl-PL" dirty="0" err="1"/>
              <a:t>не</a:t>
            </a:r>
            <a:r>
              <a:rPr lang="pl-PL" dirty="0"/>
              <a:t> </a:t>
            </a:r>
            <a:r>
              <a:rPr lang="pl-PL" dirty="0" err="1"/>
              <a:t>будем</a:t>
            </a:r>
            <a:r>
              <a:rPr lang="pl-PL" dirty="0"/>
              <a:t> </a:t>
            </a:r>
            <a:r>
              <a:rPr lang="pl-PL" dirty="0" err="1"/>
              <a:t>говорить</a:t>
            </a:r>
            <a:r>
              <a:rPr lang="pl-PL" dirty="0"/>
              <a:t> </a:t>
            </a:r>
            <a:r>
              <a:rPr lang="pl-PL" dirty="0" err="1"/>
              <a:t>исключительно</a:t>
            </a:r>
            <a:r>
              <a:rPr lang="pl-PL" dirty="0"/>
              <a:t> о </a:t>
            </a:r>
            <a:r>
              <a:rPr lang="pl-PL" dirty="0" err="1"/>
              <a:t>коллагене</a:t>
            </a:r>
            <a:r>
              <a:rPr lang="pl-PL" dirty="0"/>
              <a:t>. </a:t>
            </a:r>
            <a:r>
              <a:rPr lang="pl-PL" dirty="0" err="1"/>
              <a:t>Мы</a:t>
            </a:r>
            <a:r>
              <a:rPr lang="pl-PL" dirty="0"/>
              <a:t> </a:t>
            </a:r>
            <a:r>
              <a:rPr lang="pl-PL" dirty="0" err="1"/>
              <a:t>поговорим</a:t>
            </a:r>
            <a:r>
              <a:rPr lang="pl-PL" dirty="0"/>
              <a:t> о </a:t>
            </a:r>
            <a:r>
              <a:rPr lang="pl-PL" dirty="0" err="1"/>
              <a:t>биологии</a:t>
            </a:r>
            <a:r>
              <a:rPr lang="pl-PL" dirty="0"/>
              <a:t> </a:t>
            </a:r>
            <a:r>
              <a:rPr lang="pl-PL" dirty="0" err="1"/>
              <a:t>кожи</a:t>
            </a:r>
            <a:r>
              <a:rPr lang="pl-PL" dirty="0"/>
              <a:t> и о </a:t>
            </a:r>
            <a:r>
              <a:rPr lang="pl-PL" dirty="0" err="1"/>
              <a:t>том</a:t>
            </a:r>
            <a:r>
              <a:rPr lang="pl-PL" dirty="0"/>
              <a:t>, </a:t>
            </a:r>
            <a:r>
              <a:rPr lang="pl-PL" dirty="0" err="1"/>
              <a:t>почему</a:t>
            </a:r>
            <a:r>
              <a:rPr lang="pl-PL" dirty="0"/>
              <a:t> </a:t>
            </a:r>
            <a:r>
              <a:rPr lang="pl-PL" dirty="0" err="1"/>
              <a:t>одного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</a:t>
            </a:r>
            <a:r>
              <a:rPr lang="pl-PL" dirty="0" err="1"/>
              <a:t>часто</a:t>
            </a:r>
            <a:r>
              <a:rPr lang="pl-PL" dirty="0"/>
              <a:t> </a:t>
            </a:r>
            <a:r>
              <a:rPr lang="pl-PL" dirty="0" err="1"/>
              <a:t>бывает</a:t>
            </a:r>
            <a:r>
              <a:rPr lang="pl-PL" dirty="0"/>
              <a:t> </a:t>
            </a:r>
            <a:r>
              <a:rPr lang="pl-PL" dirty="0" err="1"/>
              <a:t>недостаточно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96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Большинство людей воспринимают кожу только как элемент внешности.  Между тем, это самый большой орган нашего организма.  Её состояние зависит не только от косметики, но и от питания организма.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57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На некоторые факторы мы не можем повлиять. Однако на многие мы можем воздействовать через образ жизни и правильное питание.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232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Коллаген можно сравнить со строительным каркасом здания. Именно он отвечает за структуру многих тканей.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549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Marine Glo содержит рыбий коллаген, который является естественным источником, прежде всего, коллагена типа I — преобладающего в коже.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971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Мы не говорим, что Marine Glo останавливает старение. Мы говорим, что с возрастом меняются потребности организма, и правильно сбалансированная диета и питательные вещества имеют значение для поддержания его нормальных функций.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978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Клиенты часто говорят: «Это просто коллаген.» </a:t>
            </a:r>
            <a:endParaRPr lang="pl-PL" dirty="0"/>
          </a:p>
          <a:p>
            <a:r>
              <a:rPr lang="ru-RU" dirty="0"/>
              <a:t>Наш ответ: Нет. Marine Glo — это комплексная смесь питательных веществ, каждая из которых выполняет свою функцию.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17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918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Именно поэтому Marine Glo — это не просто продукт с коллагеном. Биотин действительно обладает сильными, одобренными свойствами для здоровья кожи и волос.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735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Это отличный момент, чтобы отметить, что Marine Glo поддерживает организм не только через кожу, но и обеспечивает витамины, которые помогают правильному энергетическому обмену.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237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Это огромное преимущество продукта. Мы не покупаем анонимный лютеин. Мы покупаем брендовый ингредиент.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62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758EC-9212-9A37-CCAA-A2FC0EB77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507127B4-33FB-DB14-3BA3-D9A7B9649C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A8C286B9-D8C3-9ED4-A56C-53AF972623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F5594665-C241-317C-95C3-518599828A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608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874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799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59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7433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031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B4B1D-EF38-03BA-D444-F06596814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8C01B-ADC8-DD74-F228-C54D4E801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A634D-CF7E-64F2-BEAE-6A1AF87B9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326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78FB94D-1247-06C6-770F-FB7FFE292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7398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D7893F0-051B-CDE1-03CA-726F828BD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5076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FE3B319-632F-ACDC-CBFE-614A4EF7C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0003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97FF6F4-268F-BA89-FAE9-8EF694368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9085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ACE1214-2C42-EDA9-040D-2DB44FBEE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91844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2F667C-1328-2D57-487F-9A7B3FB15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A85C2-37B1-AA76-D4C6-CE7C14FC3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FDA30-D9C6-1C3C-001B-6407505495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B2E5F-FE76-E832-632E-FAA0002C30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403FD-66CF-37CB-D8C5-1D8ACD1B5D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33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4" r:id="rId2"/>
    <p:sldLayoutId id="2147483679" r:id="rId3"/>
    <p:sldLayoutId id="2147483684" r:id="rId4"/>
    <p:sldLayoutId id="2147483689" r:id="rId5"/>
    <p:sldLayoutId id="2147483694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EFD7D-88E1-101E-F73F-20DF65989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241649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135BE-9D7A-E9FA-19AE-4F40F6F09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66FA9EB-F404-7A70-88B5-5DCE4FECA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552184"/>
            <a:ext cx="5968468" cy="493776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b="1" dirty="0"/>
              <a:t>Красота начинается с здоровья</a:t>
            </a:r>
            <a:endParaRPr lang="pl-PL" b="1" dirty="0"/>
          </a:p>
          <a:p>
            <a:endParaRPr lang="pl-PL" dirty="0"/>
          </a:p>
          <a:p>
            <a:r>
              <a:rPr lang="ru-RU" dirty="0"/>
              <a:t>Комплексная поддержка организма благодаря комбинации:</a:t>
            </a:r>
            <a:endParaRPr lang="pl-PL" dirty="0"/>
          </a:p>
          <a:p>
            <a:r>
              <a:rPr lang="ru-RU" dirty="0"/>
              <a:t>• 5 г гидролизованного морского коллагена</a:t>
            </a:r>
            <a:endParaRPr lang="pl-PL" dirty="0"/>
          </a:p>
          <a:p>
            <a:r>
              <a:rPr lang="ru-RU" dirty="0"/>
              <a:t>• FloraGLO® Лютеин</a:t>
            </a:r>
            <a:endParaRPr lang="pl-PL" dirty="0"/>
          </a:p>
          <a:p>
            <a:r>
              <a:rPr lang="ru-RU" dirty="0"/>
              <a:t>• витамин C</a:t>
            </a:r>
            <a:endParaRPr lang="pl-PL" dirty="0"/>
          </a:p>
          <a:p>
            <a:r>
              <a:rPr lang="ru-RU" dirty="0"/>
              <a:t>• биотин</a:t>
            </a:r>
            <a:endParaRPr lang="pl-PL" dirty="0"/>
          </a:p>
          <a:p>
            <a:r>
              <a:rPr lang="ru-RU" dirty="0"/>
              <a:t>• ниацин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CE51DF3-0978-F84E-463F-9C02F157D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™</a:t>
            </a:r>
          </a:p>
        </p:txBody>
      </p:sp>
      <p:pic>
        <p:nvPicPr>
          <p:cNvPr id="4" name="Obraz 3" descr="Natures Sunshine.&#10;&#10;Zawartość wygenerowana przez AI może być niepoprawna.">
            <a:extLst>
              <a:ext uri="{FF2B5EF4-FFF2-40B4-BE49-F238E27FC236}">
                <a16:creationId xmlns:a16="http://schemas.microsoft.com/office/drawing/2014/main" id="{E863D647-4CFD-6426-6D1E-E2A060F55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393" y="0"/>
            <a:ext cx="48486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0358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EAFF7F-72E7-C8C6-815C-831AE1804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D93A889-F54B-FD51-DCA4-E4316EB57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pl-PL" dirty="0"/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не</a:t>
            </a:r>
            <a:r>
              <a:rPr lang="pl-PL" dirty="0"/>
              <a:t> </a:t>
            </a:r>
            <a:r>
              <a:rPr lang="pl-PL" dirty="0" err="1"/>
              <a:t>просто</a:t>
            </a:r>
            <a:r>
              <a:rPr lang="pl-PL" dirty="0"/>
              <a:t> </a:t>
            </a:r>
            <a:r>
              <a:rPr lang="pl-PL" dirty="0" err="1"/>
              <a:t>очередной</a:t>
            </a:r>
            <a:r>
              <a:rPr lang="pl-PL" dirty="0"/>
              <a:t> «</a:t>
            </a:r>
            <a:r>
              <a:rPr lang="pl-PL" dirty="0" err="1"/>
              <a:t>питьевой</a:t>
            </a:r>
            <a:r>
              <a:rPr lang="pl-PL" dirty="0"/>
              <a:t> </a:t>
            </a:r>
            <a:r>
              <a:rPr lang="pl-PL" dirty="0" err="1"/>
              <a:t>коллаген</a:t>
            </a:r>
            <a:r>
              <a:rPr lang="pl-PL" dirty="0"/>
              <a:t>».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продукт</a:t>
            </a:r>
            <a:r>
              <a:rPr lang="pl-PL" dirty="0"/>
              <a:t>, </a:t>
            </a:r>
            <a:r>
              <a:rPr lang="pl-PL" dirty="0" err="1"/>
              <a:t>разработанный</a:t>
            </a:r>
            <a:r>
              <a:rPr lang="pl-PL" dirty="0"/>
              <a:t> </a:t>
            </a:r>
            <a:r>
              <a:rPr lang="pl-PL" dirty="0" err="1"/>
              <a:t>для</a:t>
            </a:r>
            <a:r>
              <a:rPr lang="pl-PL" dirty="0"/>
              <a:t> </a:t>
            </a:r>
            <a:r>
              <a:rPr lang="pl-PL" dirty="0" err="1"/>
              <a:t>людей</a:t>
            </a:r>
            <a:r>
              <a:rPr lang="pl-PL" dirty="0"/>
              <a:t>, </a:t>
            </a:r>
            <a:r>
              <a:rPr lang="pl-PL" dirty="0" err="1"/>
              <a:t>которые</a:t>
            </a:r>
            <a:r>
              <a:rPr lang="pl-PL" dirty="0"/>
              <a:t> </a:t>
            </a:r>
            <a:r>
              <a:rPr lang="pl-PL" dirty="0" err="1"/>
              <a:t>хотят</a:t>
            </a:r>
            <a:r>
              <a:rPr lang="pl-PL" dirty="0"/>
              <a:t> </a:t>
            </a:r>
            <a:r>
              <a:rPr lang="pl-PL" dirty="0" err="1"/>
              <a:t>осознанно</a:t>
            </a:r>
            <a:r>
              <a:rPr lang="pl-PL" dirty="0"/>
              <a:t> </a:t>
            </a:r>
            <a:r>
              <a:rPr lang="pl-PL" dirty="0" err="1"/>
              <a:t>заботиться</a:t>
            </a:r>
            <a:r>
              <a:rPr lang="pl-PL" dirty="0"/>
              <a:t> о </a:t>
            </a:r>
            <a:r>
              <a:rPr lang="pl-PL" dirty="0" err="1"/>
              <a:t>своей</a:t>
            </a:r>
            <a:r>
              <a:rPr lang="pl-PL" dirty="0"/>
              <a:t> </a:t>
            </a:r>
            <a:r>
              <a:rPr lang="pl-PL" dirty="0" err="1"/>
              <a:t>коже</a:t>
            </a:r>
            <a:r>
              <a:rPr lang="pl-PL" dirty="0"/>
              <a:t>, </a:t>
            </a:r>
            <a:r>
              <a:rPr lang="pl-PL" dirty="0" err="1"/>
              <a:t>волосах</a:t>
            </a:r>
            <a:r>
              <a:rPr lang="pl-PL" dirty="0"/>
              <a:t> и </a:t>
            </a:r>
            <a:r>
              <a:rPr lang="pl-PL" dirty="0" err="1"/>
              <a:t>ежедневном</a:t>
            </a:r>
            <a:r>
              <a:rPr lang="pl-PL" dirty="0"/>
              <a:t> </a:t>
            </a:r>
            <a:r>
              <a:rPr lang="pl-PL" dirty="0" err="1"/>
              <a:t>рационе</a:t>
            </a:r>
            <a:r>
              <a:rPr lang="pl-PL" dirty="0"/>
              <a:t>. </a:t>
            </a:r>
            <a:r>
              <a:rPr lang="pl-PL" dirty="0" err="1"/>
              <a:t>Производитель</a:t>
            </a:r>
            <a:r>
              <a:rPr lang="pl-PL" dirty="0"/>
              <a:t> </a:t>
            </a:r>
            <a:r>
              <a:rPr lang="pl-PL" dirty="0" err="1"/>
              <a:t>объединил</a:t>
            </a:r>
            <a:r>
              <a:rPr lang="pl-PL" dirty="0"/>
              <a:t> </a:t>
            </a:r>
            <a:r>
              <a:rPr lang="pl-PL" dirty="0" err="1"/>
              <a:t>пять</a:t>
            </a:r>
            <a:r>
              <a:rPr lang="pl-PL" dirty="0"/>
              <a:t> </a:t>
            </a:r>
            <a:r>
              <a:rPr lang="pl-PL" dirty="0" err="1"/>
              <a:t>компонентов</a:t>
            </a:r>
            <a:r>
              <a:rPr lang="pl-PL" dirty="0"/>
              <a:t>, </a:t>
            </a:r>
            <a:r>
              <a:rPr lang="pl-PL" dirty="0" err="1"/>
              <a:t>которые</a:t>
            </a:r>
            <a:r>
              <a:rPr lang="pl-PL" dirty="0"/>
              <a:t> </a:t>
            </a:r>
            <a:r>
              <a:rPr lang="pl-PL" dirty="0" err="1"/>
              <a:t>дополняют</a:t>
            </a:r>
            <a:r>
              <a:rPr lang="pl-PL" dirty="0"/>
              <a:t> </a:t>
            </a:r>
            <a:r>
              <a:rPr lang="pl-PL" dirty="0" err="1"/>
              <a:t>друг</a:t>
            </a:r>
            <a:r>
              <a:rPr lang="pl-PL" dirty="0"/>
              <a:t> </a:t>
            </a:r>
            <a:r>
              <a:rPr lang="pl-PL" dirty="0" err="1"/>
              <a:t>друга</a:t>
            </a:r>
            <a:r>
              <a:rPr lang="pl-PL" dirty="0"/>
              <a:t>.</a:t>
            </a:r>
          </a:p>
          <a:p>
            <a:r>
              <a:rPr lang="pl-PL" dirty="0" err="1"/>
              <a:t>Сегодня</a:t>
            </a:r>
            <a:r>
              <a:rPr lang="pl-PL" dirty="0"/>
              <a:t> </a:t>
            </a:r>
            <a:r>
              <a:rPr lang="pl-PL" dirty="0" err="1"/>
              <a:t>мы</a:t>
            </a:r>
            <a:r>
              <a:rPr lang="pl-PL" dirty="0"/>
              <a:t> </a:t>
            </a:r>
            <a:r>
              <a:rPr lang="pl-PL" dirty="0" err="1"/>
              <a:t>не</a:t>
            </a:r>
            <a:r>
              <a:rPr lang="pl-PL" dirty="0"/>
              <a:t> </a:t>
            </a:r>
            <a:r>
              <a:rPr lang="pl-PL" dirty="0" err="1"/>
              <a:t>будем</a:t>
            </a:r>
            <a:r>
              <a:rPr lang="pl-PL" dirty="0"/>
              <a:t> </a:t>
            </a:r>
            <a:r>
              <a:rPr lang="pl-PL" dirty="0" err="1"/>
              <a:t>говорить</a:t>
            </a:r>
            <a:r>
              <a:rPr lang="pl-PL" dirty="0"/>
              <a:t> </a:t>
            </a:r>
            <a:r>
              <a:rPr lang="pl-PL" dirty="0" err="1"/>
              <a:t>только</a:t>
            </a:r>
            <a:r>
              <a:rPr lang="pl-PL" dirty="0"/>
              <a:t> о </a:t>
            </a:r>
            <a:r>
              <a:rPr lang="pl-PL" dirty="0" err="1"/>
              <a:t>коллагене</a:t>
            </a:r>
            <a:r>
              <a:rPr lang="pl-PL" dirty="0"/>
              <a:t>. </a:t>
            </a:r>
            <a:r>
              <a:rPr lang="pl-PL" dirty="0" err="1"/>
              <a:t>Мы</a:t>
            </a:r>
            <a:r>
              <a:rPr lang="pl-PL" dirty="0"/>
              <a:t> </a:t>
            </a:r>
            <a:r>
              <a:rPr lang="pl-PL" dirty="0" err="1"/>
              <a:t>поговорим</a:t>
            </a:r>
            <a:r>
              <a:rPr lang="pl-PL" dirty="0"/>
              <a:t> о </a:t>
            </a:r>
            <a:r>
              <a:rPr lang="pl-PL" dirty="0" err="1"/>
              <a:t>биологии</a:t>
            </a:r>
            <a:r>
              <a:rPr lang="pl-PL" dirty="0"/>
              <a:t> </a:t>
            </a:r>
            <a:r>
              <a:rPr lang="pl-PL" dirty="0" err="1"/>
              <a:t>кожи</a:t>
            </a:r>
            <a:r>
              <a:rPr lang="pl-PL" dirty="0"/>
              <a:t> и о </a:t>
            </a:r>
            <a:r>
              <a:rPr lang="pl-PL" dirty="0" err="1"/>
              <a:t>том</a:t>
            </a:r>
            <a:r>
              <a:rPr lang="pl-PL" dirty="0"/>
              <a:t>, </a:t>
            </a:r>
            <a:r>
              <a:rPr lang="pl-PL" dirty="0" err="1"/>
              <a:t>почему</a:t>
            </a:r>
            <a:r>
              <a:rPr lang="pl-PL" dirty="0"/>
              <a:t> </a:t>
            </a:r>
            <a:r>
              <a:rPr lang="pl-PL" dirty="0" err="1"/>
              <a:t>одного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</a:t>
            </a:r>
            <a:r>
              <a:rPr lang="pl-PL" dirty="0" err="1"/>
              <a:t>часто</a:t>
            </a:r>
            <a:r>
              <a:rPr lang="pl-PL" dirty="0"/>
              <a:t> </a:t>
            </a:r>
            <a:r>
              <a:rPr lang="pl-PL" dirty="0" err="1"/>
              <a:t>бывает</a:t>
            </a:r>
            <a:r>
              <a:rPr lang="pl-PL" dirty="0"/>
              <a:t> </a:t>
            </a:r>
            <a:r>
              <a:rPr lang="pl-PL" dirty="0" err="1"/>
              <a:t>недостаточно</a:t>
            </a:r>
            <a:r>
              <a:rPr lang="pl-PL" dirty="0"/>
              <a:t>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33B6440-0E4B-81D6-D1EB-D1FF0DCA5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Cyrl-AZ" dirty="0">
                <a:ea typeface="+mj-lt"/>
                <a:cs typeface="+mj-lt"/>
              </a:rPr>
              <a:t>Кожа — крупнейший орган тела</a:t>
            </a:r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8489C-ECD1-3CF5-6122-7A8916443726}"/>
              </a:ext>
            </a:extLst>
          </p:cNvPr>
          <p:cNvSpPr txBox="1"/>
          <p:nvPr/>
        </p:nvSpPr>
        <p:spPr>
          <a:xfrm>
            <a:off x="8632370" y="4401674"/>
            <a:ext cx="3287485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r>
              <a:rPr lang="ru-RU" sz="1600" b="1" dirty="0">
                <a:ea typeface="+mn-lt"/>
                <a:cs typeface="+mn-lt"/>
              </a:rPr>
              <a:t>Знаешь ли ты, что…?</a:t>
            </a:r>
            <a:endParaRPr lang="pl-PL" sz="1600" b="1" dirty="0">
              <a:ea typeface="+mn-lt"/>
              <a:cs typeface="+mn-lt"/>
            </a:endParaRPr>
          </a:p>
          <a:p>
            <a:endParaRPr lang="pl-PL" sz="1600" b="1" dirty="0">
              <a:ea typeface="+mn-lt"/>
              <a:cs typeface="+mn-lt"/>
            </a:endParaRPr>
          </a:p>
          <a:p>
            <a:r>
              <a:rPr lang="ru-RU" sz="1600" dirty="0">
                <a:ea typeface="+mn-lt"/>
                <a:cs typeface="+mn-lt"/>
              </a:rPr>
              <a:t>• площадь кожи взрослого человека составляет примерно </a:t>
            </a:r>
            <a:r>
              <a:rPr lang="ru-RU" sz="1600" b="1" dirty="0">
                <a:ea typeface="+mn-lt"/>
                <a:cs typeface="+mn-lt"/>
              </a:rPr>
              <a:t>2 м²</a:t>
            </a:r>
            <a:endParaRPr lang="pl-PL" sz="1600" b="1" dirty="0">
              <a:ea typeface="+mn-lt"/>
              <a:cs typeface="+mn-lt"/>
            </a:endParaRPr>
          </a:p>
          <a:p>
            <a:r>
              <a:rPr lang="ru-RU" sz="1600" dirty="0">
                <a:ea typeface="+mn-lt"/>
                <a:cs typeface="+mn-lt"/>
              </a:rPr>
              <a:t>• кожа весит около </a:t>
            </a:r>
            <a:r>
              <a:rPr lang="ru-RU" sz="1600" b="1" dirty="0">
                <a:ea typeface="+mn-lt"/>
                <a:cs typeface="+mn-lt"/>
              </a:rPr>
              <a:t>4–5 кг</a:t>
            </a:r>
            <a:endParaRPr lang="pl-PL" sz="1600" b="1" dirty="0">
              <a:ea typeface="+mn-lt"/>
              <a:cs typeface="+mn-lt"/>
            </a:endParaRPr>
          </a:p>
          <a:p>
            <a:r>
              <a:rPr lang="ru-RU" sz="1600" dirty="0">
                <a:ea typeface="+mn-lt"/>
                <a:cs typeface="+mn-lt"/>
              </a:rPr>
              <a:t>• каждый день мы теряем миллионы клеток эпидермиса</a:t>
            </a:r>
            <a:endParaRPr lang="pl-PL" dirty="0"/>
          </a:p>
        </p:txBody>
      </p:sp>
      <p:pic>
        <p:nvPicPr>
          <p:cNvPr id="7" name="Obraz 6" descr="The image depicts a close-up of a textured, orange sphere, reminis0cent of a pigmented skin layer.&#10;&#10;Zawartość wygenerowana przez AI może być niepoprawna.">
            <a:extLst>
              <a:ext uri="{FF2B5EF4-FFF2-40B4-BE49-F238E27FC236}">
                <a16:creationId xmlns:a16="http://schemas.microsoft.com/office/drawing/2014/main" id="{CAEEC08F-6FD6-367D-35BC-A7A142FC7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6888" y="1772238"/>
            <a:ext cx="2396714" cy="237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490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A3341-17E4-1D75-65AD-A9D252926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80C4181-469C-2001-4835-FCA1DD96F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5202402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pl-PL" dirty="0" err="1"/>
              <a:t>Процесс</a:t>
            </a:r>
            <a:r>
              <a:rPr lang="pl-PL" dirty="0"/>
              <a:t> </a:t>
            </a:r>
            <a:r>
              <a:rPr lang="pl-PL" dirty="0" err="1"/>
              <a:t>старения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естественным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На</a:t>
            </a:r>
            <a:r>
              <a:rPr lang="pl-PL" dirty="0"/>
              <a:t> </a:t>
            </a:r>
            <a:r>
              <a:rPr lang="pl-PL" dirty="0" err="1"/>
              <a:t>него</a:t>
            </a:r>
            <a:r>
              <a:rPr lang="pl-PL" dirty="0"/>
              <a:t> </a:t>
            </a:r>
            <a:r>
              <a:rPr lang="pl-PL" dirty="0" err="1"/>
              <a:t>влияют</a:t>
            </a:r>
            <a:r>
              <a:rPr lang="pl-PL" dirty="0"/>
              <a:t> </a:t>
            </a:r>
            <a:r>
              <a:rPr lang="pl-PL" dirty="0" err="1"/>
              <a:t>как</a:t>
            </a:r>
            <a:r>
              <a:rPr lang="pl-PL" dirty="0"/>
              <a:t> </a:t>
            </a:r>
            <a:r>
              <a:rPr lang="pl-PL" dirty="0" err="1"/>
              <a:t>внутренние</a:t>
            </a:r>
            <a:r>
              <a:rPr lang="pl-PL" dirty="0"/>
              <a:t>, </a:t>
            </a:r>
            <a:r>
              <a:rPr lang="pl-PL" dirty="0" err="1"/>
              <a:t>так</a:t>
            </a:r>
            <a:r>
              <a:rPr lang="pl-PL" dirty="0"/>
              <a:t> и </a:t>
            </a:r>
            <a:r>
              <a:rPr lang="pl-PL" dirty="0" err="1"/>
              <a:t>внешние</a:t>
            </a:r>
            <a:r>
              <a:rPr lang="pl-PL" dirty="0"/>
              <a:t> </a:t>
            </a:r>
            <a:r>
              <a:rPr lang="pl-PL" dirty="0" err="1"/>
              <a:t>факторы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b="1" dirty="0" err="1"/>
              <a:t>Внутренние</a:t>
            </a:r>
            <a:r>
              <a:rPr lang="pl-PL" b="1" dirty="0"/>
              <a:t> </a:t>
            </a:r>
            <a:r>
              <a:rPr lang="pl-PL" b="1" dirty="0" err="1"/>
              <a:t>факторы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возраст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генетика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гормоны</a:t>
            </a:r>
            <a:endParaRPr lang="pl-PL" dirty="0"/>
          </a:p>
          <a:p>
            <a:endParaRPr lang="pl-PL" b="1" dirty="0"/>
          </a:p>
          <a:p>
            <a:r>
              <a:rPr lang="pl-PL" b="1" dirty="0" err="1"/>
              <a:t>Внешние</a:t>
            </a:r>
            <a:r>
              <a:rPr lang="pl-PL" b="1" dirty="0"/>
              <a:t> </a:t>
            </a:r>
            <a:r>
              <a:rPr lang="pl-PL" b="1" dirty="0" err="1"/>
              <a:t>факторы</a:t>
            </a:r>
            <a:endParaRPr lang="pl-PL" dirty="0"/>
          </a:p>
          <a:p>
            <a:r>
              <a:rPr lang="pl-PL" dirty="0"/>
              <a:t>• УФ-</a:t>
            </a:r>
            <a:r>
              <a:rPr lang="pl-PL" dirty="0" err="1"/>
              <a:t>излучение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загрязнение</a:t>
            </a:r>
            <a:r>
              <a:rPr lang="pl-PL" dirty="0"/>
              <a:t> </a:t>
            </a:r>
            <a:r>
              <a:rPr lang="pl-PL" dirty="0" err="1"/>
              <a:t>окружающей</a:t>
            </a:r>
            <a:r>
              <a:rPr lang="pl-PL" dirty="0"/>
              <a:t> </a:t>
            </a:r>
            <a:r>
              <a:rPr lang="pl-PL" dirty="0" err="1"/>
              <a:t>среды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окислительный</a:t>
            </a:r>
            <a:r>
              <a:rPr lang="pl-PL" dirty="0"/>
              <a:t> </a:t>
            </a:r>
            <a:r>
              <a:rPr lang="pl-PL" dirty="0" err="1"/>
              <a:t>стресс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хронический</a:t>
            </a:r>
            <a:r>
              <a:rPr lang="pl-PL" dirty="0"/>
              <a:t> </a:t>
            </a:r>
            <a:r>
              <a:rPr lang="pl-PL" dirty="0" err="1"/>
              <a:t>стресс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неправильное</a:t>
            </a:r>
            <a:r>
              <a:rPr lang="pl-PL" dirty="0"/>
              <a:t> </a:t>
            </a:r>
            <a:r>
              <a:rPr lang="pl-PL" dirty="0" err="1"/>
              <a:t>питание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недостаток</a:t>
            </a:r>
            <a:r>
              <a:rPr lang="pl-PL" dirty="0"/>
              <a:t> </a:t>
            </a:r>
            <a:r>
              <a:rPr lang="pl-PL" dirty="0" err="1"/>
              <a:t>сна</a:t>
            </a:r>
            <a:endParaRPr lang="pl-PL" dirty="0"/>
          </a:p>
          <a:p>
            <a:r>
              <a:rPr lang="pl-PL" dirty="0"/>
              <a:t>• </a:t>
            </a:r>
            <a:r>
              <a:rPr lang="pl-PL" dirty="0" err="1"/>
              <a:t>курение</a:t>
            </a:r>
            <a:endParaRPr lang="pl-PL" dirty="0"/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3BFB099-F5AF-9CD4-02DB-F3C82A5CC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Cyrl-AZ" dirty="0">
                <a:ea typeface="+mj-lt"/>
                <a:cs typeface="+mj-lt"/>
              </a:rPr>
              <a:t>Почему кожа стареет?</a:t>
            </a:r>
            <a:endParaRPr lang="en-US" dirty="0"/>
          </a:p>
        </p:txBody>
      </p:sp>
      <p:pic>
        <p:nvPicPr>
          <p:cNvPr id="4" name="Obraz 3" descr="The image shows two side-by-side profiles of an elderly woman with a smooth, wrinkled forehead and a youthful, smooth face.&#10;&#10;Zawartość wygenerowana przez AI może być niepoprawna.">
            <a:extLst>
              <a:ext uri="{FF2B5EF4-FFF2-40B4-BE49-F238E27FC236}">
                <a16:creationId xmlns:a16="http://schemas.microsoft.com/office/drawing/2014/main" id="{83A70E88-5075-D5D1-C842-4B71E3944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829" y="2721940"/>
            <a:ext cx="3368093" cy="335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5369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CE7A-8A03-D146-4F3A-B4FEFE1B1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7624315-359D-831A-6EC4-C14D3B771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fontScale="92500" lnSpcReduction="20000"/>
          </a:bodyPr>
          <a:lstStyle/>
          <a:p>
            <a:r>
              <a:rPr lang="pl-PL" dirty="0" err="1"/>
              <a:t>Коллаген</a:t>
            </a:r>
            <a:r>
              <a:rPr lang="pl-PL" dirty="0"/>
              <a:t> — </a:t>
            </a:r>
            <a:r>
              <a:rPr lang="pl-PL" dirty="0" err="1"/>
              <a:t>самый</a:t>
            </a:r>
            <a:r>
              <a:rPr lang="pl-PL" dirty="0"/>
              <a:t> </a:t>
            </a:r>
            <a:r>
              <a:rPr lang="pl-PL" dirty="0" err="1"/>
              <a:t>распространённый</a:t>
            </a:r>
            <a:r>
              <a:rPr lang="pl-PL" dirty="0"/>
              <a:t> </a:t>
            </a:r>
            <a:r>
              <a:rPr lang="pl-PL" dirty="0" err="1"/>
              <a:t>белок</a:t>
            </a:r>
            <a:r>
              <a:rPr lang="pl-PL" dirty="0"/>
              <a:t> в </a:t>
            </a:r>
            <a:r>
              <a:rPr lang="pl-PL" dirty="0" err="1"/>
              <a:t>организме</a:t>
            </a:r>
            <a:r>
              <a:rPr lang="pl-PL" dirty="0"/>
              <a:t> </a:t>
            </a:r>
            <a:r>
              <a:rPr lang="pl-PL" dirty="0" err="1"/>
              <a:t>человека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Он</a:t>
            </a:r>
            <a:r>
              <a:rPr lang="pl-PL" dirty="0"/>
              <a:t> </a:t>
            </a:r>
            <a:r>
              <a:rPr lang="pl-PL" dirty="0" err="1"/>
              <a:t>составляет</a:t>
            </a:r>
            <a:r>
              <a:rPr lang="pl-PL" dirty="0"/>
              <a:t> </a:t>
            </a:r>
            <a:r>
              <a:rPr lang="pl-PL" dirty="0" err="1"/>
              <a:t>около</a:t>
            </a:r>
            <a:r>
              <a:rPr lang="pl-PL" dirty="0"/>
              <a:t> </a:t>
            </a:r>
            <a:r>
              <a:rPr lang="pl-PL" b="1" dirty="0"/>
              <a:t>30% </a:t>
            </a:r>
            <a:r>
              <a:rPr lang="pl-PL" b="1" dirty="0" err="1"/>
              <a:t>всех</a:t>
            </a:r>
            <a:r>
              <a:rPr lang="pl-PL" b="1" dirty="0"/>
              <a:t> </a:t>
            </a:r>
            <a:r>
              <a:rPr lang="pl-PL" b="1" dirty="0" err="1"/>
              <a:t>белков</a:t>
            </a:r>
            <a:r>
              <a:rPr lang="pl-PL" dirty="0"/>
              <a:t> </a:t>
            </a:r>
            <a:r>
              <a:rPr lang="pl-PL" dirty="0" err="1"/>
              <a:t>организма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Коллаген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основным</a:t>
            </a:r>
            <a:r>
              <a:rPr lang="pl-PL" dirty="0"/>
              <a:t> </a:t>
            </a:r>
            <a:r>
              <a:rPr lang="pl-PL" dirty="0" err="1"/>
              <a:t>структурным</a:t>
            </a:r>
            <a:r>
              <a:rPr lang="pl-PL" dirty="0"/>
              <a:t> </a:t>
            </a:r>
            <a:r>
              <a:rPr lang="pl-PL" dirty="0" err="1"/>
              <a:t>компонентом</a:t>
            </a:r>
            <a:r>
              <a:rPr lang="pl-PL" dirty="0"/>
              <a:t> </a:t>
            </a:r>
            <a:r>
              <a:rPr lang="pl-PL" dirty="0" err="1"/>
              <a:t>соединительной</a:t>
            </a:r>
            <a:r>
              <a:rPr lang="pl-PL" dirty="0"/>
              <a:t> </a:t>
            </a:r>
            <a:r>
              <a:rPr lang="pl-PL" dirty="0" err="1"/>
              <a:t>ткани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Он</a:t>
            </a:r>
            <a:r>
              <a:rPr lang="pl-PL" dirty="0"/>
              <a:t> </a:t>
            </a:r>
            <a:r>
              <a:rPr lang="pl-PL" dirty="0" err="1"/>
              <a:t>содержится</a:t>
            </a:r>
            <a:r>
              <a:rPr lang="pl-PL" dirty="0"/>
              <a:t>, в </a:t>
            </a:r>
            <a:r>
              <a:rPr lang="pl-PL" dirty="0" err="1"/>
              <a:t>частности</a:t>
            </a:r>
            <a:r>
              <a:rPr lang="pl-PL" dirty="0"/>
              <a:t>, в:</a:t>
            </a:r>
          </a:p>
          <a:p>
            <a:r>
              <a:rPr lang="pl-PL" dirty="0"/>
              <a:t>✔ </a:t>
            </a:r>
            <a:r>
              <a:rPr lang="pl-PL" dirty="0" err="1"/>
              <a:t>коже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костях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хрящах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сухожилиях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связках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кровеносных</a:t>
            </a:r>
            <a:r>
              <a:rPr lang="pl-PL" dirty="0"/>
              <a:t> </a:t>
            </a:r>
            <a:r>
              <a:rPr lang="pl-PL" dirty="0" err="1"/>
              <a:t>сосудах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CE897EC-750B-9107-5328-05DCAB5F0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Cyrl-AZ" dirty="0"/>
              <a:t>Что такое коллаген?</a:t>
            </a:r>
            <a:endParaRPr lang="pl-PL" dirty="0"/>
          </a:p>
        </p:txBody>
      </p:sp>
      <p:pic>
        <p:nvPicPr>
          <p:cNvPr id="4" name="Obraz 3" descr="The image depicts a simple, colorful molecular structure composed of interconnected, symmetrical, white spheres.&#10;&#10;Zawartość wygenerowana przez AI może być niepoprawna.">
            <a:extLst>
              <a:ext uri="{FF2B5EF4-FFF2-40B4-BE49-F238E27FC236}">
                <a16:creationId xmlns:a16="http://schemas.microsoft.com/office/drawing/2014/main" id="{DAC81ABD-671F-B806-2B60-3910AB0C8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7936" y="2868386"/>
            <a:ext cx="2872145" cy="326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5301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8FA52-AA51-FE83-8DB9-50C22A4C0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87296EF-172A-42E8-29A1-887ED9B47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214040"/>
            <a:ext cx="10424160" cy="5252073"/>
          </a:xfrm>
        </p:spPr>
        <p:txBody>
          <a:bodyPr>
            <a:normAutofit fontScale="92500" lnSpcReduction="10000"/>
          </a:bodyPr>
          <a:lstStyle/>
          <a:p>
            <a:r>
              <a:rPr lang="pl-PL" sz="1600" dirty="0" err="1"/>
              <a:t>На</a:t>
            </a:r>
            <a:r>
              <a:rPr lang="pl-PL" sz="1600" dirty="0"/>
              <a:t> </a:t>
            </a:r>
            <a:r>
              <a:rPr lang="pl-PL" sz="1600" dirty="0" err="1"/>
              <a:t>сегодняшний</a:t>
            </a:r>
            <a:r>
              <a:rPr lang="pl-PL" sz="1600" dirty="0"/>
              <a:t> </a:t>
            </a:r>
            <a:r>
              <a:rPr lang="pl-PL" sz="1600" dirty="0" err="1"/>
              <a:t>день</a:t>
            </a:r>
            <a:r>
              <a:rPr lang="pl-PL" sz="1600" dirty="0"/>
              <a:t> </a:t>
            </a:r>
            <a:r>
              <a:rPr lang="pl-PL" sz="1600" dirty="0" err="1"/>
              <a:t>описано</a:t>
            </a:r>
            <a:r>
              <a:rPr lang="pl-PL" sz="1600" dirty="0"/>
              <a:t> </a:t>
            </a:r>
            <a:r>
              <a:rPr lang="pl-PL" sz="1600" dirty="0" err="1"/>
              <a:t>более</a:t>
            </a:r>
            <a:r>
              <a:rPr lang="pl-PL" sz="1600" dirty="0"/>
              <a:t> </a:t>
            </a:r>
            <a:r>
              <a:rPr lang="pl-PL" sz="1600" b="1" dirty="0"/>
              <a:t>28 </a:t>
            </a:r>
            <a:r>
              <a:rPr lang="pl-PL" sz="1600" b="1" dirty="0" err="1"/>
              <a:t>типов</a:t>
            </a:r>
            <a:r>
              <a:rPr lang="pl-PL" sz="1600" b="1" dirty="0"/>
              <a:t> </a:t>
            </a:r>
            <a:r>
              <a:rPr lang="pl-PL" sz="1600" b="1" dirty="0" err="1"/>
              <a:t>коллагена</a:t>
            </a:r>
            <a:r>
              <a:rPr lang="pl-PL" sz="1600" dirty="0"/>
              <a:t>.</a:t>
            </a:r>
          </a:p>
          <a:p>
            <a:r>
              <a:rPr lang="pl-PL" sz="1600" dirty="0"/>
              <a:t>К </a:t>
            </a:r>
            <a:r>
              <a:rPr lang="pl-PL" sz="1600" dirty="0" err="1"/>
              <a:t>наиболее</a:t>
            </a:r>
            <a:r>
              <a:rPr lang="pl-PL" sz="1600" dirty="0"/>
              <a:t> </a:t>
            </a:r>
            <a:r>
              <a:rPr lang="pl-PL" sz="1600" dirty="0" err="1"/>
              <a:t>важным</a:t>
            </a:r>
            <a:r>
              <a:rPr lang="pl-PL" sz="1600" dirty="0"/>
              <a:t> </a:t>
            </a:r>
            <a:r>
              <a:rPr lang="pl-PL" sz="1600" dirty="0" err="1"/>
              <a:t>относятся</a:t>
            </a:r>
            <a:r>
              <a:rPr lang="pl-PL" sz="1600" dirty="0"/>
              <a:t>:</a:t>
            </a:r>
          </a:p>
          <a:p>
            <a:endParaRPr lang="pl-PL" sz="1600" dirty="0"/>
          </a:p>
          <a:p>
            <a:r>
              <a:rPr lang="pl-PL" sz="1600" b="1" dirty="0" err="1"/>
              <a:t>Тип</a:t>
            </a:r>
            <a:r>
              <a:rPr lang="pl-PL" sz="1600" b="1" dirty="0"/>
              <a:t> I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кожа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кости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сухожилия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связки</a:t>
            </a:r>
            <a:endParaRPr lang="pl-PL" sz="1600" dirty="0"/>
          </a:p>
          <a:p>
            <a:r>
              <a:rPr lang="pl-PL" sz="1600" dirty="0" err="1"/>
              <a:t>Составляет</a:t>
            </a:r>
            <a:r>
              <a:rPr lang="pl-PL" sz="1600" dirty="0"/>
              <a:t> </a:t>
            </a:r>
            <a:r>
              <a:rPr lang="pl-PL" sz="1600" dirty="0" err="1"/>
              <a:t>около</a:t>
            </a:r>
            <a:r>
              <a:rPr lang="pl-PL" sz="1600" dirty="0"/>
              <a:t> 90% </a:t>
            </a:r>
            <a:r>
              <a:rPr lang="pl-PL" sz="1600" dirty="0" err="1"/>
              <a:t>всего</a:t>
            </a:r>
            <a:r>
              <a:rPr lang="pl-PL" sz="1600" dirty="0"/>
              <a:t> </a:t>
            </a:r>
            <a:r>
              <a:rPr lang="pl-PL" sz="1600" dirty="0" err="1"/>
              <a:t>коллагена</a:t>
            </a:r>
            <a:r>
              <a:rPr lang="pl-PL" sz="1600" dirty="0"/>
              <a:t> в </a:t>
            </a:r>
            <a:r>
              <a:rPr lang="pl-PL" sz="1600" dirty="0" err="1"/>
              <a:t>организме</a:t>
            </a:r>
            <a:r>
              <a:rPr lang="pl-PL" sz="1600" dirty="0"/>
              <a:t>.</a:t>
            </a:r>
          </a:p>
          <a:p>
            <a:endParaRPr lang="pl-PL" sz="1600" b="1" dirty="0"/>
          </a:p>
          <a:p>
            <a:r>
              <a:rPr lang="pl-PL" sz="1600" b="1" dirty="0" err="1"/>
              <a:t>Тип</a:t>
            </a:r>
            <a:r>
              <a:rPr lang="pl-PL" sz="1600" b="1" dirty="0"/>
              <a:t> II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суставной</a:t>
            </a:r>
            <a:r>
              <a:rPr lang="pl-PL" sz="1600" dirty="0"/>
              <a:t> </a:t>
            </a:r>
            <a:r>
              <a:rPr lang="pl-PL" sz="1600" dirty="0" err="1"/>
              <a:t>хрящ</a:t>
            </a:r>
            <a:endParaRPr lang="pl-PL" sz="1600" dirty="0"/>
          </a:p>
          <a:p>
            <a:endParaRPr lang="pl-PL" sz="1600" b="1" dirty="0"/>
          </a:p>
          <a:p>
            <a:r>
              <a:rPr lang="pl-PL" sz="1600" b="1" dirty="0" err="1"/>
              <a:t>Тип</a:t>
            </a:r>
            <a:r>
              <a:rPr lang="pl-PL" sz="1600" b="1" dirty="0"/>
              <a:t> III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кожа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кровеносные</a:t>
            </a:r>
            <a:r>
              <a:rPr lang="pl-PL" sz="1600" dirty="0"/>
              <a:t> </a:t>
            </a:r>
            <a:r>
              <a:rPr lang="pl-PL" sz="1600" dirty="0" err="1"/>
              <a:t>сосуды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внутренние</a:t>
            </a:r>
            <a:r>
              <a:rPr lang="pl-PL" sz="1600" dirty="0"/>
              <a:t> </a:t>
            </a:r>
            <a:r>
              <a:rPr lang="pl-PL" sz="1600" dirty="0" err="1"/>
              <a:t>органы</a:t>
            </a:r>
            <a:endParaRPr lang="pl-PL" sz="1600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E8D7C0B-49CF-FD57-278B-E4049B5B2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354118"/>
            <a:ext cx="10424160" cy="640080"/>
          </a:xfrm>
        </p:spPr>
        <p:txBody>
          <a:bodyPr>
            <a:normAutofit/>
          </a:bodyPr>
          <a:lstStyle/>
          <a:p>
            <a:r>
              <a:rPr lang="az-Cyrl-AZ" dirty="0"/>
              <a:t>Виды коллагена</a:t>
            </a:r>
            <a:endParaRPr lang="pl-PL" dirty="0"/>
          </a:p>
        </p:txBody>
      </p:sp>
      <p:pic>
        <p:nvPicPr>
          <p:cNvPr id="4" name="Obraz 3" descr="The image depicts a stylized representation of human skin with a water droplet and a few molecular structures.&#10;&#10;Zawartość wygenerowana przez AI może być niepoprawna.">
            <a:extLst>
              <a:ext uri="{FF2B5EF4-FFF2-40B4-BE49-F238E27FC236}">
                <a16:creationId xmlns:a16="http://schemas.microsoft.com/office/drawing/2014/main" id="{35E67A98-4F4F-D737-6D94-3012A0A638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008" y="2160814"/>
            <a:ext cx="3915460" cy="402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1333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3182B-30AC-6CCB-3CF9-47FB6E9D8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B015018-17B2-C46A-5DC0-124D6C2C9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681843"/>
            <a:ext cx="10424160" cy="4476086"/>
          </a:xfrm>
        </p:spPr>
        <p:txBody>
          <a:bodyPr/>
          <a:lstStyle/>
          <a:p>
            <a:r>
              <a:rPr lang="ru-RU" dirty="0"/>
              <a:t>Естественное производство коллагена не остаётся постоянным на протяжении всей жизни. </a:t>
            </a:r>
            <a:endParaRPr lang="pl-PL" dirty="0"/>
          </a:p>
          <a:p>
            <a:r>
              <a:rPr lang="ru-RU" dirty="0"/>
              <a:t>Примерно после 25 лет оно постепенно начинает снижаться. </a:t>
            </a:r>
            <a:endParaRPr lang="pl-PL" dirty="0"/>
          </a:p>
          <a:p>
            <a:r>
              <a:rPr lang="ru-RU" dirty="0"/>
              <a:t>Скорость этого процесса зависит от таких факторов, как: </a:t>
            </a:r>
            <a:endParaRPr lang="pl-PL" dirty="0"/>
          </a:p>
          <a:p>
            <a:r>
              <a:rPr lang="ru-RU" dirty="0"/>
              <a:t>• возраст </a:t>
            </a:r>
            <a:endParaRPr lang="pl-PL" dirty="0"/>
          </a:p>
          <a:p>
            <a:r>
              <a:rPr lang="ru-RU" dirty="0"/>
              <a:t>• ультрафиолетовое излучение </a:t>
            </a:r>
            <a:endParaRPr lang="pl-PL" dirty="0"/>
          </a:p>
          <a:p>
            <a:r>
              <a:rPr lang="ru-RU" dirty="0"/>
              <a:t>• окислительный стресс </a:t>
            </a:r>
            <a:endParaRPr lang="pl-PL" dirty="0"/>
          </a:p>
          <a:p>
            <a:r>
              <a:rPr lang="ru-RU" dirty="0"/>
              <a:t>• курение</a:t>
            </a:r>
            <a:endParaRPr lang="pl-PL" dirty="0"/>
          </a:p>
          <a:p>
            <a:r>
              <a:rPr lang="ru-RU" dirty="0"/>
              <a:t>• питание </a:t>
            </a:r>
            <a:endParaRPr lang="pl-PL" dirty="0"/>
          </a:p>
          <a:p>
            <a:r>
              <a:rPr lang="ru-RU" dirty="0"/>
              <a:t>• загрязнение окружающей среды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E300AEAA-4F33-D984-8CDF-09BDEBB57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happens to collagen as we get older?</a:t>
            </a:r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D3E9D17C-ED88-54E7-E0D3-01E2A8CB7300}"/>
              </a:ext>
            </a:extLst>
          </p:cNvPr>
          <p:cNvSpPr txBox="1"/>
          <p:nvPr/>
        </p:nvSpPr>
        <p:spPr>
          <a:xfrm>
            <a:off x="8621484" y="4154826"/>
            <a:ext cx="3287485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ru-RU" sz="1600" b="1" dirty="0"/>
              <a:t>Знаешь ли ты…?</a:t>
            </a:r>
            <a:endParaRPr lang="pl-PL" sz="1600" b="1" dirty="0"/>
          </a:p>
          <a:p>
            <a:pPr>
              <a:buNone/>
            </a:pPr>
            <a:endParaRPr lang="pl-PL" sz="1600" b="1" dirty="0"/>
          </a:p>
          <a:p>
            <a:pPr>
              <a:buNone/>
            </a:pPr>
            <a:r>
              <a:rPr lang="ru-RU" sz="1600" dirty="0"/>
              <a:t>Именно поэтому так важен ежедневный прием питательных веществ, которые поддерживают правильное функционирование организма.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195163249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38A9E-EFCD-001F-C77E-4FEA822C2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7D4FF1C-2C45-2C29-58A0-6B0962450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36009" y="1687286"/>
            <a:ext cx="10424160" cy="4742785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</a:t>
            </a:r>
            <a:r>
              <a:rPr lang="pl-PL" dirty="0" err="1"/>
              <a:t>содержит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b="1" dirty="0"/>
              <a:t>5 г </a:t>
            </a:r>
            <a:r>
              <a:rPr lang="pl-PL" b="1" dirty="0" err="1"/>
              <a:t>гидролизованного</a:t>
            </a:r>
            <a:r>
              <a:rPr lang="pl-PL" b="1" dirty="0"/>
              <a:t> </a:t>
            </a:r>
            <a:r>
              <a:rPr lang="pl-PL" b="1" dirty="0" err="1"/>
              <a:t>морского</a:t>
            </a:r>
            <a:r>
              <a:rPr lang="pl-PL" b="1" dirty="0"/>
              <a:t> </a:t>
            </a:r>
            <a:r>
              <a:rPr lang="pl-PL" b="1" dirty="0" err="1"/>
              <a:t>коллагена</a:t>
            </a:r>
            <a:r>
              <a:rPr lang="pl-PL" b="1" dirty="0"/>
              <a:t> в </a:t>
            </a:r>
            <a:r>
              <a:rPr lang="pl-PL" b="1" dirty="0" err="1"/>
              <a:t>одной</a:t>
            </a:r>
            <a:r>
              <a:rPr lang="pl-PL" b="1" dirty="0"/>
              <a:t> </a:t>
            </a:r>
            <a:r>
              <a:rPr lang="pl-PL" b="1" dirty="0" err="1"/>
              <a:t>порции</a:t>
            </a:r>
            <a:r>
              <a:rPr lang="pl-PL" b="1" dirty="0"/>
              <a:t>.</a:t>
            </a:r>
            <a:endParaRPr lang="pl-PL" dirty="0"/>
          </a:p>
          <a:p>
            <a:endParaRPr lang="pl-PL" dirty="0"/>
          </a:p>
          <a:p>
            <a:r>
              <a:rPr lang="pl-PL" dirty="0" err="1"/>
              <a:t>Гидролиз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процесс</a:t>
            </a:r>
            <a:r>
              <a:rPr lang="pl-PL" dirty="0"/>
              <a:t> </a:t>
            </a:r>
            <a:r>
              <a:rPr lang="pl-PL" dirty="0" err="1"/>
              <a:t>ферментативного</a:t>
            </a:r>
            <a:r>
              <a:rPr lang="pl-PL" dirty="0"/>
              <a:t> </a:t>
            </a:r>
            <a:r>
              <a:rPr lang="pl-PL" dirty="0" err="1"/>
              <a:t>расщепления</a:t>
            </a:r>
            <a:r>
              <a:rPr lang="pl-PL" dirty="0"/>
              <a:t> </a:t>
            </a:r>
            <a:r>
              <a:rPr lang="pl-PL" dirty="0" err="1"/>
              <a:t>крупных</a:t>
            </a:r>
            <a:r>
              <a:rPr lang="pl-PL" dirty="0"/>
              <a:t> </a:t>
            </a:r>
            <a:r>
              <a:rPr lang="pl-PL" dirty="0" err="1"/>
              <a:t>молекул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</a:t>
            </a:r>
            <a:r>
              <a:rPr lang="pl-PL" dirty="0" err="1"/>
              <a:t>на</a:t>
            </a:r>
            <a:r>
              <a:rPr lang="pl-PL" dirty="0"/>
              <a:t> </a:t>
            </a:r>
            <a:r>
              <a:rPr lang="pl-PL" dirty="0" err="1"/>
              <a:t>более</a:t>
            </a:r>
            <a:r>
              <a:rPr lang="pl-PL" dirty="0"/>
              <a:t> </a:t>
            </a:r>
            <a:r>
              <a:rPr lang="pl-PL" dirty="0" err="1"/>
              <a:t>короткие</a:t>
            </a:r>
            <a:r>
              <a:rPr lang="pl-PL" dirty="0"/>
              <a:t> </a:t>
            </a:r>
            <a:r>
              <a:rPr lang="pl-PL" dirty="0" err="1"/>
              <a:t>пептиды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Благодаря</a:t>
            </a:r>
            <a:r>
              <a:rPr lang="pl-PL" dirty="0"/>
              <a:t> </a:t>
            </a:r>
            <a:r>
              <a:rPr lang="pl-PL" dirty="0" err="1"/>
              <a:t>этому</a:t>
            </a:r>
            <a:r>
              <a:rPr lang="pl-PL" dirty="0"/>
              <a:t>:</a:t>
            </a:r>
          </a:p>
          <a:p>
            <a:r>
              <a:rPr lang="pl-PL" dirty="0"/>
              <a:t>✔ </a:t>
            </a:r>
            <a:r>
              <a:rPr lang="pl-PL" dirty="0" err="1"/>
              <a:t>они</a:t>
            </a:r>
            <a:r>
              <a:rPr lang="pl-PL" dirty="0"/>
              <a:t> </a:t>
            </a:r>
            <a:r>
              <a:rPr lang="pl-PL" dirty="0" err="1"/>
              <a:t>легко</a:t>
            </a:r>
            <a:r>
              <a:rPr lang="pl-PL" dirty="0"/>
              <a:t> </a:t>
            </a:r>
            <a:r>
              <a:rPr lang="pl-PL" dirty="0" err="1"/>
              <a:t>растворяются</a:t>
            </a:r>
            <a:r>
              <a:rPr lang="pl-PL" dirty="0"/>
              <a:t> в </a:t>
            </a:r>
            <a:r>
              <a:rPr lang="pl-PL" dirty="0" err="1"/>
              <a:t>воде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позволяют</a:t>
            </a:r>
            <a:r>
              <a:rPr lang="pl-PL" dirty="0"/>
              <a:t> </a:t>
            </a:r>
            <a:r>
              <a:rPr lang="pl-PL" dirty="0" err="1"/>
              <a:t>приготовить</a:t>
            </a:r>
            <a:r>
              <a:rPr lang="pl-PL" dirty="0"/>
              <a:t> </a:t>
            </a:r>
            <a:r>
              <a:rPr lang="pl-PL" dirty="0" err="1"/>
              <a:t>удобный</a:t>
            </a:r>
            <a:r>
              <a:rPr lang="pl-PL" dirty="0"/>
              <a:t> </a:t>
            </a:r>
            <a:r>
              <a:rPr lang="pl-PL" dirty="0" err="1"/>
              <a:t>напиток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являются</a:t>
            </a:r>
            <a:r>
              <a:rPr lang="pl-PL" dirty="0"/>
              <a:t> </a:t>
            </a:r>
            <a:r>
              <a:rPr lang="pl-PL" dirty="0" err="1"/>
              <a:t>широко</a:t>
            </a:r>
            <a:r>
              <a:rPr lang="pl-PL" dirty="0"/>
              <a:t> </a:t>
            </a:r>
            <a:r>
              <a:rPr lang="pl-PL" dirty="0" err="1"/>
              <a:t>используемой</a:t>
            </a:r>
            <a:r>
              <a:rPr lang="pl-PL" dirty="0"/>
              <a:t> </a:t>
            </a:r>
            <a:r>
              <a:rPr lang="pl-PL" dirty="0" err="1"/>
              <a:t>формой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в </a:t>
            </a:r>
            <a:r>
              <a:rPr lang="pl-PL" dirty="0" err="1"/>
              <a:t>пищевых</a:t>
            </a:r>
            <a:r>
              <a:rPr lang="pl-PL" dirty="0"/>
              <a:t> </a:t>
            </a:r>
            <a:r>
              <a:rPr lang="pl-PL" dirty="0" err="1"/>
              <a:t>добавках</a:t>
            </a:r>
            <a:r>
              <a:rPr lang="pl-PL" dirty="0"/>
              <a:t>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590B0BF0-D5CC-3D9C-15BE-B35BEAA1B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86" y="427929"/>
            <a:ext cx="10693206" cy="640080"/>
          </a:xfrm>
        </p:spPr>
        <p:txBody>
          <a:bodyPr>
            <a:normAutofit fontScale="90000"/>
          </a:bodyPr>
          <a:lstStyle/>
          <a:p>
            <a:r>
              <a:rPr lang="ru-RU" dirty="0"/>
              <a:t>Почему был выбран гидролизованный коллаген? ...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1631079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0CC34-6F55-E8C7-0C80-2ABEFE0E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4D76642-887E-100C-E27D-564ED79B9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™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тщательно</a:t>
            </a:r>
            <a:r>
              <a:rPr lang="pl-PL" dirty="0"/>
              <a:t> </a:t>
            </a:r>
            <a:r>
              <a:rPr lang="pl-PL" dirty="0" err="1"/>
              <a:t>разработанная</a:t>
            </a:r>
            <a:r>
              <a:rPr lang="pl-PL" dirty="0"/>
              <a:t> </a:t>
            </a:r>
            <a:r>
              <a:rPr lang="pl-PL" dirty="0" err="1"/>
              <a:t>комбинация</a:t>
            </a:r>
            <a:r>
              <a:rPr lang="pl-PL" dirty="0"/>
              <a:t> </a:t>
            </a:r>
            <a:r>
              <a:rPr lang="pl-PL" dirty="0" err="1"/>
              <a:t>взаимодополняющих</a:t>
            </a:r>
            <a:r>
              <a:rPr lang="pl-PL" dirty="0"/>
              <a:t> </a:t>
            </a:r>
            <a:r>
              <a:rPr lang="pl-PL" dirty="0" err="1"/>
              <a:t>компонентов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Каждый</a:t>
            </a:r>
            <a:r>
              <a:rPr lang="pl-PL" dirty="0"/>
              <a:t> </a:t>
            </a:r>
            <a:r>
              <a:rPr lang="pl-PL" dirty="0" err="1"/>
              <a:t>пакетик</a:t>
            </a:r>
            <a:r>
              <a:rPr lang="pl-PL" dirty="0"/>
              <a:t> </a:t>
            </a:r>
            <a:r>
              <a:rPr lang="pl-PL" dirty="0" err="1"/>
              <a:t>содержит</a:t>
            </a:r>
            <a:r>
              <a:rPr lang="pl-PL" dirty="0"/>
              <a:t>:</a:t>
            </a:r>
          </a:p>
          <a:p>
            <a:r>
              <a:rPr lang="pl-PL" dirty="0"/>
              <a:t>• </a:t>
            </a:r>
            <a:r>
              <a:rPr lang="pl-PL" b="1" dirty="0"/>
              <a:t>5 г </a:t>
            </a:r>
            <a:r>
              <a:rPr lang="pl-PL" b="1" dirty="0" err="1"/>
              <a:t>гидролизованного</a:t>
            </a:r>
            <a:r>
              <a:rPr lang="pl-PL" b="1" dirty="0"/>
              <a:t> </a:t>
            </a:r>
            <a:r>
              <a:rPr lang="pl-PL" b="1" dirty="0" err="1"/>
              <a:t>морского</a:t>
            </a:r>
            <a:r>
              <a:rPr lang="pl-PL" b="1" dirty="0"/>
              <a:t> </a:t>
            </a:r>
            <a:r>
              <a:rPr lang="pl-PL" b="1" dirty="0" err="1"/>
              <a:t>коллагена</a:t>
            </a:r>
            <a:endParaRPr lang="pl-PL" dirty="0"/>
          </a:p>
          <a:p>
            <a:r>
              <a:rPr lang="pl-PL" dirty="0"/>
              <a:t>• </a:t>
            </a:r>
            <a:r>
              <a:rPr lang="pl-PL" b="1" dirty="0"/>
              <a:t>10 </a:t>
            </a:r>
            <a:r>
              <a:rPr lang="pl-PL" b="1" dirty="0" err="1"/>
              <a:t>мг</a:t>
            </a:r>
            <a:r>
              <a:rPr lang="pl-PL" b="1" dirty="0"/>
              <a:t> </a:t>
            </a:r>
            <a:r>
              <a:rPr lang="pl-PL" b="1" dirty="0" err="1"/>
              <a:t>брендированной</a:t>
            </a:r>
            <a:r>
              <a:rPr lang="pl-PL" b="1" dirty="0"/>
              <a:t> </a:t>
            </a:r>
            <a:r>
              <a:rPr lang="pl-PL" b="1" dirty="0" err="1"/>
              <a:t>лютеина</a:t>
            </a:r>
            <a:r>
              <a:rPr lang="pl-PL" b="1" dirty="0"/>
              <a:t> </a:t>
            </a:r>
            <a:r>
              <a:rPr lang="pl-PL" b="1" dirty="0" err="1"/>
              <a:t>FloraGLO</a:t>
            </a:r>
            <a:r>
              <a:rPr lang="pl-PL" b="1" dirty="0"/>
              <a:t>®</a:t>
            </a:r>
            <a:endParaRPr lang="pl-PL" dirty="0"/>
          </a:p>
          <a:p>
            <a:r>
              <a:rPr lang="pl-PL" dirty="0"/>
              <a:t>• </a:t>
            </a:r>
            <a:r>
              <a:rPr lang="pl-PL" b="1" dirty="0"/>
              <a:t>25 </a:t>
            </a:r>
            <a:r>
              <a:rPr lang="pl-PL" b="1" dirty="0" err="1"/>
              <a:t>мг</a:t>
            </a:r>
            <a:r>
              <a:rPr lang="pl-PL" b="1" dirty="0"/>
              <a:t> </a:t>
            </a:r>
            <a:r>
              <a:rPr lang="pl-PL" b="1" dirty="0" err="1"/>
              <a:t>витамина</a:t>
            </a:r>
            <a:r>
              <a:rPr lang="pl-PL" b="1" dirty="0"/>
              <a:t> C</a:t>
            </a:r>
            <a:endParaRPr lang="pl-PL" dirty="0"/>
          </a:p>
          <a:p>
            <a:r>
              <a:rPr lang="pl-PL" dirty="0"/>
              <a:t>• </a:t>
            </a:r>
            <a:r>
              <a:rPr lang="pl-PL" b="1" dirty="0"/>
              <a:t>16 </a:t>
            </a:r>
            <a:r>
              <a:rPr lang="pl-PL" b="1" dirty="0" err="1"/>
              <a:t>мг</a:t>
            </a:r>
            <a:r>
              <a:rPr lang="pl-PL" b="1" dirty="0"/>
              <a:t> </a:t>
            </a:r>
            <a:r>
              <a:rPr lang="pl-PL" b="1" dirty="0" err="1"/>
              <a:t>ниацина</a:t>
            </a:r>
            <a:endParaRPr lang="pl-PL" dirty="0"/>
          </a:p>
          <a:p>
            <a:r>
              <a:rPr lang="pl-PL" dirty="0"/>
              <a:t>• </a:t>
            </a:r>
            <a:r>
              <a:rPr lang="pl-PL" b="1" dirty="0"/>
              <a:t>300 </a:t>
            </a:r>
            <a:r>
              <a:rPr lang="pl-PL" b="1" dirty="0" err="1"/>
              <a:t>мкг</a:t>
            </a:r>
            <a:r>
              <a:rPr lang="pl-PL" b="1" dirty="0"/>
              <a:t> </a:t>
            </a:r>
            <a:r>
              <a:rPr lang="pl-PL" b="1" dirty="0" err="1"/>
              <a:t>биотина</a:t>
            </a:r>
            <a:endParaRPr lang="pl-PL" dirty="0"/>
          </a:p>
          <a:p>
            <a:endParaRPr lang="pl-PL" dirty="0"/>
          </a:p>
          <a:p>
            <a:r>
              <a:rPr lang="pl-PL" dirty="0" err="1"/>
              <a:t>Сочетание</a:t>
            </a:r>
            <a:r>
              <a:rPr lang="pl-PL" dirty="0"/>
              <a:t> </a:t>
            </a:r>
            <a:r>
              <a:rPr lang="pl-PL" dirty="0" err="1"/>
              <a:t>питательных</a:t>
            </a:r>
            <a:r>
              <a:rPr lang="pl-PL" dirty="0"/>
              <a:t> </a:t>
            </a:r>
            <a:r>
              <a:rPr lang="pl-PL" dirty="0" err="1"/>
              <a:t>веществ</a:t>
            </a:r>
            <a:r>
              <a:rPr lang="pl-PL" dirty="0"/>
              <a:t> и </a:t>
            </a:r>
            <a:r>
              <a:rPr lang="pl-PL" dirty="0" err="1"/>
              <a:t>высококачественных</a:t>
            </a:r>
            <a:r>
              <a:rPr lang="pl-PL" dirty="0"/>
              <a:t> </a:t>
            </a:r>
            <a:r>
              <a:rPr lang="pl-PL" dirty="0" err="1"/>
              <a:t>ингредиентов</a:t>
            </a:r>
            <a:r>
              <a:rPr lang="pl-PL" dirty="0"/>
              <a:t> в </a:t>
            </a:r>
            <a:r>
              <a:rPr lang="pl-PL" dirty="0" err="1"/>
              <a:t>удобной</a:t>
            </a:r>
            <a:r>
              <a:rPr lang="pl-PL" dirty="0"/>
              <a:t> </a:t>
            </a:r>
            <a:r>
              <a:rPr lang="pl-PL" dirty="0" err="1"/>
              <a:t>форме</a:t>
            </a:r>
            <a:r>
              <a:rPr lang="pl-PL" dirty="0"/>
              <a:t> </a:t>
            </a:r>
            <a:r>
              <a:rPr lang="pl-PL" dirty="0" err="1"/>
              <a:t>для</a:t>
            </a:r>
            <a:r>
              <a:rPr lang="pl-PL" dirty="0"/>
              <a:t> </a:t>
            </a:r>
            <a:r>
              <a:rPr lang="pl-PL" dirty="0" err="1"/>
              <a:t>приготовления</a:t>
            </a:r>
            <a:r>
              <a:rPr lang="pl-PL" dirty="0"/>
              <a:t> </a:t>
            </a:r>
            <a:r>
              <a:rPr lang="pl-PL" dirty="0" err="1"/>
              <a:t>ежедневного</a:t>
            </a:r>
            <a:r>
              <a:rPr lang="pl-PL" dirty="0"/>
              <a:t> </a:t>
            </a:r>
            <a:r>
              <a:rPr lang="pl-PL" dirty="0" err="1"/>
              <a:t>напитка</a:t>
            </a:r>
            <a:r>
              <a:rPr lang="pl-PL" dirty="0"/>
              <a:t>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FEF39B1D-78FF-CB65-97BB-B602A591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Marine Glo – больше, чем коллаген</a:t>
            </a:r>
            <a:endParaRPr lang="pl-PL" dirty="0"/>
          </a:p>
        </p:txBody>
      </p:sp>
      <p:pic>
        <p:nvPicPr>
          <p:cNvPr id="4" name="Obraz 3" descr="The image shows a vibrant, tropical scene with a large, juicy peach, green palm fronds, and a bright, eco-friendly glucose-free glucosamine capsule, emphasizing a natural and refreshing health product.&#10;&#10;Zawartość wygenerowana przez AI może być niepoprawna.">
            <a:extLst>
              <a:ext uri="{FF2B5EF4-FFF2-40B4-BE49-F238E27FC236}">
                <a16:creationId xmlns:a16="http://schemas.microsoft.com/office/drawing/2014/main" id="{49C3FCAF-9D3C-FB26-9E94-C67CCD619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314" y="2035629"/>
            <a:ext cx="2454730" cy="245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9283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45EAB-C2EC-73F2-CDC6-D37D6DBCA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628E1C1-2C43-E18A-B365-53DE17576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5202402"/>
          </a:xfrm>
        </p:spPr>
        <p:txBody>
          <a:bodyPr>
            <a:normAutofit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больше</a:t>
            </a:r>
            <a:r>
              <a:rPr lang="pl-PL" dirty="0"/>
              <a:t>, </a:t>
            </a:r>
            <a:r>
              <a:rPr lang="pl-PL" dirty="0" err="1"/>
              <a:t>чем</a:t>
            </a:r>
            <a:r>
              <a:rPr lang="pl-PL" dirty="0"/>
              <a:t> </a:t>
            </a:r>
            <a:r>
              <a:rPr lang="pl-PL" dirty="0" err="1"/>
              <a:t>просто</a:t>
            </a:r>
            <a:r>
              <a:rPr lang="pl-PL" dirty="0"/>
              <a:t> </a:t>
            </a:r>
            <a:r>
              <a:rPr lang="pl-PL" dirty="0" err="1"/>
              <a:t>коллаген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/>
              <a:t>В </a:t>
            </a:r>
            <a:r>
              <a:rPr lang="pl-PL" dirty="0" err="1"/>
              <a:t>его</a:t>
            </a:r>
            <a:r>
              <a:rPr lang="pl-PL" dirty="0"/>
              <a:t> </a:t>
            </a:r>
            <a:r>
              <a:rPr lang="pl-PL" dirty="0" err="1"/>
              <a:t>состав</a:t>
            </a:r>
            <a:r>
              <a:rPr lang="pl-PL" dirty="0"/>
              <a:t> </a:t>
            </a:r>
            <a:r>
              <a:rPr lang="pl-PL" dirty="0" err="1"/>
              <a:t>входят</a:t>
            </a:r>
            <a:r>
              <a:rPr lang="pl-PL" dirty="0"/>
              <a:t>:</a:t>
            </a:r>
          </a:p>
          <a:p>
            <a:r>
              <a:rPr lang="pl-PL" dirty="0"/>
              <a:t>• </a:t>
            </a:r>
            <a:r>
              <a:rPr lang="pl-PL" dirty="0" err="1"/>
              <a:t>коллагеновые</a:t>
            </a:r>
            <a:r>
              <a:rPr lang="pl-PL" dirty="0"/>
              <a:t> </a:t>
            </a:r>
            <a:r>
              <a:rPr lang="pl-PL" dirty="0" err="1"/>
              <a:t>пептиды</a:t>
            </a:r>
            <a:br>
              <a:rPr lang="pl-PL" dirty="0"/>
            </a:br>
            <a:r>
              <a:rPr lang="pl-PL" dirty="0"/>
              <a:t>• </a:t>
            </a:r>
            <a:r>
              <a:rPr lang="pl-PL" dirty="0" err="1"/>
              <a:t>витамин</a:t>
            </a:r>
            <a:r>
              <a:rPr lang="pl-PL" dirty="0"/>
              <a:t> C</a:t>
            </a:r>
            <a:br>
              <a:rPr lang="pl-PL" dirty="0"/>
            </a:br>
            <a:r>
              <a:rPr lang="pl-PL" dirty="0"/>
              <a:t>• </a:t>
            </a:r>
            <a:r>
              <a:rPr lang="pl-PL" dirty="0" err="1"/>
              <a:t>биотин</a:t>
            </a:r>
            <a:br>
              <a:rPr lang="pl-PL" dirty="0"/>
            </a:br>
            <a:r>
              <a:rPr lang="pl-PL" dirty="0"/>
              <a:t>• </a:t>
            </a:r>
            <a:r>
              <a:rPr lang="pl-PL" dirty="0" err="1"/>
              <a:t>ниацин</a:t>
            </a:r>
            <a:br>
              <a:rPr lang="pl-PL" dirty="0"/>
            </a:br>
            <a:r>
              <a:rPr lang="pl-PL" dirty="0"/>
              <a:t>• </a:t>
            </a:r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FloraGLO</a:t>
            </a:r>
            <a:r>
              <a:rPr lang="pl-PL" dirty="0"/>
              <a:t>®</a:t>
            </a:r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Каждый</a:t>
            </a:r>
            <a:r>
              <a:rPr lang="pl-PL" dirty="0"/>
              <a:t> </a:t>
            </a:r>
            <a:r>
              <a:rPr lang="pl-PL" dirty="0" err="1"/>
              <a:t>компонент</a:t>
            </a:r>
            <a:r>
              <a:rPr lang="pl-PL" dirty="0"/>
              <a:t> </a:t>
            </a:r>
            <a:r>
              <a:rPr lang="pl-PL" dirty="0" err="1"/>
              <a:t>выполняет</a:t>
            </a:r>
            <a:r>
              <a:rPr lang="pl-PL" dirty="0"/>
              <a:t> </a:t>
            </a:r>
            <a:r>
              <a:rPr lang="pl-PL" dirty="0" err="1"/>
              <a:t>свою</a:t>
            </a:r>
            <a:r>
              <a:rPr lang="pl-PL" dirty="0"/>
              <a:t> </a:t>
            </a:r>
            <a:r>
              <a:rPr lang="pl-PL" dirty="0" err="1"/>
              <a:t>функцию</a:t>
            </a:r>
            <a:r>
              <a:rPr lang="pl-PL" dirty="0"/>
              <a:t>, </a:t>
            </a:r>
            <a:r>
              <a:rPr lang="pl-PL" dirty="0" err="1"/>
              <a:t>благодаря</a:t>
            </a:r>
            <a:r>
              <a:rPr lang="pl-PL" dirty="0"/>
              <a:t> </a:t>
            </a:r>
            <a:r>
              <a:rPr lang="pl-PL" dirty="0" err="1"/>
              <a:t>чему</a:t>
            </a:r>
            <a:r>
              <a:rPr lang="pl-PL" dirty="0"/>
              <a:t> </a:t>
            </a:r>
            <a:r>
              <a:rPr lang="pl-PL" dirty="0" err="1"/>
              <a:t>продукт</a:t>
            </a:r>
            <a:r>
              <a:rPr lang="pl-PL" dirty="0"/>
              <a:t> </a:t>
            </a:r>
            <a:r>
              <a:rPr lang="pl-PL" dirty="0" err="1"/>
              <a:t>обеспечивает</a:t>
            </a:r>
            <a:r>
              <a:rPr lang="pl-PL" dirty="0"/>
              <a:t> </a:t>
            </a:r>
            <a:r>
              <a:rPr lang="pl-PL" b="1" dirty="0" err="1"/>
              <a:t>комплексную</a:t>
            </a:r>
            <a:r>
              <a:rPr lang="pl-PL" b="1" dirty="0"/>
              <a:t> </a:t>
            </a:r>
            <a:r>
              <a:rPr lang="pl-PL" b="1" dirty="0" err="1"/>
              <a:t>поддержку</a:t>
            </a:r>
            <a:r>
              <a:rPr lang="pl-PL" b="1" dirty="0"/>
              <a:t> </a:t>
            </a:r>
            <a:r>
              <a:rPr lang="pl-PL" b="1" dirty="0" err="1"/>
              <a:t>организма</a:t>
            </a:r>
            <a:r>
              <a:rPr lang="pl-PL" b="1" dirty="0"/>
              <a:t> </a:t>
            </a:r>
            <a:r>
              <a:rPr lang="pl-PL" b="1" dirty="0" err="1"/>
              <a:t>по</a:t>
            </a:r>
            <a:r>
              <a:rPr lang="pl-PL" b="1" dirty="0"/>
              <a:t> </a:t>
            </a:r>
            <a:r>
              <a:rPr lang="pl-PL" b="1" dirty="0" err="1"/>
              <a:t>нескольким</a:t>
            </a:r>
            <a:r>
              <a:rPr lang="pl-PL" b="1" dirty="0"/>
              <a:t> </a:t>
            </a:r>
            <a:r>
              <a:rPr lang="pl-PL" b="1" dirty="0" err="1"/>
              <a:t>направлениям</a:t>
            </a:r>
            <a:r>
              <a:rPr lang="pl-PL" dirty="0"/>
              <a:t>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D27752A-0CF0-AD5D-6F95-57CD001DB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Cyrl-AZ" dirty="0"/>
              <a:t>Зачем сочетать эти ингредиенты?</a:t>
            </a:r>
            <a:endParaRPr lang="pl-PL" dirty="0"/>
          </a:p>
        </p:txBody>
      </p:sp>
      <p:pic>
        <p:nvPicPr>
          <p:cNvPr id="4" name="Obraz 3" descr="The person is holding a bright orange tube, possibly a toothpaste, surrounded by green foliage.&#10;&#10;Zawartość wygenerowana przez AI może być niepoprawna.">
            <a:extLst>
              <a:ext uri="{FF2B5EF4-FFF2-40B4-BE49-F238E27FC236}">
                <a16:creationId xmlns:a16="http://schemas.microsoft.com/office/drawing/2014/main" id="{3F1EBE65-CAC7-1443-1547-DD209784D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748" y="1716998"/>
            <a:ext cx="3660544" cy="366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7958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CE57A-5CEB-C2A1-4AE1-0C5F0A435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06975FB-059D-E663-0FB8-3EE6D025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endParaRPr lang="pl-PL" dirty="0"/>
          </a:p>
          <a:p>
            <a:r>
              <a:rPr lang="ru-RU" dirty="0"/>
              <a:t>✔ 5 г морского коллагена</a:t>
            </a:r>
            <a:endParaRPr lang="pl-PL" dirty="0"/>
          </a:p>
          <a:p>
            <a:r>
              <a:rPr lang="ru-RU" dirty="0"/>
              <a:t>✔ всего 25 ккал</a:t>
            </a:r>
            <a:endParaRPr lang="pl-PL" dirty="0"/>
          </a:p>
          <a:p>
            <a:r>
              <a:rPr lang="ru-RU" dirty="0"/>
              <a:t>✔ без сахара</a:t>
            </a:r>
            <a:endParaRPr lang="pl-PL" dirty="0"/>
          </a:p>
          <a:p>
            <a:r>
              <a:rPr lang="ru-RU" dirty="0"/>
              <a:t>✔ без глютена</a:t>
            </a:r>
            <a:endParaRPr lang="pl-PL" dirty="0"/>
          </a:p>
          <a:p>
            <a:r>
              <a:rPr lang="ru-RU" dirty="0"/>
              <a:t>✔ без искусственных ароматизаторов</a:t>
            </a:r>
            <a:endParaRPr lang="pl-PL" dirty="0"/>
          </a:p>
          <a:p>
            <a:r>
              <a:rPr lang="ru-RU" dirty="0"/>
              <a:t>✔ без искусственных красителей</a:t>
            </a:r>
            <a:endParaRPr lang="pl-PL" dirty="0"/>
          </a:p>
          <a:p>
            <a:r>
              <a:rPr lang="ru-RU" dirty="0"/>
              <a:t>✔ удобные саше для напитка</a:t>
            </a:r>
            <a:endParaRPr lang="pl-PL" dirty="0"/>
          </a:p>
          <a:p>
            <a:r>
              <a:rPr lang="ru-RU" dirty="0"/>
              <a:t>✔ тропический вкус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1BFAF203-8D1A-6FBE-23CF-6EEC924CF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Marine Glo особенным?</a:t>
            </a:r>
            <a:endParaRPr lang="pl-PL" dirty="0"/>
          </a:p>
        </p:txBody>
      </p:sp>
      <p:pic>
        <p:nvPicPr>
          <p:cNvPr id="4" name="Obraz 3" descr="NATURES OY SUNSHINEￂﾮ&#10;&#10;Zawartość wygenerowana przez AI może być niepoprawna.">
            <a:extLst>
              <a:ext uri="{FF2B5EF4-FFF2-40B4-BE49-F238E27FC236}">
                <a16:creationId xmlns:a16="http://schemas.microsoft.com/office/drawing/2014/main" id="{007AF374-422D-448C-DDB5-C4CB0878C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28" y="1307255"/>
            <a:ext cx="3858986" cy="545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1811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283B6-8E46-40AF-5E5D-95C09B2A3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CDA4764-326B-4E43-1529-3D06A1919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5240502"/>
          </a:xfrm>
        </p:spPr>
        <p:txBody>
          <a:bodyPr>
            <a:normAutofit/>
          </a:bodyPr>
          <a:lstStyle/>
          <a:p>
            <a:r>
              <a:rPr lang="ru-RU" sz="1800" dirty="0"/>
              <a:t>Коллаген не работает в одиночку. Для нормального выработки коллагена организму необходим, среди прочих питательных веществ, </a:t>
            </a:r>
            <a:r>
              <a:rPr lang="ru-RU" sz="1800" b="1" dirty="0"/>
              <a:t>витамин C</a:t>
            </a:r>
            <a:r>
              <a:rPr lang="ru-RU" sz="1800" dirty="0"/>
              <a:t>. </a:t>
            </a:r>
            <a:endParaRPr lang="pl-PL" sz="1800" dirty="0"/>
          </a:p>
          <a:p>
            <a:r>
              <a:rPr lang="ru-RU" sz="1800" dirty="0"/>
              <a:t>Вот почему его добавили в Marine Glo. </a:t>
            </a:r>
            <a:endParaRPr lang="pl-PL" sz="1800" dirty="0"/>
          </a:p>
          <a:p>
            <a:endParaRPr lang="pl-PL" sz="1800" b="1" dirty="0"/>
          </a:p>
          <a:p>
            <a:r>
              <a:rPr lang="ru-RU" sz="1800" b="1" dirty="0"/>
              <a:t>Витамин C</a:t>
            </a:r>
            <a:r>
              <a:rPr lang="ru-RU" sz="1800" dirty="0"/>
              <a:t>: </a:t>
            </a:r>
            <a:endParaRPr lang="pl-PL" sz="1800" dirty="0"/>
          </a:p>
          <a:p>
            <a:r>
              <a:rPr lang="ru-RU" sz="1800" dirty="0"/>
              <a:t>✔ способствует нормальному образованию коллагена для нормальной работы кожи, костей, хрящей, кровеносных сосудов, десен и зубов</a:t>
            </a:r>
            <a:endParaRPr lang="pl-PL" sz="1800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C0DA3D8-BC51-DCCA-4B98-C2FFC60A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Витамин C – почему он так важен?</a:t>
            </a:r>
            <a:endParaRPr lang="pl-PL" dirty="0"/>
          </a:p>
        </p:txBody>
      </p:sp>
      <p:pic>
        <p:nvPicPr>
          <p:cNvPr id="4" name="Obraz 3" descr="VITAMIN&#10;&#10;Zawartość wygenerowana przez AI może być niepoprawna.">
            <a:extLst>
              <a:ext uri="{FF2B5EF4-FFF2-40B4-BE49-F238E27FC236}">
                <a16:creationId xmlns:a16="http://schemas.microsoft.com/office/drawing/2014/main" id="{C79116C7-A59C-6C4A-01E9-EBB58B66E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486" y="3965437"/>
            <a:ext cx="2380062" cy="258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7220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E3D61-B8FF-B69C-A53D-71F4B6AD2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1AF2EF5-948D-CFF0-7C36-C67DE9D5CA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8504" y="1346280"/>
            <a:ext cx="10424160" cy="4937760"/>
          </a:xfrm>
        </p:spPr>
        <p:txBody>
          <a:bodyPr>
            <a:normAutofit/>
          </a:bodyPr>
          <a:lstStyle/>
          <a:p>
            <a:r>
              <a:rPr lang="pl-PL" sz="2000" dirty="0" err="1"/>
              <a:t>Витамин</a:t>
            </a:r>
            <a:r>
              <a:rPr lang="pl-PL" sz="2000" dirty="0"/>
              <a:t> C </a:t>
            </a:r>
            <a:r>
              <a:rPr lang="pl-PL" sz="2000" dirty="0" err="1"/>
              <a:t>также</a:t>
            </a:r>
            <a:r>
              <a:rPr lang="pl-PL" sz="2000" dirty="0"/>
              <a:t> </a:t>
            </a:r>
            <a:r>
              <a:rPr lang="pl-PL" sz="2000" dirty="0" err="1"/>
              <a:t>помогает</a:t>
            </a:r>
            <a:r>
              <a:rPr lang="pl-PL" sz="2000" dirty="0"/>
              <a:t>:</a:t>
            </a:r>
          </a:p>
          <a:p>
            <a:r>
              <a:rPr lang="pl-PL" sz="2000" dirty="0"/>
              <a:t>✔ </a:t>
            </a:r>
            <a:r>
              <a:rPr lang="pl-PL" sz="2000" dirty="0" err="1"/>
              <a:t>защищать</a:t>
            </a:r>
            <a:r>
              <a:rPr lang="pl-PL" sz="2000" dirty="0"/>
              <a:t> </a:t>
            </a:r>
            <a:r>
              <a:rPr lang="pl-PL" sz="2000" dirty="0" err="1"/>
              <a:t>клетки</a:t>
            </a:r>
            <a:r>
              <a:rPr lang="pl-PL" sz="2000" dirty="0"/>
              <a:t> </a:t>
            </a:r>
            <a:r>
              <a:rPr lang="pl-PL" sz="2000" dirty="0" err="1"/>
              <a:t>от</a:t>
            </a:r>
            <a:r>
              <a:rPr lang="pl-PL" sz="2000" dirty="0"/>
              <a:t> </a:t>
            </a:r>
            <a:r>
              <a:rPr lang="pl-PL" sz="2000" dirty="0" err="1"/>
              <a:t>окислительного</a:t>
            </a:r>
            <a:r>
              <a:rPr lang="pl-PL" sz="2000" dirty="0"/>
              <a:t> </a:t>
            </a:r>
            <a:r>
              <a:rPr lang="pl-PL" sz="2000" dirty="0" err="1"/>
              <a:t>стресса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нормальное</a:t>
            </a:r>
            <a:r>
              <a:rPr lang="pl-PL" sz="2000" dirty="0"/>
              <a:t> </a:t>
            </a:r>
            <a:r>
              <a:rPr lang="pl-PL" sz="2000" dirty="0" err="1"/>
              <a:t>функционирование</a:t>
            </a:r>
            <a:r>
              <a:rPr lang="pl-PL" sz="2000" dirty="0"/>
              <a:t> </a:t>
            </a:r>
            <a:r>
              <a:rPr lang="pl-PL" sz="2000" dirty="0" err="1"/>
              <a:t>иммунной</a:t>
            </a:r>
            <a:r>
              <a:rPr lang="pl-PL" sz="2000" dirty="0"/>
              <a:t> </a:t>
            </a:r>
            <a:r>
              <a:rPr lang="pl-PL" sz="2000" dirty="0" err="1"/>
              <a:t>системы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уменьшать</a:t>
            </a:r>
            <a:r>
              <a:rPr lang="pl-PL" sz="2000" dirty="0"/>
              <a:t> </a:t>
            </a:r>
            <a:r>
              <a:rPr lang="pl-PL" sz="2000" dirty="0" err="1"/>
              <a:t>чувство</a:t>
            </a:r>
            <a:r>
              <a:rPr lang="pl-PL" sz="2000" dirty="0"/>
              <a:t> </a:t>
            </a:r>
            <a:r>
              <a:rPr lang="pl-PL" sz="2000" dirty="0" err="1"/>
              <a:t>усталости</a:t>
            </a:r>
            <a:r>
              <a:rPr lang="pl-PL" sz="2000" dirty="0"/>
              <a:t> и </a:t>
            </a:r>
            <a:r>
              <a:rPr lang="pl-PL" sz="2000" dirty="0" err="1"/>
              <a:t>утомления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повышать</a:t>
            </a:r>
            <a:r>
              <a:rPr lang="pl-PL" sz="2000" dirty="0"/>
              <a:t> </a:t>
            </a:r>
            <a:r>
              <a:rPr lang="pl-PL" sz="2000" dirty="0" err="1"/>
              <a:t>усвоение</a:t>
            </a:r>
            <a:r>
              <a:rPr lang="pl-PL" sz="2000" dirty="0"/>
              <a:t> </a:t>
            </a:r>
            <a:r>
              <a:rPr lang="pl-PL" sz="2000" dirty="0" err="1"/>
              <a:t>железа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нормальный</a:t>
            </a:r>
            <a:r>
              <a:rPr lang="pl-PL" sz="2000" dirty="0"/>
              <a:t> </a:t>
            </a:r>
            <a:r>
              <a:rPr lang="pl-PL" sz="2000" dirty="0" err="1"/>
              <a:t>энергетический</a:t>
            </a:r>
            <a:r>
              <a:rPr lang="pl-PL" sz="2000" dirty="0"/>
              <a:t> </a:t>
            </a:r>
            <a:r>
              <a:rPr lang="pl-PL" sz="2000" dirty="0" err="1"/>
              <a:t>обмен</a:t>
            </a:r>
            <a:endParaRPr lang="pl-PL" sz="2000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6F8043A-8677-8659-0EA4-45CBE194D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Витамин C – это не только коллаген</a:t>
            </a:r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0D06151-3C03-31A1-C0F4-57FF6162D496}"/>
              </a:ext>
            </a:extLst>
          </p:cNvPr>
          <p:cNvSpPr txBox="1"/>
          <p:nvPr/>
        </p:nvSpPr>
        <p:spPr>
          <a:xfrm>
            <a:off x="8665027" y="4612026"/>
            <a:ext cx="3287485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sz="1600" b="1" dirty="0" err="1"/>
              <a:t>Знаете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вы</a:t>
            </a:r>
            <a:r>
              <a:rPr lang="pl-PL" sz="1600" b="1" dirty="0"/>
              <a:t>…?</a:t>
            </a:r>
          </a:p>
          <a:p>
            <a:endParaRPr lang="pl-PL" sz="1600" dirty="0"/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</a:t>
            </a:r>
            <a:r>
              <a:rPr lang="pl-PL" sz="1600" dirty="0" err="1"/>
              <a:t>содержит</a:t>
            </a:r>
            <a:r>
              <a:rPr lang="pl-PL" sz="1600" dirty="0"/>
              <a:t> </a:t>
            </a:r>
            <a:r>
              <a:rPr lang="pl-PL" sz="1600" b="1" dirty="0"/>
              <a:t>25 </a:t>
            </a:r>
            <a:r>
              <a:rPr lang="pl-PL" sz="1600" b="1" dirty="0" err="1"/>
              <a:t>мг</a:t>
            </a:r>
            <a:r>
              <a:rPr lang="pl-PL" sz="1600" b="1" dirty="0"/>
              <a:t> </a:t>
            </a:r>
            <a:r>
              <a:rPr lang="pl-PL" sz="1600" b="1" dirty="0" err="1"/>
              <a:t>витамина</a:t>
            </a:r>
            <a:r>
              <a:rPr lang="pl-PL" sz="1600" b="1" dirty="0"/>
              <a:t> C</a:t>
            </a:r>
            <a:r>
              <a:rPr lang="pl-PL" sz="1600" dirty="0"/>
              <a:t>, </a:t>
            </a:r>
            <a:r>
              <a:rPr lang="pl-PL" sz="1600" dirty="0" err="1"/>
              <a:t>что</a:t>
            </a:r>
            <a:r>
              <a:rPr lang="pl-PL" sz="1600" dirty="0"/>
              <a:t> </a:t>
            </a:r>
            <a:r>
              <a:rPr lang="pl-PL" sz="1600" dirty="0" err="1"/>
              <a:t>составляет</a:t>
            </a:r>
            <a:r>
              <a:rPr lang="pl-PL" sz="1600" dirty="0"/>
              <a:t> </a:t>
            </a:r>
            <a:r>
              <a:rPr lang="pl-PL" sz="1600" dirty="0" err="1"/>
              <a:t>около</a:t>
            </a:r>
            <a:r>
              <a:rPr lang="pl-PL" sz="1600" dirty="0"/>
              <a:t> </a:t>
            </a:r>
            <a:r>
              <a:rPr lang="pl-PL" sz="1600" b="1" dirty="0"/>
              <a:t>31% </a:t>
            </a:r>
            <a:r>
              <a:rPr lang="pl-PL" sz="1600" b="1" dirty="0" err="1"/>
              <a:t>от</a:t>
            </a:r>
            <a:r>
              <a:rPr lang="pl-PL" sz="1600" b="1" dirty="0"/>
              <a:t> </a:t>
            </a:r>
            <a:r>
              <a:rPr lang="pl-PL" sz="1600" b="1" dirty="0" err="1"/>
              <a:t>референсной</a:t>
            </a:r>
            <a:r>
              <a:rPr lang="pl-PL" sz="1600" b="1" dirty="0"/>
              <a:t> </a:t>
            </a:r>
            <a:r>
              <a:rPr lang="pl-PL" sz="1600" b="1" dirty="0" err="1"/>
              <a:t>величины</a:t>
            </a:r>
            <a:r>
              <a:rPr lang="pl-PL" sz="1600" b="1" dirty="0"/>
              <a:t> </a:t>
            </a:r>
            <a:r>
              <a:rPr lang="pl-PL" sz="1600" b="1" dirty="0" err="1"/>
              <a:t>потребления</a:t>
            </a:r>
            <a:r>
              <a:rPr lang="pl-PL" sz="1600" dirty="0"/>
              <a:t> в </a:t>
            </a:r>
            <a:r>
              <a:rPr lang="pl-PL" sz="1600" dirty="0" err="1"/>
              <a:t>одном</a:t>
            </a:r>
            <a:r>
              <a:rPr lang="pl-PL" sz="1600" dirty="0"/>
              <a:t> </a:t>
            </a:r>
            <a:r>
              <a:rPr lang="pl-PL" sz="1600" dirty="0" err="1"/>
              <a:t>пакетике</a:t>
            </a:r>
            <a:r>
              <a:rPr lang="pl-PL" sz="1600" dirty="0"/>
              <a:t>.</a:t>
            </a:r>
          </a:p>
        </p:txBody>
      </p:sp>
      <p:pic>
        <p:nvPicPr>
          <p:cNvPr id="7" name="Obraz 6" descr="C&#10;&#10;Zawartość wygenerowana przez AI może być niepoprawna.">
            <a:extLst>
              <a:ext uri="{FF2B5EF4-FFF2-40B4-BE49-F238E27FC236}">
                <a16:creationId xmlns:a16="http://schemas.microsoft.com/office/drawing/2014/main" id="{051FCAA6-D05D-E93C-A6F3-FAFD13FA2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2256" y="3938635"/>
            <a:ext cx="2590801" cy="247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698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580B8-EFEF-E375-B182-5CD754ABD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7021B5C-41AB-E004-BBE3-55312EBAF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lnSpcReduction="10000"/>
          </a:bodyPr>
          <a:lstStyle/>
          <a:p>
            <a:r>
              <a:rPr lang="pl-PL" dirty="0" err="1"/>
              <a:t>Биотин</a:t>
            </a:r>
            <a:r>
              <a:rPr lang="pl-PL" dirty="0"/>
              <a:t> </a:t>
            </a:r>
            <a:r>
              <a:rPr lang="pl-PL" dirty="0" err="1"/>
              <a:t>относится</a:t>
            </a:r>
            <a:r>
              <a:rPr lang="pl-PL" dirty="0"/>
              <a:t> к </a:t>
            </a:r>
            <a:r>
              <a:rPr lang="pl-PL" dirty="0" err="1"/>
              <a:t>витаминам</a:t>
            </a:r>
            <a:r>
              <a:rPr lang="pl-PL" dirty="0"/>
              <a:t> </a:t>
            </a:r>
            <a:r>
              <a:rPr lang="pl-PL" dirty="0" err="1"/>
              <a:t>группы</a:t>
            </a:r>
            <a:r>
              <a:rPr lang="pl-PL" dirty="0"/>
              <a:t> B.</a:t>
            </a:r>
          </a:p>
          <a:p>
            <a:r>
              <a:rPr lang="pl-PL" dirty="0" err="1"/>
              <a:t>Он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компонентом</a:t>
            </a:r>
            <a:r>
              <a:rPr lang="pl-PL" dirty="0"/>
              <a:t> </a:t>
            </a:r>
            <a:r>
              <a:rPr lang="pl-PL" dirty="0" err="1"/>
              <a:t>многих</a:t>
            </a:r>
            <a:r>
              <a:rPr lang="pl-PL" dirty="0"/>
              <a:t> </a:t>
            </a:r>
            <a:r>
              <a:rPr lang="pl-PL" dirty="0" err="1"/>
              <a:t>ферментов</a:t>
            </a:r>
            <a:r>
              <a:rPr lang="pl-PL" dirty="0"/>
              <a:t>, </a:t>
            </a:r>
            <a:r>
              <a:rPr lang="pl-PL" dirty="0" err="1"/>
              <a:t>участвующих</a:t>
            </a:r>
            <a:r>
              <a:rPr lang="pl-PL" dirty="0"/>
              <a:t> в </a:t>
            </a:r>
            <a:r>
              <a:rPr lang="pl-PL" dirty="0" err="1"/>
              <a:t>обменных</a:t>
            </a:r>
            <a:r>
              <a:rPr lang="pl-PL" dirty="0"/>
              <a:t> </a:t>
            </a:r>
            <a:r>
              <a:rPr lang="pl-PL" dirty="0" err="1"/>
              <a:t>процессах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b="1" dirty="0" err="1"/>
              <a:t>Биотин</a:t>
            </a:r>
            <a:r>
              <a:rPr lang="pl-PL" b="1" dirty="0"/>
              <a:t> </a:t>
            </a:r>
            <a:r>
              <a:rPr lang="pl-PL" b="1" dirty="0" err="1"/>
              <a:t>помогает</a:t>
            </a:r>
            <a:r>
              <a:rPr lang="pl-PL" b="1" dirty="0"/>
              <a:t>: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здоровье</a:t>
            </a:r>
            <a:r>
              <a:rPr lang="pl-PL" dirty="0"/>
              <a:t> </a:t>
            </a:r>
            <a:r>
              <a:rPr lang="pl-PL" dirty="0" err="1"/>
              <a:t>кожи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здоровье</a:t>
            </a:r>
            <a:r>
              <a:rPr lang="pl-PL" dirty="0"/>
              <a:t> </a:t>
            </a:r>
            <a:r>
              <a:rPr lang="pl-PL" dirty="0" err="1"/>
              <a:t>волос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нормальное</a:t>
            </a:r>
            <a:r>
              <a:rPr lang="pl-PL" dirty="0"/>
              <a:t> </a:t>
            </a:r>
            <a:r>
              <a:rPr lang="pl-PL" dirty="0" err="1"/>
              <a:t>состояние</a:t>
            </a:r>
            <a:r>
              <a:rPr lang="pl-PL" dirty="0"/>
              <a:t> </a:t>
            </a:r>
            <a:r>
              <a:rPr lang="pl-PL" dirty="0" err="1"/>
              <a:t>слизистых</a:t>
            </a:r>
            <a:r>
              <a:rPr lang="pl-PL" dirty="0"/>
              <a:t> </a:t>
            </a:r>
            <a:r>
              <a:rPr lang="pl-PL" dirty="0" err="1"/>
              <a:t>оболочек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нормальное</a:t>
            </a:r>
            <a:r>
              <a:rPr lang="pl-PL" dirty="0"/>
              <a:t> </a:t>
            </a:r>
            <a:r>
              <a:rPr lang="pl-PL" dirty="0" err="1"/>
              <a:t>функционирование</a:t>
            </a:r>
            <a:r>
              <a:rPr lang="pl-PL" dirty="0"/>
              <a:t> </a:t>
            </a:r>
            <a:r>
              <a:rPr lang="pl-PL" dirty="0" err="1"/>
              <a:t>нервной</a:t>
            </a:r>
            <a:r>
              <a:rPr lang="pl-PL" dirty="0"/>
              <a:t> </a:t>
            </a:r>
            <a:r>
              <a:rPr lang="pl-PL" dirty="0" err="1"/>
              <a:t>системы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нормальный</a:t>
            </a:r>
            <a:r>
              <a:rPr lang="pl-PL" dirty="0"/>
              <a:t> </a:t>
            </a:r>
            <a:r>
              <a:rPr lang="pl-PL" dirty="0" err="1"/>
              <a:t>обмен</a:t>
            </a:r>
            <a:r>
              <a:rPr lang="pl-PL" dirty="0"/>
              <a:t> </a:t>
            </a:r>
            <a:r>
              <a:rPr lang="pl-PL" dirty="0" err="1"/>
              <a:t>макронутриентов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поддерживать</a:t>
            </a:r>
            <a:r>
              <a:rPr lang="pl-PL" dirty="0"/>
              <a:t> </a:t>
            </a:r>
            <a:r>
              <a:rPr lang="pl-PL" dirty="0" err="1"/>
              <a:t>нормальные</a:t>
            </a:r>
            <a:r>
              <a:rPr lang="pl-PL" dirty="0"/>
              <a:t> </a:t>
            </a:r>
            <a:r>
              <a:rPr lang="pl-PL" dirty="0" err="1"/>
              <a:t>психологические</a:t>
            </a:r>
            <a:r>
              <a:rPr lang="pl-PL" dirty="0"/>
              <a:t> </a:t>
            </a:r>
            <a:r>
              <a:rPr lang="pl-PL" dirty="0" err="1"/>
              <a:t>функции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C3ADF152-F72A-F858-F6ED-F12CA49B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Биотин – витамин для красивой кожи</a:t>
            </a:r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1322A03-9290-5011-BCAA-F15F3A85C93F}"/>
              </a:ext>
            </a:extLst>
          </p:cNvPr>
          <p:cNvSpPr txBox="1"/>
          <p:nvPr/>
        </p:nvSpPr>
        <p:spPr>
          <a:xfrm>
            <a:off x="8502254" y="2395490"/>
            <a:ext cx="348887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sz="1600" b="1" dirty="0" err="1"/>
              <a:t>Знаете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вы</a:t>
            </a:r>
            <a:r>
              <a:rPr lang="pl-PL" sz="1600" b="1" dirty="0"/>
              <a:t>…?</a:t>
            </a:r>
          </a:p>
          <a:p>
            <a:endParaRPr lang="pl-PL" sz="1600" dirty="0"/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</a:t>
            </a:r>
            <a:r>
              <a:rPr lang="pl-PL" sz="1600" dirty="0" err="1"/>
              <a:t>содержит</a:t>
            </a:r>
            <a:r>
              <a:rPr lang="pl-PL" sz="1600" dirty="0"/>
              <a:t> </a:t>
            </a:r>
            <a:r>
              <a:rPr lang="pl-PL" sz="1600" b="1" dirty="0"/>
              <a:t>300 </a:t>
            </a:r>
            <a:r>
              <a:rPr lang="pl-PL" sz="1600" b="1" dirty="0" err="1"/>
              <a:t>мкг</a:t>
            </a:r>
            <a:r>
              <a:rPr lang="pl-PL" sz="1600" b="1" dirty="0"/>
              <a:t> </a:t>
            </a:r>
            <a:r>
              <a:rPr lang="pl-PL" sz="1600" b="1" dirty="0" err="1"/>
              <a:t>биотина</a:t>
            </a:r>
            <a:r>
              <a:rPr lang="pl-PL" sz="1600" dirty="0"/>
              <a:t>, </a:t>
            </a:r>
            <a:r>
              <a:rPr lang="pl-PL" sz="1600" dirty="0" err="1"/>
              <a:t>что</a:t>
            </a:r>
            <a:r>
              <a:rPr lang="pl-PL" sz="1600" dirty="0"/>
              <a:t> </a:t>
            </a:r>
            <a:r>
              <a:rPr lang="pl-PL" sz="1600" dirty="0" err="1"/>
              <a:t>составляет</a:t>
            </a:r>
            <a:r>
              <a:rPr lang="pl-PL" sz="1600" dirty="0"/>
              <a:t> </a:t>
            </a:r>
            <a:r>
              <a:rPr lang="pl-PL" sz="1600" b="1" dirty="0"/>
              <a:t>600% </a:t>
            </a:r>
            <a:r>
              <a:rPr lang="pl-PL" sz="1600" b="1" dirty="0" err="1"/>
              <a:t>от</a:t>
            </a:r>
            <a:r>
              <a:rPr lang="pl-PL" sz="1600" b="1" dirty="0"/>
              <a:t> </a:t>
            </a:r>
            <a:r>
              <a:rPr lang="pl-PL" sz="1600" b="1" dirty="0" err="1"/>
              <a:t>референсной</a:t>
            </a:r>
            <a:r>
              <a:rPr lang="pl-PL" sz="1600" b="1" dirty="0"/>
              <a:t> </a:t>
            </a:r>
            <a:r>
              <a:rPr lang="pl-PL" sz="1600" b="1" dirty="0" err="1"/>
              <a:t>величины</a:t>
            </a:r>
            <a:r>
              <a:rPr lang="pl-PL" sz="1600" b="1" dirty="0"/>
              <a:t> </a:t>
            </a:r>
            <a:r>
              <a:rPr lang="pl-PL" sz="1600" b="1" dirty="0" err="1"/>
              <a:t>потребления</a:t>
            </a:r>
            <a:r>
              <a:rPr lang="pl-PL" sz="1600" b="1" dirty="0"/>
              <a:t> (RI)</a:t>
            </a:r>
            <a:r>
              <a:rPr lang="pl-PL" sz="1600" dirty="0"/>
              <a:t>.</a:t>
            </a:r>
          </a:p>
        </p:txBody>
      </p:sp>
      <p:pic>
        <p:nvPicPr>
          <p:cNvPr id="7" name="Obraz 6" descr="The image depicts a spherical, gold-colored biotin molecule.&#10;&#10;Zawartość wygenerowana przez AI może być niepoprawna.">
            <a:extLst>
              <a:ext uri="{FF2B5EF4-FFF2-40B4-BE49-F238E27FC236}">
                <a16:creationId xmlns:a16="http://schemas.microsoft.com/office/drawing/2014/main" id="{10B7B62A-DFCB-D5DB-ACBF-D98A06873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689" y="5053385"/>
            <a:ext cx="1775577" cy="173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8363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E5F17-359C-C19C-DA1E-6CDFB3F63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120ED9E-2B54-3F36-E915-9F624ED71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214040"/>
            <a:ext cx="10424160" cy="4937760"/>
          </a:xfrm>
        </p:spPr>
        <p:txBody>
          <a:bodyPr>
            <a:normAutofit/>
          </a:bodyPr>
          <a:lstStyle/>
          <a:p>
            <a:r>
              <a:rPr lang="pl-PL" sz="2000" dirty="0" err="1"/>
              <a:t>Ниацин</a:t>
            </a:r>
            <a:r>
              <a:rPr lang="pl-PL" sz="2000" dirty="0"/>
              <a:t> (</a:t>
            </a:r>
            <a:r>
              <a:rPr lang="pl-PL" sz="2000" dirty="0" err="1"/>
              <a:t>витамин</a:t>
            </a:r>
            <a:r>
              <a:rPr lang="pl-PL" sz="2000" dirty="0"/>
              <a:t> B3) </a:t>
            </a:r>
            <a:r>
              <a:rPr lang="pl-PL" sz="2000" dirty="0" err="1"/>
              <a:t>участвует</a:t>
            </a:r>
            <a:r>
              <a:rPr lang="pl-PL" sz="2000" dirty="0"/>
              <a:t> в </a:t>
            </a:r>
            <a:r>
              <a:rPr lang="pl-PL" sz="2000" dirty="0" err="1"/>
              <a:t>сотнях</a:t>
            </a:r>
            <a:r>
              <a:rPr lang="pl-PL" sz="2000" dirty="0"/>
              <a:t> </a:t>
            </a:r>
            <a:r>
              <a:rPr lang="pl-PL" sz="2000" dirty="0" err="1"/>
              <a:t>метаболических</a:t>
            </a:r>
            <a:r>
              <a:rPr lang="pl-PL" sz="2000" dirty="0"/>
              <a:t> </a:t>
            </a:r>
            <a:r>
              <a:rPr lang="pl-PL" sz="2000" dirty="0" err="1"/>
              <a:t>реакций</a:t>
            </a:r>
            <a:r>
              <a:rPr lang="pl-PL" sz="2000" dirty="0"/>
              <a:t>, </a:t>
            </a:r>
            <a:r>
              <a:rPr lang="pl-PL" sz="2000" dirty="0" err="1"/>
              <a:t>которые</a:t>
            </a:r>
            <a:r>
              <a:rPr lang="pl-PL" sz="2000" dirty="0"/>
              <a:t> </a:t>
            </a:r>
            <a:r>
              <a:rPr lang="pl-PL" sz="2000" dirty="0" err="1"/>
              <a:t>ежедневно</a:t>
            </a:r>
            <a:r>
              <a:rPr lang="pl-PL" sz="2000" dirty="0"/>
              <a:t> </a:t>
            </a:r>
            <a:r>
              <a:rPr lang="pl-PL" sz="2000" dirty="0" err="1"/>
              <a:t>происходят</a:t>
            </a:r>
            <a:r>
              <a:rPr lang="pl-PL" sz="2000" dirty="0"/>
              <a:t> в </a:t>
            </a:r>
            <a:r>
              <a:rPr lang="pl-PL" sz="2000" dirty="0" err="1"/>
              <a:t>организме</a:t>
            </a:r>
            <a:r>
              <a:rPr lang="pl-PL" sz="2000" dirty="0"/>
              <a:t>.</a:t>
            </a:r>
          </a:p>
          <a:p>
            <a:endParaRPr lang="pl-PL" sz="2000" b="1" dirty="0"/>
          </a:p>
          <a:p>
            <a:r>
              <a:rPr lang="pl-PL" sz="2000" b="1" dirty="0" err="1"/>
              <a:t>Ниацин</a:t>
            </a:r>
            <a:r>
              <a:rPr lang="pl-PL" sz="2000" b="1" dirty="0"/>
              <a:t> </a:t>
            </a:r>
            <a:r>
              <a:rPr lang="pl-PL" sz="2000" b="1" dirty="0" err="1"/>
              <a:t>помогает</a:t>
            </a:r>
            <a:r>
              <a:rPr lang="pl-PL" sz="2000" b="1" dirty="0"/>
              <a:t>: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здоровье</a:t>
            </a:r>
            <a:r>
              <a:rPr lang="pl-PL" sz="2000" dirty="0"/>
              <a:t> </a:t>
            </a:r>
            <a:r>
              <a:rPr lang="pl-PL" sz="2000" dirty="0" err="1"/>
              <a:t>кожи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уменьшать</a:t>
            </a:r>
            <a:r>
              <a:rPr lang="pl-PL" sz="2000" dirty="0"/>
              <a:t> </a:t>
            </a:r>
            <a:r>
              <a:rPr lang="pl-PL" sz="2000" dirty="0" err="1"/>
              <a:t>чувство</a:t>
            </a:r>
            <a:r>
              <a:rPr lang="pl-PL" sz="2000" dirty="0"/>
              <a:t> </a:t>
            </a:r>
            <a:r>
              <a:rPr lang="pl-PL" sz="2000" dirty="0" err="1"/>
              <a:t>усталости</a:t>
            </a:r>
            <a:r>
              <a:rPr lang="pl-PL" sz="2000" dirty="0"/>
              <a:t> и </a:t>
            </a:r>
            <a:r>
              <a:rPr lang="pl-PL" sz="2000" dirty="0" err="1"/>
              <a:t>утомления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нормальный</a:t>
            </a:r>
            <a:r>
              <a:rPr lang="pl-PL" sz="2000" dirty="0"/>
              <a:t> </a:t>
            </a:r>
            <a:r>
              <a:rPr lang="pl-PL" sz="2000" dirty="0" err="1"/>
              <a:t>энергетический</a:t>
            </a:r>
            <a:r>
              <a:rPr lang="pl-PL" sz="2000" dirty="0"/>
              <a:t> </a:t>
            </a:r>
            <a:r>
              <a:rPr lang="pl-PL" sz="2000" dirty="0" err="1"/>
              <a:t>обмен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нормальное</a:t>
            </a:r>
            <a:r>
              <a:rPr lang="pl-PL" sz="2000" dirty="0"/>
              <a:t> </a:t>
            </a:r>
            <a:r>
              <a:rPr lang="pl-PL" sz="2000" dirty="0" err="1"/>
              <a:t>функционирование</a:t>
            </a:r>
            <a:r>
              <a:rPr lang="pl-PL" sz="2000" dirty="0"/>
              <a:t> </a:t>
            </a:r>
            <a:r>
              <a:rPr lang="pl-PL" sz="2000" dirty="0" err="1"/>
              <a:t>нервной</a:t>
            </a:r>
            <a:r>
              <a:rPr lang="pl-PL" sz="2000" dirty="0"/>
              <a:t> </a:t>
            </a:r>
            <a:r>
              <a:rPr lang="pl-PL" sz="2000" dirty="0" err="1"/>
              <a:t>системы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нормальные</a:t>
            </a:r>
            <a:r>
              <a:rPr lang="pl-PL" sz="2000" dirty="0"/>
              <a:t> </a:t>
            </a:r>
            <a:r>
              <a:rPr lang="pl-PL" sz="2000" dirty="0" err="1"/>
              <a:t>психологические</a:t>
            </a:r>
            <a:r>
              <a:rPr lang="pl-PL" sz="2000" dirty="0"/>
              <a:t> </a:t>
            </a:r>
            <a:r>
              <a:rPr lang="pl-PL" sz="2000" dirty="0" err="1"/>
              <a:t>функции</a:t>
            </a:r>
            <a:endParaRPr lang="pl-PL" sz="2000" dirty="0"/>
          </a:p>
          <a:p>
            <a:r>
              <a:rPr lang="pl-PL" sz="2000" dirty="0"/>
              <a:t>✔ </a:t>
            </a:r>
            <a:r>
              <a:rPr lang="pl-PL" sz="2000" dirty="0" err="1"/>
              <a:t>поддерживать</a:t>
            </a:r>
            <a:r>
              <a:rPr lang="pl-PL" sz="2000" dirty="0"/>
              <a:t> </a:t>
            </a:r>
            <a:r>
              <a:rPr lang="pl-PL" sz="2000" dirty="0" err="1"/>
              <a:t>нормальный</a:t>
            </a:r>
            <a:r>
              <a:rPr lang="pl-PL" sz="2000" dirty="0"/>
              <a:t> </a:t>
            </a:r>
            <a:r>
              <a:rPr lang="pl-PL" sz="2000" dirty="0" err="1"/>
              <a:t>энергетический</a:t>
            </a:r>
            <a:r>
              <a:rPr lang="pl-PL" sz="2000" dirty="0"/>
              <a:t> </a:t>
            </a:r>
            <a:r>
              <a:rPr lang="pl-PL" sz="2000" dirty="0" err="1"/>
              <a:t>обмен</a:t>
            </a:r>
            <a:endParaRPr lang="pl-PL" sz="2000" dirty="0"/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0075B40-7C40-8579-B8E7-CC67501F2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Ниацин – энергия и здоровая кожа</a:t>
            </a:r>
            <a:endParaRPr lang="pl-PL" dirty="0"/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A6397ABB-B4CD-E8AB-2C8E-91137BEA6D93}"/>
              </a:ext>
            </a:extLst>
          </p:cNvPr>
          <p:cNvSpPr txBox="1"/>
          <p:nvPr/>
        </p:nvSpPr>
        <p:spPr>
          <a:xfrm>
            <a:off x="8577943" y="5297108"/>
            <a:ext cx="3434442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sz="1600" b="1" dirty="0" err="1"/>
              <a:t>Знаете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вы</a:t>
            </a:r>
            <a:r>
              <a:rPr lang="pl-PL" sz="1600" b="1" dirty="0"/>
              <a:t>…?</a:t>
            </a:r>
          </a:p>
          <a:p>
            <a:endParaRPr lang="pl-PL" sz="1600" dirty="0"/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</a:t>
            </a:r>
            <a:r>
              <a:rPr lang="pl-PL" sz="1600" dirty="0" err="1"/>
              <a:t>содержит</a:t>
            </a:r>
            <a:r>
              <a:rPr lang="pl-PL" sz="1600" dirty="0"/>
              <a:t> </a:t>
            </a:r>
            <a:r>
              <a:rPr lang="pl-PL" sz="1600" b="1" dirty="0"/>
              <a:t>100% </a:t>
            </a:r>
            <a:r>
              <a:rPr lang="pl-PL" sz="1600" b="1" dirty="0" err="1"/>
              <a:t>от</a:t>
            </a:r>
            <a:r>
              <a:rPr lang="pl-PL" sz="1600" b="1" dirty="0"/>
              <a:t> </a:t>
            </a:r>
            <a:r>
              <a:rPr lang="pl-PL" sz="1600" b="1" dirty="0" err="1"/>
              <a:t>референсной</a:t>
            </a:r>
            <a:r>
              <a:rPr lang="pl-PL" sz="1600" b="1" dirty="0"/>
              <a:t> </a:t>
            </a:r>
            <a:r>
              <a:rPr lang="pl-PL" sz="1600" b="1" dirty="0" err="1"/>
              <a:t>величины</a:t>
            </a:r>
            <a:r>
              <a:rPr lang="pl-PL" sz="1600" b="1" dirty="0"/>
              <a:t> </a:t>
            </a:r>
            <a:r>
              <a:rPr lang="pl-PL" sz="1600" b="1" dirty="0" err="1"/>
              <a:t>потребления</a:t>
            </a:r>
            <a:r>
              <a:rPr lang="pl-PL" sz="1600" b="1" dirty="0"/>
              <a:t> (RWS) </a:t>
            </a:r>
            <a:r>
              <a:rPr lang="pl-PL" sz="1600" b="1" dirty="0" err="1"/>
              <a:t>ниацина</a:t>
            </a:r>
            <a:r>
              <a:rPr lang="pl-PL" sz="1600" dirty="0"/>
              <a:t>.</a:t>
            </a:r>
          </a:p>
        </p:txBody>
      </p:sp>
      <p:pic>
        <p:nvPicPr>
          <p:cNvPr id="7" name="Obraz 6" descr="Niacin&#10;&#10;Zawartość wygenerowana przez AI może być niepoprawna.">
            <a:extLst>
              <a:ext uri="{FF2B5EF4-FFF2-40B4-BE49-F238E27FC236}">
                <a16:creationId xmlns:a16="http://schemas.microsoft.com/office/drawing/2014/main" id="{A3B05ED9-8AFA-ED56-E143-235049BE7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7523" y="1560892"/>
            <a:ext cx="2166015" cy="221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1767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10466F-EF34-AACF-99CA-362DF4EAE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C0072C7-40D5-1A61-BA04-F21D4D11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 err="1"/>
              <a:t>Не</a:t>
            </a:r>
            <a:r>
              <a:rPr lang="pl-PL" dirty="0"/>
              <a:t> </a:t>
            </a:r>
            <a:r>
              <a:rPr lang="pl-PL" dirty="0" err="1"/>
              <a:t>весь</a:t>
            </a:r>
            <a:r>
              <a:rPr lang="pl-PL" dirty="0"/>
              <a:t> </a:t>
            </a:r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одинаков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</a:t>
            </a:r>
            <a:r>
              <a:rPr lang="pl-PL" dirty="0" err="1"/>
              <a:t>содержит</a:t>
            </a:r>
            <a:r>
              <a:rPr lang="pl-PL" dirty="0"/>
              <a:t> </a:t>
            </a:r>
            <a:r>
              <a:rPr lang="pl-PL" b="1" dirty="0" err="1"/>
              <a:t>FloraGLO</a:t>
            </a:r>
            <a:r>
              <a:rPr lang="pl-PL" b="1" dirty="0"/>
              <a:t>®</a:t>
            </a:r>
            <a:r>
              <a:rPr lang="pl-PL" dirty="0"/>
              <a:t> — </a:t>
            </a:r>
            <a:r>
              <a:rPr lang="pl-PL" dirty="0" err="1"/>
              <a:t>одну</a:t>
            </a:r>
            <a:r>
              <a:rPr lang="pl-PL" dirty="0"/>
              <a:t> </a:t>
            </a:r>
            <a:r>
              <a:rPr lang="pl-PL" dirty="0" err="1"/>
              <a:t>из</a:t>
            </a:r>
            <a:r>
              <a:rPr lang="pl-PL" dirty="0"/>
              <a:t> </a:t>
            </a:r>
            <a:r>
              <a:rPr lang="pl-PL" dirty="0" err="1"/>
              <a:t>самых</a:t>
            </a:r>
            <a:r>
              <a:rPr lang="pl-PL" dirty="0"/>
              <a:t> </a:t>
            </a:r>
            <a:r>
              <a:rPr lang="pl-PL" dirty="0" err="1"/>
              <a:t>известных</a:t>
            </a:r>
            <a:r>
              <a:rPr lang="pl-PL" dirty="0"/>
              <a:t> и </a:t>
            </a:r>
            <a:r>
              <a:rPr lang="pl-PL" dirty="0" err="1"/>
              <a:t>хорошо</a:t>
            </a:r>
            <a:r>
              <a:rPr lang="pl-PL" dirty="0"/>
              <a:t> </a:t>
            </a:r>
            <a:r>
              <a:rPr lang="pl-PL" dirty="0" err="1"/>
              <a:t>изученных</a:t>
            </a:r>
            <a:r>
              <a:rPr lang="pl-PL" dirty="0"/>
              <a:t> </a:t>
            </a:r>
            <a:r>
              <a:rPr lang="pl-PL" dirty="0" err="1"/>
              <a:t>марок</a:t>
            </a:r>
            <a:r>
              <a:rPr lang="pl-PL" dirty="0"/>
              <a:t> </a:t>
            </a:r>
            <a:r>
              <a:rPr lang="pl-PL" dirty="0" err="1"/>
              <a:t>лютеина</a:t>
            </a:r>
            <a:r>
              <a:rPr lang="pl-PL" dirty="0"/>
              <a:t> в </a:t>
            </a:r>
            <a:r>
              <a:rPr lang="pl-PL" dirty="0" err="1"/>
              <a:t>мире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b="1" dirty="0" err="1"/>
              <a:t>FloraGLO</a:t>
            </a:r>
            <a:r>
              <a:rPr lang="pl-PL" b="1" dirty="0"/>
              <a:t>®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зарегистрированным</a:t>
            </a:r>
            <a:r>
              <a:rPr lang="pl-PL" dirty="0"/>
              <a:t> </a:t>
            </a:r>
            <a:r>
              <a:rPr lang="pl-PL" dirty="0" err="1"/>
              <a:t>товарным</a:t>
            </a:r>
            <a:r>
              <a:rPr lang="pl-PL" dirty="0"/>
              <a:t> </a:t>
            </a:r>
            <a:r>
              <a:rPr lang="pl-PL" dirty="0" err="1"/>
              <a:t>знаком</a:t>
            </a:r>
            <a:r>
              <a:rPr lang="pl-PL" dirty="0"/>
              <a:t> </a:t>
            </a:r>
            <a:r>
              <a:rPr lang="pl-PL" dirty="0" err="1"/>
              <a:t>компании</a:t>
            </a:r>
            <a:r>
              <a:rPr lang="pl-PL" dirty="0"/>
              <a:t> </a:t>
            </a:r>
            <a:r>
              <a:rPr lang="pl-PL" dirty="0" err="1"/>
              <a:t>Kemin</a:t>
            </a:r>
            <a:r>
              <a:rPr lang="pl-PL" dirty="0"/>
              <a:t> </a:t>
            </a:r>
            <a:r>
              <a:rPr lang="pl-PL" dirty="0" err="1"/>
              <a:t>Industries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8A91979E-A6BF-93E7-4FB7-38D709945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371" y="573960"/>
            <a:ext cx="10896600" cy="640080"/>
          </a:xfrm>
        </p:spPr>
        <p:txBody>
          <a:bodyPr>
            <a:normAutofit fontScale="90000"/>
          </a:bodyPr>
          <a:lstStyle/>
          <a:p>
            <a:r>
              <a:rPr lang="ru-RU" dirty="0"/>
              <a:t>FloraGLO® – почему именно этот лютеин?</a:t>
            </a:r>
            <a:endParaRPr lang="pl-PL" dirty="0"/>
          </a:p>
        </p:txBody>
      </p:sp>
      <p:pic>
        <p:nvPicPr>
          <p:cNvPr id="2" name="Obraz 1" descr="FloraGLO® Lutein 5% CWS/S-TG min. 5% Lutein - K.-W. Pfannenschmidt Gm">
            <a:extLst>
              <a:ext uri="{FF2B5EF4-FFF2-40B4-BE49-F238E27FC236}">
                <a16:creationId xmlns:a16="http://schemas.microsoft.com/office/drawing/2014/main" id="{80B93CCF-CE92-E97D-4198-FB46DBAC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557" y="4359207"/>
            <a:ext cx="3649436" cy="22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9817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C698C-647C-6B1C-F264-441657FD9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E06291F-DF93-E90A-E5EB-F612160E64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888671"/>
            <a:ext cx="10424160" cy="4356344"/>
          </a:xfrm>
        </p:spPr>
        <p:txBody>
          <a:bodyPr>
            <a:normAutofit lnSpcReduction="10000"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</a:t>
            </a:r>
            <a:r>
              <a:rPr lang="pl-PL" dirty="0" err="1"/>
              <a:t>содержит</a:t>
            </a:r>
            <a:r>
              <a:rPr lang="pl-PL" dirty="0"/>
              <a:t> </a:t>
            </a:r>
            <a:r>
              <a:rPr lang="pl-PL" b="1" dirty="0"/>
              <a:t>10 </a:t>
            </a:r>
            <a:r>
              <a:rPr lang="pl-PL" b="1" dirty="0" err="1"/>
              <a:t>мг</a:t>
            </a:r>
            <a:r>
              <a:rPr lang="pl-PL" b="1" dirty="0"/>
              <a:t> </a:t>
            </a:r>
            <a:r>
              <a:rPr lang="pl-PL" b="1" dirty="0" err="1"/>
              <a:t>лютеина</a:t>
            </a:r>
            <a:r>
              <a:rPr lang="pl-PL" b="1" dirty="0"/>
              <a:t> </a:t>
            </a:r>
            <a:r>
              <a:rPr lang="pl-PL" b="1" dirty="0" err="1"/>
              <a:t>FloraGLO</a:t>
            </a:r>
            <a:r>
              <a:rPr lang="pl-PL" b="1" dirty="0"/>
              <a:t>®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FloraGLO</a:t>
            </a:r>
            <a:r>
              <a:rPr lang="pl-PL" dirty="0"/>
              <a:t>®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запатентованный</a:t>
            </a:r>
            <a:r>
              <a:rPr lang="pl-PL" dirty="0"/>
              <a:t> </a:t>
            </a:r>
            <a:r>
              <a:rPr lang="pl-PL" dirty="0" err="1"/>
              <a:t>ингредиент</a:t>
            </a:r>
            <a:r>
              <a:rPr lang="pl-PL" dirty="0"/>
              <a:t> </a:t>
            </a:r>
            <a:r>
              <a:rPr lang="pl-PL" dirty="0" err="1"/>
              <a:t>компании</a:t>
            </a:r>
            <a:r>
              <a:rPr lang="pl-PL" dirty="0"/>
              <a:t> </a:t>
            </a:r>
            <a:r>
              <a:rPr lang="pl-PL" b="1" dirty="0" err="1"/>
              <a:t>Kemin</a:t>
            </a:r>
            <a:r>
              <a:rPr lang="pl-PL" b="1" dirty="0"/>
              <a:t> </a:t>
            </a:r>
            <a:r>
              <a:rPr lang="pl-PL" b="1" dirty="0" err="1"/>
              <a:t>Industries</a:t>
            </a:r>
            <a:r>
              <a:rPr lang="pl-PL" dirty="0"/>
              <a:t>, </a:t>
            </a:r>
            <a:r>
              <a:rPr lang="pl-PL" dirty="0" err="1"/>
              <a:t>который</a:t>
            </a:r>
            <a:r>
              <a:rPr lang="pl-PL" dirty="0"/>
              <a:t> </a:t>
            </a:r>
            <a:r>
              <a:rPr lang="pl-PL" dirty="0" err="1"/>
              <a:t>на</a:t>
            </a:r>
            <a:r>
              <a:rPr lang="pl-PL" dirty="0"/>
              <a:t> </a:t>
            </a:r>
            <a:r>
              <a:rPr lang="pl-PL" dirty="0" err="1"/>
              <a:t>протяжении</a:t>
            </a:r>
            <a:r>
              <a:rPr lang="pl-PL" dirty="0"/>
              <a:t> </a:t>
            </a:r>
            <a:r>
              <a:rPr lang="pl-PL" dirty="0" err="1"/>
              <a:t>многих</a:t>
            </a:r>
            <a:r>
              <a:rPr lang="pl-PL" dirty="0"/>
              <a:t> </a:t>
            </a:r>
            <a:r>
              <a:rPr lang="pl-PL" dirty="0" err="1"/>
              <a:t>лет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предметом</a:t>
            </a:r>
            <a:r>
              <a:rPr lang="pl-PL" dirty="0"/>
              <a:t> </a:t>
            </a:r>
            <a:r>
              <a:rPr lang="pl-PL" dirty="0" err="1"/>
              <a:t>научных</a:t>
            </a:r>
            <a:r>
              <a:rPr lang="pl-PL" dirty="0"/>
              <a:t> </a:t>
            </a:r>
            <a:r>
              <a:rPr lang="pl-PL" dirty="0" err="1"/>
              <a:t>исследований</a:t>
            </a:r>
            <a:r>
              <a:rPr lang="pl-PL" dirty="0"/>
              <a:t>, </a:t>
            </a:r>
            <a:r>
              <a:rPr lang="pl-PL" dirty="0" err="1"/>
              <a:t>посвящённых</a:t>
            </a:r>
            <a:r>
              <a:rPr lang="pl-PL" dirty="0"/>
              <a:t> </a:t>
            </a:r>
            <a:r>
              <a:rPr lang="pl-PL" dirty="0" err="1"/>
              <a:t>лютеину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b="1" dirty="0" err="1"/>
              <a:t>Не</a:t>
            </a:r>
            <a:r>
              <a:rPr lang="pl-PL" b="1" dirty="0"/>
              <a:t> </a:t>
            </a:r>
            <a:r>
              <a:rPr lang="pl-PL" b="1" dirty="0" err="1"/>
              <a:t>весь</a:t>
            </a:r>
            <a:r>
              <a:rPr lang="pl-PL" b="1" dirty="0"/>
              <a:t> </a:t>
            </a:r>
            <a:r>
              <a:rPr lang="pl-PL" b="1" dirty="0" err="1"/>
              <a:t>лютеин</a:t>
            </a:r>
            <a:r>
              <a:rPr lang="pl-PL" b="1" dirty="0"/>
              <a:t>, </a:t>
            </a:r>
            <a:r>
              <a:rPr lang="pl-PL" b="1" dirty="0" err="1"/>
              <a:t>представленный</a:t>
            </a:r>
            <a:r>
              <a:rPr lang="pl-PL" b="1" dirty="0"/>
              <a:t> </a:t>
            </a:r>
            <a:r>
              <a:rPr lang="pl-PL" b="1" dirty="0" err="1"/>
              <a:t>на</a:t>
            </a:r>
            <a:r>
              <a:rPr lang="pl-PL" b="1" dirty="0"/>
              <a:t> </a:t>
            </a:r>
            <a:r>
              <a:rPr lang="pl-PL" b="1" dirty="0" err="1"/>
              <a:t>рынке</a:t>
            </a:r>
            <a:r>
              <a:rPr lang="pl-PL" b="1" dirty="0"/>
              <a:t>, </a:t>
            </a:r>
            <a:r>
              <a:rPr lang="pl-PL" b="1" dirty="0" err="1"/>
              <a:t>одинаков</a:t>
            </a:r>
            <a:r>
              <a:rPr lang="pl-PL" b="1" dirty="0"/>
              <a:t>.</a:t>
            </a:r>
            <a:endParaRPr lang="pl-PL" dirty="0"/>
          </a:p>
          <a:p>
            <a:r>
              <a:rPr lang="pl-PL" dirty="0" err="1"/>
              <a:t>FloraGLO</a:t>
            </a:r>
            <a:r>
              <a:rPr lang="pl-PL" dirty="0"/>
              <a:t>® </a:t>
            </a:r>
            <a:r>
              <a:rPr lang="pl-PL" dirty="0" err="1"/>
              <a:t>означает</a:t>
            </a:r>
            <a:r>
              <a:rPr lang="pl-PL" dirty="0"/>
              <a:t>:</a:t>
            </a:r>
          </a:p>
          <a:p>
            <a:r>
              <a:rPr lang="pl-PL" dirty="0"/>
              <a:t>✔ </a:t>
            </a:r>
            <a:r>
              <a:rPr lang="pl-PL" dirty="0" err="1"/>
              <a:t>стандартизированное</a:t>
            </a:r>
            <a:r>
              <a:rPr lang="pl-PL" dirty="0"/>
              <a:t> </a:t>
            </a:r>
            <a:r>
              <a:rPr lang="pl-PL" dirty="0" err="1"/>
              <a:t>сырьё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контролируемое</a:t>
            </a:r>
            <a:r>
              <a:rPr lang="pl-PL" dirty="0"/>
              <a:t> </a:t>
            </a:r>
            <a:r>
              <a:rPr lang="pl-PL" dirty="0" err="1"/>
              <a:t>качество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прослеживаемое</a:t>
            </a:r>
            <a:r>
              <a:rPr lang="pl-PL" dirty="0"/>
              <a:t> </a:t>
            </a:r>
            <a:r>
              <a:rPr lang="pl-PL" dirty="0" err="1"/>
              <a:t>происхождение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C10B1D0-959A-FBAE-4FDC-03A123B1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FloraGLO® – ингредиент с собственной исследовательской поддержкой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8607165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51400-4DA1-68B2-F874-E2FD923B4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D385432-D7D0-54AE-303F-98406749B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endParaRPr lang="pl-PL" dirty="0"/>
          </a:p>
          <a:p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относится</a:t>
            </a:r>
            <a:r>
              <a:rPr lang="pl-PL" dirty="0"/>
              <a:t> к </a:t>
            </a:r>
            <a:r>
              <a:rPr lang="pl-PL" dirty="0" err="1"/>
              <a:t>группе</a:t>
            </a:r>
            <a:r>
              <a:rPr lang="pl-PL" dirty="0"/>
              <a:t> </a:t>
            </a:r>
            <a:r>
              <a:rPr lang="pl-PL" b="1" dirty="0" err="1"/>
              <a:t>каротиноидов</a:t>
            </a:r>
            <a:r>
              <a:rPr lang="pl-PL" dirty="0"/>
              <a:t> — </a:t>
            </a:r>
            <a:r>
              <a:rPr lang="pl-PL" dirty="0" err="1"/>
              <a:t>природных</a:t>
            </a:r>
            <a:r>
              <a:rPr lang="pl-PL" dirty="0"/>
              <a:t> </a:t>
            </a:r>
            <a:r>
              <a:rPr lang="pl-PL" dirty="0" err="1"/>
              <a:t>растительных</a:t>
            </a:r>
            <a:r>
              <a:rPr lang="pl-PL" dirty="0"/>
              <a:t> </a:t>
            </a:r>
            <a:r>
              <a:rPr lang="pl-PL" dirty="0" err="1"/>
              <a:t>пигментов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Он</a:t>
            </a:r>
            <a:r>
              <a:rPr lang="pl-PL" dirty="0"/>
              <a:t> </a:t>
            </a:r>
            <a:r>
              <a:rPr lang="pl-PL" dirty="0" err="1"/>
              <a:t>естественным</a:t>
            </a:r>
            <a:r>
              <a:rPr lang="pl-PL" dirty="0"/>
              <a:t> </a:t>
            </a:r>
            <a:r>
              <a:rPr lang="pl-PL" dirty="0" err="1"/>
              <a:t>образом</a:t>
            </a:r>
            <a:r>
              <a:rPr lang="pl-PL" dirty="0"/>
              <a:t> </a:t>
            </a:r>
            <a:r>
              <a:rPr lang="pl-PL" dirty="0" err="1"/>
              <a:t>содержится</a:t>
            </a:r>
            <a:r>
              <a:rPr lang="pl-PL" dirty="0"/>
              <a:t>, в </a:t>
            </a:r>
            <a:r>
              <a:rPr lang="pl-PL" dirty="0" err="1"/>
              <a:t>частности</a:t>
            </a:r>
            <a:r>
              <a:rPr lang="pl-PL" dirty="0"/>
              <a:t>, в:</a:t>
            </a:r>
          </a:p>
          <a:p>
            <a:r>
              <a:rPr lang="pl-PL" dirty="0"/>
              <a:t>🥬 </a:t>
            </a:r>
            <a:r>
              <a:rPr lang="pl-PL" dirty="0" err="1"/>
              <a:t>капусте</a:t>
            </a:r>
            <a:r>
              <a:rPr lang="pl-PL" dirty="0"/>
              <a:t> </a:t>
            </a:r>
            <a:r>
              <a:rPr lang="pl-PL" dirty="0" err="1"/>
              <a:t>кейл</a:t>
            </a:r>
            <a:endParaRPr lang="pl-PL" dirty="0"/>
          </a:p>
          <a:p>
            <a:r>
              <a:rPr lang="pl-PL" dirty="0"/>
              <a:t>🥬 </a:t>
            </a:r>
            <a:r>
              <a:rPr lang="pl-PL" dirty="0" err="1"/>
              <a:t>шпинате</a:t>
            </a:r>
            <a:endParaRPr lang="pl-PL" dirty="0"/>
          </a:p>
          <a:p>
            <a:r>
              <a:rPr lang="pl-PL" dirty="0"/>
              <a:t>🥦 </a:t>
            </a:r>
            <a:r>
              <a:rPr lang="pl-PL" dirty="0" err="1"/>
              <a:t>брокколи</a:t>
            </a:r>
            <a:endParaRPr lang="pl-PL" dirty="0"/>
          </a:p>
          <a:p>
            <a:r>
              <a:rPr lang="pl-PL" dirty="0"/>
              <a:t>🌼 </a:t>
            </a:r>
            <a:r>
              <a:rPr lang="pl-PL" dirty="0" err="1"/>
              <a:t>цветках</a:t>
            </a:r>
            <a:r>
              <a:rPr lang="pl-PL" dirty="0"/>
              <a:t> </a:t>
            </a:r>
            <a:r>
              <a:rPr lang="pl-PL" dirty="0" err="1"/>
              <a:t>бархатцев</a:t>
            </a:r>
            <a:endParaRPr lang="pl-PL" dirty="0"/>
          </a:p>
          <a:p>
            <a:r>
              <a:rPr lang="pl-PL" dirty="0" err="1"/>
              <a:t>FloraGLO</a:t>
            </a:r>
            <a:r>
              <a:rPr lang="pl-PL" dirty="0"/>
              <a:t>® </a:t>
            </a:r>
            <a:r>
              <a:rPr lang="pl-PL" dirty="0" err="1"/>
              <a:t>получают</a:t>
            </a:r>
            <a:r>
              <a:rPr lang="pl-PL" dirty="0"/>
              <a:t> </a:t>
            </a:r>
            <a:r>
              <a:rPr lang="pl-PL" dirty="0" err="1"/>
              <a:t>из</a:t>
            </a:r>
            <a:r>
              <a:rPr lang="pl-PL" dirty="0"/>
              <a:t> </a:t>
            </a:r>
            <a:r>
              <a:rPr lang="pl-PL" dirty="0" err="1"/>
              <a:t>цветков</a:t>
            </a:r>
            <a:r>
              <a:rPr lang="pl-PL" dirty="0"/>
              <a:t> </a:t>
            </a:r>
            <a:r>
              <a:rPr lang="pl-PL" dirty="0" err="1"/>
              <a:t>бархатцев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99211C1-CDA2-9FBE-1EE3-280D62852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dirty="0"/>
              <a:t>Что такое лютеин?</a:t>
            </a:r>
            <a:endParaRPr lang="pl-PL" dirty="0"/>
          </a:p>
        </p:txBody>
      </p:sp>
      <p:pic>
        <p:nvPicPr>
          <p:cNvPr id="4" name="Obraz 3" descr="Lutein&#10;&#10;Zawartość wygenerowana przez AI może być niepoprawna.">
            <a:extLst>
              <a:ext uri="{FF2B5EF4-FFF2-40B4-BE49-F238E27FC236}">
                <a16:creationId xmlns:a16="http://schemas.microsoft.com/office/drawing/2014/main" id="{B90EF893-1CDE-7E5C-9831-33ABB534D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7493" y="3429000"/>
            <a:ext cx="2410670" cy="242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3411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8D6DE-C9DB-4D96-E62A-A870A5268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802728B-DD59-D3DA-5216-C5842C120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455593"/>
            <a:ext cx="10424160" cy="4937760"/>
          </a:xfrm>
        </p:spPr>
        <p:txBody>
          <a:bodyPr/>
          <a:lstStyle/>
          <a:p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естественным</a:t>
            </a:r>
            <a:r>
              <a:rPr lang="pl-PL" dirty="0"/>
              <a:t> </a:t>
            </a:r>
            <a:r>
              <a:rPr lang="pl-PL" dirty="0" err="1"/>
              <a:t>образом</a:t>
            </a:r>
            <a:r>
              <a:rPr lang="pl-PL" dirty="0"/>
              <a:t> </a:t>
            </a:r>
            <a:r>
              <a:rPr lang="pl-PL" dirty="0" err="1"/>
              <a:t>накапливается</a:t>
            </a:r>
            <a:r>
              <a:rPr lang="pl-PL" dirty="0"/>
              <a:t> </a:t>
            </a:r>
            <a:r>
              <a:rPr lang="pl-PL" dirty="0" err="1"/>
              <a:t>преимущественно</a:t>
            </a:r>
            <a:r>
              <a:rPr lang="pl-PL" dirty="0"/>
              <a:t> в:</a:t>
            </a:r>
          </a:p>
          <a:p>
            <a:r>
              <a:rPr lang="pl-PL" dirty="0"/>
              <a:t>👁 </a:t>
            </a:r>
            <a:r>
              <a:rPr lang="pl-PL" dirty="0" err="1"/>
              <a:t>жёлтом</a:t>
            </a:r>
            <a:r>
              <a:rPr lang="pl-PL" dirty="0"/>
              <a:t> </a:t>
            </a:r>
            <a:r>
              <a:rPr lang="pl-PL" dirty="0" err="1"/>
              <a:t>пятне</a:t>
            </a:r>
            <a:r>
              <a:rPr lang="pl-PL" dirty="0"/>
              <a:t> (</a:t>
            </a:r>
            <a:r>
              <a:rPr lang="pl-PL" dirty="0" err="1"/>
              <a:t>макуле</a:t>
            </a:r>
            <a:r>
              <a:rPr lang="pl-PL" dirty="0"/>
              <a:t>) </a:t>
            </a:r>
            <a:r>
              <a:rPr lang="pl-PL" dirty="0" err="1"/>
              <a:t>глаза</a:t>
            </a:r>
            <a:endParaRPr lang="pl-PL" dirty="0"/>
          </a:p>
          <a:p>
            <a:r>
              <a:rPr lang="pl-PL" dirty="0"/>
              <a:t>👁 </a:t>
            </a:r>
            <a:r>
              <a:rPr lang="pl-PL" dirty="0" err="1"/>
              <a:t>сетчатке</a:t>
            </a:r>
            <a:endParaRPr lang="pl-PL" dirty="0"/>
          </a:p>
          <a:p>
            <a:r>
              <a:rPr lang="pl-PL" dirty="0"/>
              <a:t>а </a:t>
            </a:r>
            <a:r>
              <a:rPr lang="pl-PL" dirty="0" err="1"/>
              <a:t>также</a:t>
            </a:r>
            <a:r>
              <a:rPr lang="pl-PL" dirty="0"/>
              <a:t> </a:t>
            </a:r>
            <a:r>
              <a:rPr lang="pl-PL" dirty="0" err="1"/>
              <a:t>содержится</a:t>
            </a:r>
            <a:r>
              <a:rPr lang="pl-PL" dirty="0"/>
              <a:t> в </a:t>
            </a:r>
            <a:r>
              <a:rPr lang="pl-PL" dirty="0" err="1"/>
              <a:t>коже</a:t>
            </a:r>
            <a:r>
              <a:rPr lang="pl-PL" dirty="0"/>
              <a:t>.</a:t>
            </a:r>
          </a:p>
          <a:p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одна</a:t>
            </a:r>
            <a:r>
              <a:rPr lang="pl-PL" dirty="0"/>
              <a:t> </a:t>
            </a:r>
            <a:r>
              <a:rPr lang="pl-PL" dirty="0" err="1"/>
              <a:t>из</a:t>
            </a:r>
            <a:r>
              <a:rPr lang="pl-PL" dirty="0"/>
              <a:t> </a:t>
            </a:r>
            <a:r>
              <a:rPr lang="pl-PL" dirty="0" err="1"/>
              <a:t>причин</a:t>
            </a:r>
            <a:r>
              <a:rPr lang="pl-PL" dirty="0"/>
              <a:t>, </a:t>
            </a:r>
            <a:r>
              <a:rPr lang="pl-PL" dirty="0" err="1"/>
              <a:t>по</a:t>
            </a:r>
            <a:r>
              <a:rPr lang="pl-PL" dirty="0"/>
              <a:t> </a:t>
            </a:r>
            <a:r>
              <a:rPr lang="pl-PL" dirty="0" err="1"/>
              <a:t>которой</a:t>
            </a:r>
            <a:r>
              <a:rPr lang="pl-PL" dirty="0"/>
              <a:t> </a:t>
            </a:r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на</a:t>
            </a:r>
            <a:r>
              <a:rPr lang="pl-PL" dirty="0"/>
              <a:t> </a:t>
            </a:r>
            <a:r>
              <a:rPr lang="pl-PL" dirty="0" err="1"/>
              <a:t>протяжении</a:t>
            </a:r>
            <a:r>
              <a:rPr lang="pl-PL" dirty="0"/>
              <a:t> </a:t>
            </a:r>
            <a:r>
              <a:rPr lang="pl-PL" dirty="0" err="1"/>
              <a:t>многих</a:t>
            </a:r>
            <a:r>
              <a:rPr lang="pl-PL" dirty="0"/>
              <a:t> </a:t>
            </a:r>
            <a:r>
              <a:rPr lang="pl-PL" dirty="0" err="1"/>
              <a:t>лет</a:t>
            </a:r>
            <a:r>
              <a:rPr lang="pl-PL" dirty="0"/>
              <a:t> </a:t>
            </a:r>
            <a:r>
              <a:rPr lang="pl-PL" dirty="0" err="1"/>
              <a:t>является</a:t>
            </a:r>
            <a:r>
              <a:rPr lang="pl-PL" dirty="0"/>
              <a:t> </a:t>
            </a:r>
            <a:r>
              <a:rPr lang="pl-PL" dirty="0" err="1"/>
              <a:t>предметом</a:t>
            </a:r>
            <a:r>
              <a:rPr lang="pl-PL" dirty="0"/>
              <a:t> </a:t>
            </a:r>
            <a:r>
              <a:rPr lang="pl-PL" dirty="0" err="1"/>
              <a:t>многочисленных</a:t>
            </a:r>
            <a:r>
              <a:rPr lang="pl-PL" dirty="0"/>
              <a:t> </a:t>
            </a:r>
            <a:r>
              <a:rPr lang="pl-PL" dirty="0" err="1"/>
              <a:t>научных</a:t>
            </a:r>
            <a:r>
              <a:rPr lang="pl-PL" dirty="0"/>
              <a:t> </a:t>
            </a:r>
            <a:r>
              <a:rPr lang="pl-PL" dirty="0" err="1"/>
              <a:t>исследований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84B4C7D-815E-C337-14CE-0AC39BC6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Где в организме находится лютеин?</a:t>
            </a:r>
            <a:endParaRPr lang="pl-PL" dirty="0"/>
          </a:p>
        </p:txBody>
      </p:sp>
      <p:pic>
        <p:nvPicPr>
          <p:cNvPr id="4" name="Obraz 3" descr="The image depicts a simplified, stylized representation of a human eye with a highlighted iris.&#10;&#10;Zawartość wygenerowana przez AI może być niepoprawna.">
            <a:extLst>
              <a:ext uri="{FF2B5EF4-FFF2-40B4-BE49-F238E27FC236}">
                <a16:creationId xmlns:a16="http://schemas.microsoft.com/office/drawing/2014/main" id="{708E5854-DF6A-456A-7897-3C91C7069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5172" y="3862683"/>
            <a:ext cx="3025623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3740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690FD-1B60-820A-5328-871C0909E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8431A08-D351-36E3-A0B4-2F40C3594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ru-RU" dirty="0"/>
              <a:t>Marine Glo основан не на одном ингредиенте. Каждый из них выполняет свою функцию.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B751E28F-104A-F067-108D-2AFA51FD1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dirty="0"/>
              <a:t>Синергия ингредиентов</a:t>
            </a:r>
            <a:endParaRPr lang="pl-PL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2EBFBA88-276B-1980-B9EA-B18C2F9D0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05795"/>
              </p:ext>
            </p:extLst>
          </p:nvPr>
        </p:nvGraphicFramePr>
        <p:xfrm>
          <a:off x="1469571" y="2759234"/>
          <a:ext cx="9797143" cy="2743200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2956385">
                  <a:extLst>
                    <a:ext uri="{9D8B030D-6E8A-4147-A177-3AD203B41FA5}">
                      <a16:colId xmlns:a16="http://schemas.microsoft.com/office/drawing/2014/main" val="2736782917"/>
                    </a:ext>
                  </a:extLst>
                </a:gridCol>
                <a:gridCol w="6840758">
                  <a:extLst>
                    <a:ext uri="{9D8B030D-6E8A-4147-A177-3AD203B41FA5}">
                      <a16:colId xmlns:a16="http://schemas.microsoft.com/office/drawing/2014/main" val="9621220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/>
                        <a:t>Ингредиент</a:t>
                      </a:r>
                      <a:endParaRPr lang="pl-PL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/>
                        <a:t>Роль</a:t>
                      </a:r>
                      <a:endParaRPr lang="pl-PL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89491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Морской коллаген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Источник коллагеновых пептидов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52652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Витамин 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Способствует нормальному образованию коллагена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1196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Биотин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Помогает поддерживать здоровье кожи и волос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8623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Ниацин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Помогает поддерживать здоровье кожи и нормальный энергетический обмен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9415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FloraGLO®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dirty="0" err="1"/>
                        <a:t>Брендированный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растительный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ингредиент</a:t>
                      </a:r>
                      <a:r>
                        <a:rPr lang="pl-PL" dirty="0"/>
                        <a:t>, </a:t>
                      </a:r>
                      <a:r>
                        <a:rPr lang="pl-PL" dirty="0" err="1"/>
                        <a:t>содержащий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лютеин</a:t>
                      </a:r>
                      <a:endParaRPr lang="pl-PL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4692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8162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B145F-9B1A-9AFE-B40B-A861B89A0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8A958C3-D225-6A77-A8F7-E32BD07BC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752599"/>
            <a:ext cx="10424160" cy="4492415"/>
          </a:xfrm>
        </p:spPr>
        <p:txBody>
          <a:bodyPr/>
          <a:lstStyle/>
          <a:p>
            <a:r>
              <a:rPr lang="ru-RU" dirty="0"/>
              <a:t>Коллаген — один из наиболее тщательно изученных белков в организме человека.</a:t>
            </a:r>
            <a:endParaRPr lang="pl-PL" dirty="0"/>
          </a:p>
          <a:p>
            <a:endParaRPr lang="pl-PL" dirty="0"/>
          </a:p>
          <a:p>
            <a:r>
              <a:rPr lang="ru-RU" dirty="0"/>
              <a:t>На протяжении многих лет исследования сосредотачивались на:</a:t>
            </a:r>
            <a:endParaRPr lang="pl-PL" dirty="0"/>
          </a:p>
          <a:p>
            <a:r>
              <a:rPr lang="ru-RU" dirty="0"/>
              <a:t>• его структуре</a:t>
            </a:r>
            <a:endParaRPr lang="pl-PL" dirty="0"/>
          </a:p>
          <a:p>
            <a:r>
              <a:rPr lang="ru-RU" dirty="0"/>
              <a:t>• его обмене веществ</a:t>
            </a:r>
            <a:endParaRPr lang="pl-PL" dirty="0"/>
          </a:p>
          <a:p>
            <a:r>
              <a:rPr lang="ru-RU" dirty="0"/>
              <a:t>• его роли в соединительной ткани</a:t>
            </a:r>
            <a:endParaRPr lang="pl-PL" dirty="0"/>
          </a:p>
          <a:p>
            <a:r>
              <a:rPr lang="ru-RU" dirty="0"/>
              <a:t>• изменениях, связанных с возрастом</a:t>
            </a:r>
            <a:endParaRPr lang="pl-PL" dirty="0"/>
          </a:p>
          <a:p>
            <a:r>
              <a:rPr lang="ru-RU" dirty="0"/>
              <a:t>• использовании гидролизатов коллагена в питании.</a:t>
            </a:r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EF92D11B-EDAB-7FB5-9573-ED65C477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Почему учёные так интенсивно изучают коллаген?</a:t>
            </a:r>
            <a:endParaRPr lang="pl-PL" dirty="0"/>
          </a:p>
        </p:txBody>
      </p:sp>
      <p:pic>
        <p:nvPicPr>
          <p:cNvPr id="4" name="Obraz 3" descr="Collagen&#10;&#10;Zawartość wygenerowana przez AI może być niepoprawna.">
            <a:extLst>
              <a:ext uri="{FF2B5EF4-FFF2-40B4-BE49-F238E27FC236}">
                <a16:creationId xmlns:a16="http://schemas.microsoft.com/office/drawing/2014/main" id="{FCEC4BFB-7731-2DE5-25D8-F5C9F473F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5999" y="2465613"/>
            <a:ext cx="2267864" cy="216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01055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B1048-7A16-BAB5-5F05-60ED7A81F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B60B203-A9F7-028D-43F6-B506EB37F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lnSpcReduction="10000"/>
          </a:bodyPr>
          <a:lstStyle/>
          <a:p>
            <a:r>
              <a:rPr lang="pl-PL" dirty="0" err="1"/>
              <a:t>Гидролизат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не</a:t>
            </a:r>
            <a:r>
              <a:rPr lang="pl-PL" dirty="0"/>
              <a:t> «</a:t>
            </a:r>
            <a:r>
              <a:rPr lang="pl-PL" dirty="0" err="1"/>
              <a:t>цельный</a:t>
            </a:r>
            <a:r>
              <a:rPr lang="pl-PL" dirty="0"/>
              <a:t> </a:t>
            </a:r>
            <a:r>
              <a:rPr lang="pl-PL" dirty="0" err="1"/>
              <a:t>коллаген</a:t>
            </a:r>
            <a:r>
              <a:rPr lang="pl-PL" dirty="0"/>
              <a:t>».</a:t>
            </a:r>
          </a:p>
          <a:p>
            <a:endParaRPr lang="pl-PL" dirty="0"/>
          </a:p>
          <a:p>
            <a:r>
              <a:rPr lang="pl-PL" dirty="0"/>
              <a:t>В </a:t>
            </a:r>
            <a:r>
              <a:rPr lang="pl-PL" dirty="0" err="1"/>
              <a:t>процессе</a:t>
            </a:r>
            <a:r>
              <a:rPr lang="pl-PL" dirty="0"/>
              <a:t> </a:t>
            </a:r>
            <a:r>
              <a:rPr lang="pl-PL" dirty="0" err="1"/>
              <a:t>гидролиза</a:t>
            </a:r>
            <a:r>
              <a:rPr lang="pl-PL" dirty="0"/>
              <a:t> </a:t>
            </a:r>
            <a:r>
              <a:rPr lang="pl-PL" dirty="0" err="1"/>
              <a:t>длинные</a:t>
            </a:r>
            <a:r>
              <a:rPr lang="pl-PL" dirty="0"/>
              <a:t> </a:t>
            </a:r>
            <a:r>
              <a:rPr lang="pl-PL" dirty="0" err="1"/>
              <a:t>коллагеновые</a:t>
            </a:r>
            <a:r>
              <a:rPr lang="pl-PL" dirty="0"/>
              <a:t> </a:t>
            </a:r>
            <a:r>
              <a:rPr lang="pl-PL" dirty="0" err="1"/>
              <a:t>волокна</a:t>
            </a:r>
            <a:r>
              <a:rPr lang="pl-PL" dirty="0"/>
              <a:t> </a:t>
            </a:r>
            <a:r>
              <a:rPr lang="pl-PL" dirty="0" err="1"/>
              <a:t>расщепляются</a:t>
            </a:r>
            <a:r>
              <a:rPr lang="pl-PL" dirty="0"/>
              <a:t> </a:t>
            </a:r>
            <a:r>
              <a:rPr lang="pl-PL" dirty="0" err="1"/>
              <a:t>на</a:t>
            </a:r>
            <a:r>
              <a:rPr lang="pl-PL" dirty="0"/>
              <a:t> </a:t>
            </a:r>
            <a:r>
              <a:rPr lang="pl-PL" dirty="0" err="1"/>
              <a:t>значительно</a:t>
            </a:r>
            <a:r>
              <a:rPr lang="pl-PL" dirty="0"/>
              <a:t> </a:t>
            </a:r>
            <a:r>
              <a:rPr lang="pl-PL" dirty="0" err="1"/>
              <a:t>более</a:t>
            </a:r>
            <a:r>
              <a:rPr lang="pl-PL" dirty="0"/>
              <a:t> </a:t>
            </a:r>
            <a:r>
              <a:rPr lang="pl-PL" dirty="0" err="1"/>
              <a:t>короткие</a:t>
            </a:r>
            <a:r>
              <a:rPr lang="pl-PL" dirty="0"/>
              <a:t> </a:t>
            </a:r>
            <a:r>
              <a:rPr lang="pl-PL" dirty="0" err="1"/>
              <a:t>фрагменты</a:t>
            </a:r>
            <a:r>
              <a:rPr lang="pl-PL" dirty="0"/>
              <a:t> — </a:t>
            </a:r>
            <a:r>
              <a:rPr lang="pl-PL" b="1" dirty="0" err="1"/>
              <a:t>коллагеновые</a:t>
            </a:r>
            <a:r>
              <a:rPr lang="pl-PL" b="1" dirty="0"/>
              <a:t> </a:t>
            </a:r>
            <a:r>
              <a:rPr lang="pl-PL" b="1" dirty="0" err="1"/>
              <a:t>пептиды</a:t>
            </a:r>
            <a:r>
              <a:rPr lang="pl-PL" dirty="0"/>
              <a:t>.</a:t>
            </a:r>
          </a:p>
          <a:p>
            <a:endParaRPr lang="pl-PL" dirty="0"/>
          </a:p>
          <a:p>
            <a:r>
              <a:rPr lang="pl-PL" dirty="0" err="1"/>
              <a:t>Пептиды</a:t>
            </a:r>
            <a:r>
              <a:rPr lang="pl-PL" dirty="0"/>
              <a:t>:</a:t>
            </a:r>
          </a:p>
          <a:p>
            <a:r>
              <a:rPr lang="pl-PL" dirty="0"/>
              <a:t>✔ </a:t>
            </a:r>
            <a:r>
              <a:rPr lang="pl-PL" dirty="0" err="1"/>
              <a:t>легко</a:t>
            </a:r>
            <a:r>
              <a:rPr lang="pl-PL" dirty="0"/>
              <a:t> </a:t>
            </a:r>
            <a:r>
              <a:rPr lang="pl-PL" dirty="0" err="1"/>
              <a:t>растворяются</a:t>
            </a:r>
            <a:r>
              <a:rPr lang="pl-PL" dirty="0"/>
              <a:t> в </a:t>
            </a:r>
            <a:r>
              <a:rPr lang="pl-PL" dirty="0" err="1"/>
              <a:t>воде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имеют</a:t>
            </a:r>
            <a:r>
              <a:rPr lang="pl-PL" dirty="0"/>
              <a:t> </a:t>
            </a:r>
            <a:r>
              <a:rPr lang="pl-PL" dirty="0" err="1"/>
              <a:t>нейтральный</a:t>
            </a:r>
            <a:r>
              <a:rPr lang="pl-PL" dirty="0"/>
              <a:t> </a:t>
            </a:r>
            <a:r>
              <a:rPr lang="pl-PL" dirty="0" err="1"/>
              <a:t>вкус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являются</a:t>
            </a:r>
            <a:r>
              <a:rPr lang="pl-PL" dirty="0"/>
              <a:t> </a:t>
            </a:r>
            <a:r>
              <a:rPr lang="pl-PL" dirty="0" err="1"/>
              <a:t>широко</a:t>
            </a:r>
            <a:r>
              <a:rPr lang="pl-PL" dirty="0"/>
              <a:t> </a:t>
            </a:r>
            <a:r>
              <a:rPr lang="pl-PL" dirty="0" err="1"/>
              <a:t>используемой</a:t>
            </a:r>
            <a:r>
              <a:rPr lang="pl-PL" dirty="0"/>
              <a:t> </a:t>
            </a:r>
            <a:r>
              <a:rPr lang="pl-PL" dirty="0" err="1"/>
              <a:t>формой</a:t>
            </a:r>
            <a:r>
              <a:rPr lang="pl-PL" dirty="0"/>
              <a:t> </a:t>
            </a:r>
            <a:r>
              <a:rPr lang="pl-PL" dirty="0" err="1"/>
              <a:t>коллагена</a:t>
            </a:r>
            <a:r>
              <a:rPr lang="pl-PL" dirty="0"/>
              <a:t> в </a:t>
            </a:r>
            <a:r>
              <a:rPr lang="pl-PL" dirty="0" err="1"/>
              <a:t>пищевых</a:t>
            </a:r>
            <a:r>
              <a:rPr lang="pl-PL" dirty="0"/>
              <a:t> </a:t>
            </a:r>
            <a:r>
              <a:rPr lang="pl-PL" dirty="0" err="1"/>
              <a:t>добавках</a:t>
            </a:r>
            <a:r>
              <a:rPr lang="pl-PL" dirty="0"/>
              <a:t>.</a:t>
            </a:r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</a:t>
            </a:r>
            <a:r>
              <a:rPr lang="pl-PL" dirty="0" err="1"/>
              <a:t>содержит</a:t>
            </a:r>
            <a:r>
              <a:rPr lang="pl-PL" dirty="0"/>
              <a:t> </a:t>
            </a:r>
            <a:r>
              <a:rPr lang="pl-PL" b="1" dirty="0"/>
              <a:t>5 г </a:t>
            </a:r>
            <a:r>
              <a:rPr lang="pl-PL" b="1" dirty="0" err="1"/>
              <a:t>гидролизованного</a:t>
            </a:r>
            <a:r>
              <a:rPr lang="pl-PL" b="1" dirty="0"/>
              <a:t> </a:t>
            </a:r>
            <a:r>
              <a:rPr lang="pl-PL" b="1" dirty="0" err="1"/>
              <a:t>морского</a:t>
            </a:r>
            <a:r>
              <a:rPr lang="pl-PL" b="1" dirty="0"/>
              <a:t> </a:t>
            </a:r>
            <a:r>
              <a:rPr lang="pl-PL" b="1" dirty="0" err="1"/>
              <a:t>коллагена</a:t>
            </a:r>
            <a:r>
              <a:rPr lang="pl-PL" dirty="0"/>
              <a:t> в </a:t>
            </a:r>
            <a:r>
              <a:rPr lang="pl-PL" dirty="0" err="1"/>
              <a:t>одной</a:t>
            </a:r>
            <a:r>
              <a:rPr lang="pl-PL" dirty="0"/>
              <a:t> </a:t>
            </a:r>
            <a:r>
              <a:rPr lang="pl-PL" dirty="0" err="1"/>
              <a:t>порции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58D2308-E33B-0B60-093C-96894041D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dirty="0"/>
              <a:t>Что такое коллагеновые пептиды?</a:t>
            </a: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A956177-E1E7-FBC8-183C-2766DF0F7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3396" y="5095471"/>
            <a:ext cx="1607824" cy="163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335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E89FA-0598-929E-B2E4-7C5CF9CE5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DCBFA7C-CD01-F6E9-7E31-F1B45BF5A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3" y="1307255"/>
            <a:ext cx="4455354" cy="5300374"/>
          </a:xfrm>
        </p:spPr>
        <p:txBody>
          <a:bodyPr>
            <a:normAutofit fontScale="92500" lnSpcReduction="20000"/>
          </a:bodyPr>
          <a:lstStyle/>
          <a:p>
            <a:r>
              <a:rPr lang="pl-PL" sz="1600" b="1" dirty="0"/>
              <a:t>МИФ 1</a:t>
            </a:r>
            <a:endParaRPr lang="pl-PL" sz="1600" dirty="0"/>
          </a:p>
          <a:p>
            <a:r>
              <a:rPr lang="pl-PL" sz="1600" b="1" dirty="0"/>
              <a:t>«</a:t>
            </a:r>
            <a:r>
              <a:rPr lang="pl-PL" sz="1600" b="1" dirty="0" err="1"/>
              <a:t>Коллаген</a:t>
            </a:r>
            <a:r>
              <a:rPr lang="pl-PL" sz="1600" b="1" dirty="0"/>
              <a:t> </a:t>
            </a:r>
            <a:r>
              <a:rPr lang="pl-PL" sz="1600" b="1" dirty="0" err="1"/>
              <a:t>действует</a:t>
            </a:r>
            <a:r>
              <a:rPr lang="pl-PL" sz="1600" b="1" dirty="0"/>
              <a:t> </a:t>
            </a:r>
            <a:r>
              <a:rPr lang="pl-PL" sz="1600" b="1" dirty="0" err="1"/>
              <a:t>сразу</a:t>
            </a:r>
            <a:r>
              <a:rPr lang="pl-PL" sz="1600" b="1" dirty="0"/>
              <a:t>».</a:t>
            </a:r>
            <a:endParaRPr lang="pl-PL" sz="1600" dirty="0"/>
          </a:p>
          <a:p>
            <a:r>
              <a:rPr lang="pl-PL" sz="1600" b="1" dirty="0"/>
              <a:t>ФАКТ</a:t>
            </a:r>
            <a:endParaRPr lang="pl-PL" sz="1600" dirty="0"/>
          </a:p>
          <a:p>
            <a:r>
              <a:rPr lang="pl-PL" sz="1600" dirty="0" err="1"/>
              <a:t>Коллаген</a:t>
            </a:r>
            <a:r>
              <a:rPr lang="pl-PL" sz="1600" dirty="0"/>
              <a:t> </a:t>
            </a:r>
            <a:r>
              <a:rPr lang="pl-PL" sz="1600" dirty="0" err="1"/>
              <a:t>является</a:t>
            </a:r>
            <a:r>
              <a:rPr lang="pl-PL" sz="1600" dirty="0"/>
              <a:t> </a:t>
            </a:r>
            <a:r>
              <a:rPr lang="pl-PL" sz="1600" dirty="0" err="1"/>
              <a:t>частью</a:t>
            </a:r>
            <a:r>
              <a:rPr lang="pl-PL" sz="1600" dirty="0"/>
              <a:t> </a:t>
            </a:r>
            <a:r>
              <a:rPr lang="pl-PL" sz="1600" dirty="0" err="1"/>
              <a:t>ежедневного</a:t>
            </a:r>
            <a:r>
              <a:rPr lang="pl-PL" sz="1600" dirty="0"/>
              <a:t> </a:t>
            </a:r>
            <a:r>
              <a:rPr lang="pl-PL" sz="1600" dirty="0" err="1"/>
              <a:t>рациона</a:t>
            </a:r>
            <a:r>
              <a:rPr lang="pl-PL" sz="1600" dirty="0"/>
              <a:t>. </a:t>
            </a:r>
            <a:r>
              <a:rPr lang="pl-PL" sz="1600" dirty="0" err="1"/>
              <a:t>Приём</a:t>
            </a:r>
            <a:r>
              <a:rPr lang="pl-PL" sz="1600" dirty="0"/>
              <a:t> </a:t>
            </a:r>
            <a:r>
              <a:rPr lang="pl-PL" sz="1600" dirty="0" err="1"/>
              <a:t>пищевых</a:t>
            </a:r>
            <a:r>
              <a:rPr lang="pl-PL" sz="1600" dirty="0"/>
              <a:t> </a:t>
            </a:r>
            <a:r>
              <a:rPr lang="pl-PL" sz="1600" dirty="0" err="1"/>
              <a:t>добавок</a:t>
            </a:r>
            <a:r>
              <a:rPr lang="pl-PL" sz="1600" dirty="0"/>
              <a:t> </a:t>
            </a:r>
            <a:r>
              <a:rPr lang="pl-PL" sz="1600" dirty="0" err="1"/>
              <a:t>не</a:t>
            </a:r>
            <a:r>
              <a:rPr lang="pl-PL" sz="1600" dirty="0"/>
              <a:t> </a:t>
            </a:r>
            <a:r>
              <a:rPr lang="pl-PL" sz="1600" dirty="0" err="1"/>
              <a:t>заменяет</a:t>
            </a:r>
            <a:r>
              <a:rPr lang="pl-PL" sz="1600" dirty="0"/>
              <a:t> </a:t>
            </a:r>
            <a:r>
              <a:rPr lang="pl-PL" sz="1600" dirty="0" err="1"/>
              <a:t>здоровый</a:t>
            </a:r>
            <a:r>
              <a:rPr lang="pl-PL" sz="1600" dirty="0"/>
              <a:t> </a:t>
            </a:r>
            <a:r>
              <a:rPr lang="pl-PL" sz="1600" dirty="0" err="1"/>
              <a:t>образ</a:t>
            </a:r>
            <a:r>
              <a:rPr lang="pl-PL" sz="1600" dirty="0"/>
              <a:t> </a:t>
            </a:r>
            <a:r>
              <a:rPr lang="pl-PL" sz="1600" dirty="0" err="1"/>
              <a:t>жизни</a:t>
            </a:r>
            <a:r>
              <a:rPr lang="pl-PL" sz="1600" dirty="0"/>
              <a:t> и </a:t>
            </a:r>
            <a:r>
              <a:rPr lang="pl-PL" sz="1600" dirty="0" err="1"/>
              <a:t>сбалансированное</a:t>
            </a:r>
            <a:r>
              <a:rPr lang="pl-PL" sz="1600" dirty="0"/>
              <a:t> </a:t>
            </a:r>
            <a:r>
              <a:rPr lang="pl-PL" sz="1600" dirty="0" err="1"/>
              <a:t>питание</a:t>
            </a:r>
            <a:r>
              <a:rPr lang="pl-PL" sz="1600" dirty="0"/>
              <a:t>. </a:t>
            </a:r>
            <a:r>
              <a:rPr lang="pl-PL" sz="1600" dirty="0" err="1"/>
              <a:t>Наилучшие</a:t>
            </a:r>
            <a:r>
              <a:rPr lang="pl-PL" sz="1600" dirty="0"/>
              <a:t> </a:t>
            </a:r>
            <a:r>
              <a:rPr lang="pl-PL" sz="1600" dirty="0" err="1"/>
              <a:t>результаты</a:t>
            </a:r>
            <a:r>
              <a:rPr lang="pl-PL" sz="1600" dirty="0"/>
              <a:t> </a:t>
            </a:r>
            <a:r>
              <a:rPr lang="pl-PL" sz="1600" dirty="0" err="1"/>
              <a:t>достигаются</a:t>
            </a:r>
            <a:r>
              <a:rPr lang="pl-PL" sz="1600" dirty="0"/>
              <a:t> </a:t>
            </a:r>
            <a:r>
              <a:rPr lang="pl-PL" sz="1600" dirty="0" err="1"/>
              <a:t>при</a:t>
            </a:r>
            <a:r>
              <a:rPr lang="pl-PL" sz="1600" dirty="0"/>
              <a:t> </a:t>
            </a:r>
            <a:r>
              <a:rPr lang="pl-PL" sz="1600" dirty="0" err="1"/>
              <a:t>регулярном</a:t>
            </a:r>
            <a:r>
              <a:rPr lang="pl-PL" sz="1600" dirty="0"/>
              <a:t> </a:t>
            </a:r>
            <a:r>
              <a:rPr lang="pl-PL" sz="1600" dirty="0" err="1"/>
              <a:t>использовании</a:t>
            </a:r>
            <a:r>
              <a:rPr lang="pl-PL" sz="1600" dirty="0"/>
              <a:t> </a:t>
            </a:r>
            <a:r>
              <a:rPr lang="pl-PL" sz="1600" dirty="0" err="1"/>
              <a:t>продукта</a:t>
            </a:r>
            <a:r>
              <a:rPr lang="pl-PL" sz="1600" dirty="0"/>
              <a:t> в </a:t>
            </a:r>
            <a:r>
              <a:rPr lang="pl-PL" sz="1600" dirty="0" err="1"/>
              <a:t>соответствии</a:t>
            </a:r>
            <a:r>
              <a:rPr lang="pl-PL" sz="1600" dirty="0"/>
              <a:t> с </a:t>
            </a:r>
            <a:r>
              <a:rPr lang="pl-PL" sz="1600" dirty="0" err="1"/>
              <a:t>рекомендациями</a:t>
            </a:r>
            <a:r>
              <a:rPr lang="pl-PL" sz="1600" dirty="0"/>
              <a:t> </a:t>
            </a:r>
            <a:r>
              <a:rPr lang="pl-PL" sz="1600" dirty="0" err="1"/>
              <a:t>производителя</a:t>
            </a:r>
            <a:r>
              <a:rPr lang="pl-PL" sz="1600" dirty="0"/>
              <a:t>.</a:t>
            </a:r>
          </a:p>
          <a:p>
            <a:endParaRPr lang="pl-PL" sz="1600" dirty="0"/>
          </a:p>
          <a:p>
            <a:r>
              <a:rPr lang="pl-PL" sz="1600" b="1" dirty="0"/>
              <a:t>МИФ 2</a:t>
            </a:r>
            <a:endParaRPr lang="pl-PL" sz="1600" dirty="0"/>
          </a:p>
          <a:p>
            <a:r>
              <a:rPr lang="pl-PL" sz="1600" b="1" dirty="0"/>
              <a:t>«</a:t>
            </a:r>
            <a:r>
              <a:rPr lang="pl-PL" sz="1600" b="1" dirty="0" err="1"/>
              <a:t>Весь</a:t>
            </a:r>
            <a:r>
              <a:rPr lang="pl-PL" sz="1600" b="1" dirty="0"/>
              <a:t> </a:t>
            </a:r>
            <a:r>
              <a:rPr lang="pl-PL" sz="1600" b="1" dirty="0" err="1"/>
              <a:t>коллаген</a:t>
            </a:r>
            <a:r>
              <a:rPr lang="pl-PL" sz="1600" b="1" dirty="0"/>
              <a:t> </a:t>
            </a:r>
            <a:r>
              <a:rPr lang="pl-PL" sz="1600" b="1" dirty="0" err="1"/>
              <a:t>одинаковый</a:t>
            </a:r>
            <a:r>
              <a:rPr lang="pl-PL" sz="1600" b="1" dirty="0"/>
              <a:t>».</a:t>
            </a:r>
            <a:endParaRPr lang="pl-PL" sz="1600" dirty="0"/>
          </a:p>
          <a:p>
            <a:r>
              <a:rPr lang="pl-PL" sz="1600" b="1" dirty="0"/>
              <a:t>ФАКТ</a:t>
            </a:r>
            <a:endParaRPr lang="pl-PL" sz="1600" dirty="0"/>
          </a:p>
          <a:p>
            <a:r>
              <a:rPr lang="pl-PL" sz="1600" dirty="0" err="1"/>
              <a:t>Продукты</a:t>
            </a:r>
            <a:r>
              <a:rPr lang="pl-PL" sz="1600" dirty="0"/>
              <a:t> </a:t>
            </a:r>
            <a:r>
              <a:rPr lang="pl-PL" sz="1600" dirty="0" err="1"/>
              <a:t>различаются</a:t>
            </a:r>
            <a:r>
              <a:rPr lang="pl-PL" sz="1600" dirty="0"/>
              <a:t> </a:t>
            </a:r>
            <a:r>
              <a:rPr lang="pl-PL" sz="1600" dirty="0" err="1"/>
              <a:t>по</a:t>
            </a:r>
            <a:r>
              <a:rPr lang="pl-PL" sz="1600" dirty="0"/>
              <a:t>:</a:t>
            </a:r>
          </a:p>
          <a:p>
            <a:r>
              <a:rPr lang="pl-PL" sz="1600" dirty="0"/>
              <a:t>✔ </a:t>
            </a:r>
            <a:r>
              <a:rPr lang="pl-PL" sz="1600" dirty="0" err="1"/>
              <a:t>источнику</a:t>
            </a:r>
            <a:r>
              <a:rPr lang="pl-PL" sz="1600" dirty="0"/>
              <a:t> </a:t>
            </a:r>
            <a:r>
              <a:rPr lang="pl-PL" sz="1600" dirty="0" err="1"/>
              <a:t>коллагена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количеству</a:t>
            </a:r>
            <a:r>
              <a:rPr lang="pl-PL" sz="1600" dirty="0"/>
              <a:t> </a:t>
            </a:r>
            <a:r>
              <a:rPr lang="pl-PL" sz="1600" dirty="0" err="1"/>
              <a:t>коллагена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степени</a:t>
            </a:r>
            <a:r>
              <a:rPr lang="pl-PL" sz="1600" dirty="0"/>
              <a:t> </a:t>
            </a:r>
            <a:r>
              <a:rPr lang="pl-PL" sz="1600" dirty="0" err="1"/>
              <a:t>гидролиза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дополнительным</a:t>
            </a:r>
            <a:r>
              <a:rPr lang="pl-PL" sz="1600" dirty="0"/>
              <a:t> </a:t>
            </a:r>
            <a:r>
              <a:rPr lang="pl-PL" sz="1600" dirty="0" err="1"/>
              <a:t>ингредиентам</a:t>
            </a:r>
            <a:endParaRPr lang="pl-PL" sz="1600" dirty="0"/>
          </a:p>
          <a:p>
            <a:r>
              <a:rPr lang="pl-PL" sz="1600" dirty="0"/>
              <a:t>✔ </a:t>
            </a:r>
            <a:r>
              <a:rPr lang="pl-PL" sz="1600" dirty="0" err="1"/>
              <a:t>качеству</a:t>
            </a:r>
            <a:r>
              <a:rPr lang="pl-PL" sz="1600" dirty="0"/>
              <a:t> </a:t>
            </a:r>
            <a:r>
              <a:rPr lang="pl-PL" sz="1600" dirty="0" err="1"/>
              <a:t>сырья</a:t>
            </a:r>
            <a:endParaRPr lang="pl-PL" sz="1600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C19847B-AD78-6359-2FA3-E517BD7AA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Факты и мифы о коллагене</a:t>
            </a:r>
            <a:endParaRPr lang="pl-PL" dirty="0"/>
          </a:p>
        </p:txBody>
      </p:sp>
      <p:sp>
        <p:nvSpPr>
          <p:cNvPr id="2" name="Symbol zastępczy tekstu 2">
            <a:extLst>
              <a:ext uri="{FF2B5EF4-FFF2-40B4-BE49-F238E27FC236}">
                <a16:creationId xmlns:a16="http://schemas.microsoft.com/office/drawing/2014/main" id="{B26C757B-DDBF-D0A9-72C8-9B05011B9697}"/>
              </a:ext>
            </a:extLst>
          </p:cNvPr>
          <p:cNvSpPr txBox="1">
            <a:spLocks/>
          </p:cNvSpPr>
          <p:nvPr/>
        </p:nvSpPr>
        <p:spPr>
          <a:xfrm>
            <a:off x="6166758" y="1590566"/>
            <a:ext cx="5715000" cy="4937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200" b="1" dirty="0"/>
              <a:t>МИФ 3</a:t>
            </a:r>
            <a:endParaRPr lang="pl-PL" sz="1200" dirty="0"/>
          </a:p>
          <a:p>
            <a:r>
              <a:rPr lang="pl-PL" sz="1200" b="1" dirty="0"/>
              <a:t>«</a:t>
            </a:r>
            <a:r>
              <a:rPr lang="pl-PL" sz="1200" b="1" dirty="0" err="1"/>
              <a:t>Коллагена</a:t>
            </a:r>
            <a:r>
              <a:rPr lang="pl-PL" sz="1200" b="1" dirty="0"/>
              <a:t> </a:t>
            </a:r>
            <a:r>
              <a:rPr lang="pl-PL" sz="1200" b="1" dirty="0" err="1"/>
              <a:t>достаточно</a:t>
            </a:r>
            <a:r>
              <a:rPr lang="pl-PL" sz="1200" b="1" dirty="0"/>
              <a:t> </a:t>
            </a:r>
            <a:r>
              <a:rPr lang="pl-PL" sz="1200" b="1" dirty="0" err="1"/>
              <a:t>для</a:t>
            </a:r>
            <a:r>
              <a:rPr lang="pl-PL" sz="1200" b="1" dirty="0"/>
              <a:t> </a:t>
            </a:r>
            <a:r>
              <a:rPr lang="pl-PL" sz="1200" b="1" dirty="0" err="1"/>
              <a:t>ухода</a:t>
            </a:r>
            <a:r>
              <a:rPr lang="pl-PL" sz="1200" b="1" dirty="0"/>
              <a:t> </a:t>
            </a:r>
            <a:r>
              <a:rPr lang="pl-PL" sz="1200" b="1" dirty="0" err="1"/>
              <a:t>за</a:t>
            </a:r>
            <a:r>
              <a:rPr lang="pl-PL" sz="1200" b="1" dirty="0"/>
              <a:t> </a:t>
            </a:r>
            <a:r>
              <a:rPr lang="pl-PL" sz="1200" b="1" dirty="0" err="1"/>
              <a:t>кожей</a:t>
            </a:r>
            <a:r>
              <a:rPr lang="pl-PL" sz="1200" b="1" dirty="0"/>
              <a:t>».</a:t>
            </a:r>
            <a:endParaRPr lang="pl-PL" sz="1200" dirty="0"/>
          </a:p>
          <a:p>
            <a:r>
              <a:rPr lang="pl-PL" sz="1200" b="1" dirty="0"/>
              <a:t>ФАКТ</a:t>
            </a:r>
            <a:endParaRPr lang="pl-PL" sz="1200" dirty="0"/>
          </a:p>
          <a:p>
            <a:r>
              <a:rPr lang="pl-PL" sz="1200" dirty="0" err="1"/>
              <a:t>Организму</a:t>
            </a:r>
            <a:r>
              <a:rPr lang="pl-PL" sz="1200" dirty="0"/>
              <a:t> </a:t>
            </a:r>
            <a:r>
              <a:rPr lang="pl-PL" sz="1200" dirty="0" err="1"/>
              <a:t>также</a:t>
            </a:r>
            <a:r>
              <a:rPr lang="pl-PL" sz="1200" dirty="0"/>
              <a:t> </a:t>
            </a:r>
            <a:r>
              <a:rPr lang="pl-PL" sz="1200" dirty="0" err="1"/>
              <a:t>необходимы</a:t>
            </a:r>
            <a:r>
              <a:rPr lang="pl-PL" sz="1200" dirty="0"/>
              <a:t> </a:t>
            </a:r>
            <a:r>
              <a:rPr lang="pl-PL" sz="1200" dirty="0" err="1"/>
              <a:t>другие</a:t>
            </a:r>
            <a:r>
              <a:rPr lang="pl-PL" sz="1200" dirty="0"/>
              <a:t> </a:t>
            </a:r>
            <a:r>
              <a:rPr lang="pl-PL" sz="1200" dirty="0" err="1"/>
              <a:t>питательные</a:t>
            </a:r>
            <a:r>
              <a:rPr lang="pl-PL" sz="1200" dirty="0"/>
              <a:t> </a:t>
            </a:r>
            <a:r>
              <a:rPr lang="pl-PL" sz="1200" dirty="0" err="1"/>
              <a:t>вещества</a:t>
            </a:r>
            <a:r>
              <a:rPr lang="pl-PL" sz="1200" dirty="0"/>
              <a:t>. </a:t>
            </a:r>
            <a:r>
              <a:rPr lang="pl-PL" sz="1200" dirty="0" err="1"/>
              <a:t>Именно</a:t>
            </a:r>
            <a:r>
              <a:rPr lang="pl-PL" sz="1200" dirty="0"/>
              <a:t> </a:t>
            </a:r>
            <a:r>
              <a:rPr lang="pl-PL" sz="1200" dirty="0" err="1"/>
              <a:t>поэтому</a:t>
            </a:r>
            <a:r>
              <a:rPr lang="pl-PL" sz="1200" dirty="0"/>
              <a:t> Marine </a:t>
            </a:r>
            <a:r>
              <a:rPr lang="pl-PL" sz="1200" dirty="0" err="1"/>
              <a:t>Glo</a:t>
            </a:r>
            <a:r>
              <a:rPr lang="pl-PL" sz="1200" dirty="0"/>
              <a:t> </a:t>
            </a:r>
            <a:r>
              <a:rPr lang="pl-PL" sz="1200" dirty="0" err="1"/>
              <a:t>содержит</a:t>
            </a:r>
            <a:r>
              <a:rPr lang="pl-PL" sz="1200" dirty="0"/>
              <a:t> </a:t>
            </a:r>
            <a:r>
              <a:rPr lang="pl-PL" sz="1200" dirty="0" err="1"/>
              <a:t>витамин</a:t>
            </a:r>
            <a:r>
              <a:rPr lang="pl-PL" sz="1200" dirty="0"/>
              <a:t> C, </a:t>
            </a:r>
            <a:r>
              <a:rPr lang="pl-PL" sz="1200" dirty="0" err="1"/>
              <a:t>биотин</a:t>
            </a:r>
            <a:r>
              <a:rPr lang="pl-PL" sz="1200" dirty="0"/>
              <a:t> и </a:t>
            </a:r>
            <a:r>
              <a:rPr lang="pl-PL" sz="1200" dirty="0" err="1"/>
              <a:t>ниацин</a:t>
            </a:r>
            <a:r>
              <a:rPr lang="pl-PL" sz="1200" dirty="0"/>
              <a:t>, </a:t>
            </a:r>
            <a:r>
              <a:rPr lang="pl-PL" sz="1200" dirty="0" err="1"/>
              <a:t>для</a:t>
            </a:r>
            <a:r>
              <a:rPr lang="pl-PL" sz="1200" dirty="0"/>
              <a:t> </a:t>
            </a:r>
            <a:r>
              <a:rPr lang="pl-PL" sz="1200" dirty="0" err="1"/>
              <a:t>которых</a:t>
            </a:r>
            <a:r>
              <a:rPr lang="pl-PL" sz="1200" dirty="0"/>
              <a:t> </a:t>
            </a:r>
            <a:r>
              <a:rPr lang="pl-PL" sz="1200" dirty="0" err="1"/>
              <a:t>утверждены</a:t>
            </a:r>
            <a:r>
              <a:rPr lang="pl-PL" sz="1200" dirty="0"/>
              <a:t> </a:t>
            </a:r>
            <a:r>
              <a:rPr lang="pl-PL" sz="1200" dirty="0" err="1"/>
              <a:t>разрешённые</a:t>
            </a:r>
            <a:r>
              <a:rPr lang="pl-PL" sz="1200" dirty="0"/>
              <a:t> </a:t>
            </a:r>
            <a:r>
              <a:rPr lang="pl-PL" sz="1200" dirty="0" err="1"/>
              <a:t>заявления</a:t>
            </a:r>
            <a:r>
              <a:rPr lang="pl-PL" sz="1200" dirty="0"/>
              <a:t> о </a:t>
            </a:r>
            <a:r>
              <a:rPr lang="pl-PL" sz="1200" dirty="0" err="1"/>
              <a:t>пользе</a:t>
            </a:r>
            <a:r>
              <a:rPr lang="pl-PL" sz="1200" dirty="0"/>
              <a:t> </a:t>
            </a:r>
            <a:r>
              <a:rPr lang="pl-PL" sz="1200" dirty="0" err="1"/>
              <a:t>для</a:t>
            </a:r>
            <a:r>
              <a:rPr lang="pl-PL" sz="1200" dirty="0"/>
              <a:t> </a:t>
            </a:r>
            <a:r>
              <a:rPr lang="pl-PL" sz="1200" dirty="0" err="1"/>
              <a:t>поддержания</a:t>
            </a:r>
            <a:r>
              <a:rPr lang="pl-PL" sz="1200" dirty="0"/>
              <a:t> </a:t>
            </a:r>
            <a:r>
              <a:rPr lang="pl-PL" sz="1200" dirty="0" err="1"/>
              <a:t>здоровья</a:t>
            </a:r>
            <a:r>
              <a:rPr lang="pl-PL" sz="1200" dirty="0"/>
              <a:t> </a:t>
            </a:r>
            <a:r>
              <a:rPr lang="pl-PL" sz="1200" dirty="0" err="1"/>
              <a:t>кожи</a:t>
            </a:r>
            <a:r>
              <a:rPr lang="pl-PL" sz="1200" dirty="0"/>
              <a:t>.</a:t>
            </a:r>
          </a:p>
          <a:p>
            <a:endParaRPr lang="pl-PL" sz="1200" b="1" dirty="0"/>
          </a:p>
          <a:p>
            <a:r>
              <a:rPr lang="pl-PL" sz="1200" b="1" dirty="0"/>
              <a:t>МИФ 4</a:t>
            </a:r>
            <a:endParaRPr lang="pl-PL" sz="1200" dirty="0"/>
          </a:p>
          <a:p>
            <a:r>
              <a:rPr lang="pl-PL" sz="1200" b="1" dirty="0"/>
              <a:t>«</a:t>
            </a:r>
            <a:r>
              <a:rPr lang="pl-PL" sz="1200" b="1" dirty="0" err="1"/>
              <a:t>Чем</a:t>
            </a:r>
            <a:r>
              <a:rPr lang="pl-PL" sz="1200" b="1" dirty="0"/>
              <a:t> </a:t>
            </a:r>
            <a:r>
              <a:rPr lang="pl-PL" sz="1200" b="1" dirty="0" err="1"/>
              <a:t>выше</a:t>
            </a:r>
            <a:r>
              <a:rPr lang="pl-PL" sz="1200" b="1" dirty="0"/>
              <a:t> </a:t>
            </a:r>
            <a:r>
              <a:rPr lang="pl-PL" sz="1200" b="1" dirty="0" err="1"/>
              <a:t>доза</a:t>
            </a:r>
            <a:r>
              <a:rPr lang="pl-PL" sz="1200" b="1" dirty="0"/>
              <a:t> </a:t>
            </a:r>
            <a:r>
              <a:rPr lang="pl-PL" sz="1200" b="1" dirty="0" err="1"/>
              <a:t>коллагена</a:t>
            </a:r>
            <a:r>
              <a:rPr lang="pl-PL" sz="1200" b="1" dirty="0"/>
              <a:t>, </a:t>
            </a:r>
            <a:r>
              <a:rPr lang="pl-PL" sz="1200" b="1" dirty="0" err="1"/>
              <a:t>тем</a:t>
            </a:r>
            <a:r>
              <a:rPr lang="pl-PL" sz="1200" b="1" dirty="0"/>
              <a:t> </a:t>
            </a:r>
            <a:r>
              <a:rPr lang="pl-PL" sz="1200" b="1" dirty="0" err="1"/>
              <a:t>лучше</a:t>
            </a:r>
            <a:r>
              <a:rPr lang="pl-PL" sz="1200" b="1" dirty="0"/>
              <a:t>».</a:t>
            </a:r>
            <a:endParaRPr lang="pl-PL" sz="1200" dirty="0"/>
          </a:p>
          <a:p>
            <a:r>
              <a:rPr lang="pl-PL" sz="1200" b="1" dirty="0"/>
              <a:t>ФАКТ</a:t>
            </a:r>
            <a:endParaRPr lang="pl-PL" sz="1200" dirty="0"/>
          </a:p>
          <a:p>
            <a:r>
              <a:rPr lang="pl-PL" sz="1200" dirty="0"/>
              <a:t>В ЕС </a:t>
            </a:r>
            <a:r>
              <a:rPr lang="pl-PL" sz="1200" dirty="0" err="1"/>
              <a:t>нет</a:t>
            </a:r>
            <a:r>
              <a:rPr lang="pl-PL" sz="1200" dirty="0"/>
              <a:t> </a:t>
            </a:r>
            <a:r>
              <a:rPr lang="pl-PL" sz="1200" dirty="0" err="1"/>
              <a:t>разрешённого</a:t>
            </a:r>
            <a:r>
              <a:rPr lang="pl-PL" sz="1200" dirty="0"/>
              <a:t> </a:t>
            </a:r>
            <a:r>
              <a:rPr lang="pl-PL" sz="1200" dirty="0" err="1"/>
              <a:t>заявления</a:t>
            </a:r>
            <a:r>
              <a:rPr lang="pl-PL" sz="1200" dirty="0"/>
              <a:t> о </a:t>
            </a:r>
            <a:r>
              <a:rPr lang="pl-PL" sz="1200" dirty="0" err="1"/>
              <a:t>пользе</a:t>
            </a:r>
            <a:r>
              <a:rPr lang="pl-PL" sz="1200" dirty="0"/>
              <a:t> </a:t>
            </a:r>
            <a:r>
              <a:rPr lang="pl-PL" sz="1200" dirty="0" err="1"/>
              <a:t>для</a:t>
            </a:r>
            <a:r>
              <a:rPr lang="pl-PL" sz="1200" dirty="0"/>
              <a:t> </a:t>
            </a:r>
            <a:r>
              <a:rPr lang="pl-PL" sz="1200" dirty="0" err="1"/>
              <a:t>здоровья</a:t>
            </a:r>
            <a:r>
              <a:rPr lang="pl-PL" sz="1200" dirty="0"/>
              <a:t>, </a:t>
            </a:r>
            <a:r>
              <a:rPr lang="pl-PL" sz="1200" dirty="0" err="1"/>
              <a:t>согласно</a:t>
            </a:r>
            <a:r>
              <a:rPr lang="pl-PL" sz="1200" dirty="0"/>
              <a:t> </a:t>
            </a:r>
            <a:r>
              <a:rPr lang="pl-PL" sz="1200" dirty="0" err="1"/>
              <a:t>которому</a:t>
            </a:r>
            <a:r>
              <a:rPr lang="pl-PL" sz="1200" dirty="0"/>
              <a:t> </a:t>
            </a:r>
            <a:r>
              <a:rPr lang="pl-PL" sz="1200" dirty="0" err="1"/>
              <a:t>большее</a:t>
            </a:r>
            <a:r>
              <a:rPr lang="pl-PL" sz="1200" dirty="0"/>
              <a:t> </a:t>
            </a:r>
            <a:r>
              <a:rPr lang="pl-PL" sz="1200" dirty="0" err="1"/>
              <a:t>количество</a:t>
            </a:r>
            <a:r>
              <a:rPr lang="pl-PL" sz="1200" dirty="0"/>
              <a:t> </a:t>
            </a:r>
            <a:r>
              <a:rPr lang="pl-PL" sz="1200" dirty="0" err="1"/>
              <a:t>коллагена</a:t>
            </a:r>
            <a:r>
              <a:rPr lang="pl-PL" sz="1200" dirty="0"/>
              <a:t> </a:t>
            </a:r>
            <a:r>
              <a:rPr lang="pl-PL" sz="1200" dirty="0" err="1"/>
              <a:t>означает</a:t>
            </a:r>
            <a:r>
              <a:rPr lang="pl-PL" sz="1200" dirty="0"/>
              <a:t> </a:t>
            </a:r>
            <a:r>
              <a:rPr lang="pl-PL" sz="1200" dirty="0" err="1"/>
              <a:t>лучший</a:t>
            </a:r>
            <a:r>
              <a:rPr lang="pl-PL" sz="1200" dirty="0"/>
              <a:t> </a:t>
            </a:r>
            <a:r>
              <a:rPr lang="pl-PL" sz="1200" dirty="0" err="1"/>
              <a:t>эффект</a:t>
            </a:r>
            <a:r>
              <a:rPr lang="pl-PL" sz="1200" dirty="0"/>
              <a:t>. </a:t>
            </a:r>
            <a:r>
              <a:rPr lang="pl-PL" sz="1200" dirty="0" err="1"/>
              <a:t>Важны</a:t>
            </a:r>
            <a:r>
              <a:rPr lang="pl-PL" sz="1200" dirty="0"/>
              <a:t> </a:t>
            </a:r>
            <a:r>
              <a:rPr lang="pl-PL" sz="1200" dirty="0" err="1"/>
              <a:t>качество</a:t>
            </a:r>
            <a:r>
              <a:rPr lang="pl-PL" sz="1200" dirty="0"/>
              <a:t> </a:t>
            </a:r>
            <a:r>
              <a:rPr lang="pl-PL" sz="1200" dirty="0" err="1"/>
              <a:t>всей</a:t>
            </a:r>
            <a:r>
              <a:rPr lang="pl-PL" sz="1200" dirty="0"/>
              <a:t> </a:t>
            </a:r>
            <a:r>
              <a:rPr lang="pl-PL" sz="1200" dirty="0" err="1"/>
              <a:t>формулы</a:t>
            </a:r>
            <a:r>
              <a:rPr lang="pl-PL" sz="1200" dirty="0"/>
              <a:t> и </a:t>
            </a:r>
            <a:r>
              <a:rPr lang="pl-PL" sz="1200" dirty="0" err="1"/>
              <a:t>регулярность</a:t>
            </a:r>
            <a:r>
              <a:rPr lang="pl-PL" sz="1200" dirty="0"/>
              <a:t> </a:t>
            </a:r>
            <a:r>
              <a:rPr lang="pl-PL" sz="1200" dirty="0" err="1"/>
              <a:t>применения</a:t>
            </a:r>
            <a:r>
              <a:rPr lang="pl-PL" sz="1200" dirty="0"/>
              <a:t>.</a:t>
            </a:r>
          </a:p>
          <a:p>
            <a:endParaRPr lang="pl-PL" sz="1200" b="1" dirty="0"/>
          </a:p>
          <a:p>
            <a:r>
              <a:rPr lang="pl-PL" sz="1200" b="1" dirty="0"/>
              <a:t>МИФ 5</a:t>
            </a:r>
            <a:endParaRPr lang="pl-PL" sz="1200" dirty="0"/>
          </a:p>
          <a:p>
            <a:r>
              <a:rPr lang="pl-PL" sz="1200" b="1" dirty="0"/>
              <a:t>«Marine </a:t>
            </a:r>
            <a:r>
              <a:rPr lang="pl-PL" sz="1200" b="1" dirty="0" err="1"/>
              <a:t>Glo</a:t>
            </a:r>
            <a:r>
              <a:rPr lang="pl-PL" sz="1200" b="1" dirty="0"/>
              <a:t> </a:t>
            </a:r>
            <a:r>
              <a:rPr lang="pl-PL" sz="1200" b="1" dirty="0" err="1"/>
              <a:t>предназначен</a:t>
            </a:r>
            <a:r>
              <a:rPr lang="pl-PL" sz="1200" b="1" dirty="0"/>
              <a:t> </a:t>
            </a:r>
            <a:r>
              <a:rPr lang="pl-PL" sz="1200" b="1" dirty="0" err="1"/>
              <a:t>исключительно</a:t>
            </a:r>
            <a:r>
              <a:rPr lang="pl-PL" sz="1200" b="1" dirty="0"/>
              <a:t> </a:t>
            </a:r>
            <a:r>
              <a:rPr lang="pl-PL" sz="1200" b="1" dirty="0" err="1"/>
              <a:t>для</a:t>
            </a:r>
            <a:r>
              <a:rPr lang="pl-PL" sz="1200" b="1" dirty="0"/>
              <a:t> </a:t>
            </a:r>
            <a:r>
              <a:rPr lang="pl-PL" sz="1200" b="1" dirty="0" err="1"/>
              <a:t>женщин</a:t>
            </a:r>
            <a:r>
              <a:rPr lang="pl-PL" sz="1200" b="1" dirty="0"/>
              <a:t>».</a:t>
            </a:r>
            <a:endParaRPr lang="pl-PL" sz="1200" dirty="0"/>
          </a:p>
          <a:p>
            <a:r>
              <a:rPr lang="pl-PL" sz="1200" b="1" dirty="0"/>
              <a:t>ФАКТ</a:t>
            </a:r>
            <a:endParaRPr lang="pl-PL" sz="1200" dirty="0"/>
          </a:p>
          <a:p>
            <a:r>
              <a:rPr lang="pl-PL" sz="1200" dirty="0" err="1"/>
              <a:t>Коллаген</a:t>
            </a:r>
            <a:r>
              <a:rPr lang="pl-PL" sz="1200" dirty="0"/>
              <a:t> </a:t>
            </a:r>
            <a:r>
              <a:rPr lang="pl-PL" sz="1200" dirty="0" err="1"/>
              <a:t>является</a:t>
            </a:r>
            <a:r>
              <a:rPr lang="pl-PL" sz="1200" dirty="0"/>
              <a:t> </a:t>
            </a:r>
            <a:r>
              <a:rPr lang="pl-PL" sz="1200" dirty="0" err="1"/>
              <a:t>основным</a:t>
            </a:r>
            <a:r>
              <a:rPr lang="pl-PL" sz="1200" dirty="0"/>
              <a:t> </a:t>
            </a:r>
            <a:r>
              <a:rPr lang="pl-PL" sz="1200" dirty="0" err="1"/>
              <a:t>белком</a:t>
            </a:r>
            <a:r>
              <a:rPr lang="pl-PL" sz="1200" dirty="0"/>
              <a:t> </a:t>
            </a:r>
            <a:r>
              <a:rPr lang="pl-PL" sz="1200" dirty="0" err="1"/>
              <a:t>организма</a:t>
            </a:r>
            <a:r>
              <a:rPr lang="pl-PL" sz="1200" dirty="0"/>
              <a:t> </a:t>
            </a:r>
            <a:r>
              <a:rPr lang="pl-PL" sz="1200" dirty="0" err="1"/>
              <a:t>каждого</a:t>
            </a:r>
            <a:r>
              <a:rPr lang="pl-PL" sz="1200" dirty="0"/>
              <a:t> </a:t>
            </a:r>
            <a:r>
              <a:rPr lang="pl-PL" sz="1200" dirty="0" err="1"/>
              <a:t>человека</a:t>
            </a:r>
            <a:r>
              <a:rPr lang="pl-PL" sz="1200" dirty="0"/>
              <a:t>. Marine </a:t>
            </a:r>
            <a:r>
              <a:rPr lang="pl-PL" sz="1200" dirty="0" err="1"/>
              <a:t>Glo</a:t>
            </a:r>
            <a:r>
              <a:rPr lang="pl-PL" sz="1200" dirty="0"/>
              <a:t> </a:t>
            </a:r>
            <a:r>
              <a:rPr lang="pl-PL" sz="1200" dirty="0" err="1"/>
              <a:t>может</a:t>
            </a:r>
            <a:r>
              <a:rPr lang="pl-PL" sz="1200" dirty="0"/>
              <a:t> </a:t>
            </a:r>
            <a:r>
              <a:rPr lang="pl-PL" sz="1200" dirty="0" err="1"/>
              <a:t>быть</a:t>
            </a:r>
            <a:r>
              <a:rPr lang="pl-PL" sz="1200" dirty="0"/>
              <a:t> </a:t>
            </a:r>
            <a:r>
              <a:rPr lang="pl-PL" sz="1200" dirty="0" err="1"/>
              <a:t>частью</a:t>
            </a:r>
            <a:r>
              <a:rPr lang="pl-PL" sz="1200" dirty="0"/>
              <a:t> </a:t>
            </a:r>
            <a:r>
              <a:rPr lang="pl-PL" sz="1200" dirty="0" err="1"/>
              <a:t>ежедневного</a:t>
            </a:r>
            <a:r>
              <a:rPr lang="pl-PL" sz="1200" dirty="0"/>
              <a:t> </a:t>
            </a:r>
            <a:r>
              <a:rPr lang="pl-PL" sz="1200" dirty="0" err="1"/>
              <a:t>рациона</a:t>
            </a:r>
            <a:r>
              <a:rPr lang="pl-PL" sz="1200" dirty="0"/>
              <a:t> </a:t>
            </a:r>
            <a:r>
              <a:rPr lang="pl-PL" sz="1200" dirty="0" err="1"/>
              <a:t>как</a:t>
            </a:r>
            <a:r>
              <a:rPr lang="pl-PL" sz="1200" dirty="0"/>
              <a:t> </a:t>
            </a:r>
            <a:r>
              <a:rPr lang="pl-PL" sz="1200" dirty="0" err="1"/>
              <a:t>женщин</a:t>
            </a:r>
            <a:r>
              <a:rPr lang="pl-PL" sz="1200" dirty="0"/>
              <a:t>, </a:t>
            </a:r>
            <a:r>
              <a:rPr lang="pl-PL" sz="1200" dirty="0" err="1"/>
              <a:t>так</a:t>
            </a:r>
            <a:r>
              <a:rPr lang="pl-PL" sz="1200" dirty="0"/>
              <a:t> и </a:t>
            </a:r>
            <a:r>
              <a:rPr lang="pl-PL" sz="1200" dirty="0" err="1"/>
              <a:t>мужчин</a:t>
            </a:r>
            <a:r>
              <a:rPr lang="pl-PL" sz="1200" dirty="0"/>
              <a:t>.</a:t>
            </a:r>
          </a:p>
          <a:p>
            <a:endParaRPr lang="pl-PL" sz="400" dirty="0"/>
          </a:p>
        </p:txBody>
      </p:sp>
    </p:spTree>
    <p:extLst>
      <p:ext uri="{BB962C8B-B14F-4D97-AF65-F5344CB8AC3E}">
        <p14:creationId xmlns:p14="http://schemas.microsoft.com/office/powerpoint/2010/main" val="365542764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37FCA-10DC-D2E7-DACB-3B7742A1A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CC344CA-4499-7AC6-9255-8A2186573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fontScale="92500" lnSpcReduction="20000"/>
          </a:bodyPr>
          <a:lstStyle/>
          <a:p>
            <a:r>
              <a:rPr lang="pl-PL" sz="1600" b="1" dirty="0" err="1"/>
              <a:t>Является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Marine </a:t>
            </a:r>
            <a:r>
              <a:rPr lang="pl-PL" sz="1600" b="1" dirty="0" err="1"/>
              <a:t>Glo</a:t>
            </a:r>
            <a:r>
              <a:rPr lang="pl-PL" sz="1600" b="1" dirty="0"/>
              <a:t> </a:t>
            </a:r>
            <a:r>
              <a:rPr lang="pl-PL" sz="1600" b="1" dirty="0" err="1"/>
              <a:t>лекарственным</a:t>
            </a:r>
            <a:r>
              <a:rPr lang="pl-PL" sz="1600" b="1" dirty="0"/>
              <a:t> </a:t>
            </a:r>
            <a:r>
              <a:rPr lang="pl-PL" sz="1600" b="1" dirty="0" err="1"/>
              <a:t>препаратом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Нет</a:t>
            </a:r>
            <a:r>
              <a:rPr lang="pl-PL" sz="1600" dirty="0"/>
              <a:t>. </a:t>
            </a:r>
            <a:r>
              <a:rPr lang="pl-PL" sz="1600" dirty="0" err="1"/>
              <a:t>Это</a:t>
            </a:r>
            <a:r>
              <a:rPr lang="pl-PL" sz="1600" dirty="0"/>
              <a:t> </a:t>
            </a:r>
            <a:r>
              <a:rPr lang="pl-PL" sz="1600" dirty="0" err="1"/>
              <a:t>пищевая</a:t>
            </a:r>
            <a:r>
              <a:rPr lang="pl-PL" sz="1600" dirty="0"/>
              <a:t> </a:t>
            </a:r>
            <a:r>
              <a:rPr lang="pl-PL" sz="1600" dirty="0" err="1"/>
              <a:t>добавка</a:t>
            </a:r>
            <a:r>
              <a:rPr lang="pl-PL" sz="1600" dirty="0"/>
              <a:t>.</a:t>
            </a:r>
          </a:p>
          <a:p>
            <a:endParaRPr lang="pl-PL" sz="1600" dirty="0"/>
          </a:p>
          <a:p>
            <a:r>
              <a:rPr lang="pl-PL" sz="1600" b="1" dirty="0" err="1"/>
              <a:t>Может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он</a:t>
            </a:r>
            <a:r>
              <a:rPr lang="pl-PL" sz="1600" b="1" dirty="0"/>
              <a:t> </a:t>
            </a:r>
            <a:r>
              <a:rPr lang="pl-PL" sz="1600" b="1" dirty="0" err="1"/>
              <a:t>заменить</a:t>
            </a:r>
            <a:r>
              <a:rPr lang="pl-PL" sz="1600" b="1" dirty="0"/>
              <a:t> </a:t>
            </a:r>
            <a:r>
              <a:rPr lang="pl-PL" sz="1600" b="1" dirty="0" err="1"/>
              <a:t>здоровое</a:t>
            </a:r>
            <a:r>
              <a:rPr lang="pl-PL" sz="1600" b="1" dirty="0"/>
              <a:t> </a:t>
            </a:r>
            <a:r>
              <a:rPr lang="pl-PL" sz="1600" b="1" dirty="0" err="1"/>
              <a:t>питание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Нет</a:t>
            </a:r>
            <a:r>
              <a:rPr lang="pl-PL" sz="1600" dirty="0"/>
              <a:t>. </a:t>
            </a:r>
            <a:r>
              <a:rPr lang="pl-PL" sz="1600" dirty="0" err="1"/>
              <a:t>Пищевая</a:t>
            </a:r>
            <a:r>
              <a:rPr lang="pl-PL" sz="1600" dirty="0"/>
              <a:t> </a:t>
            </a:r>
            <a:r>
              <a:rPr lang="pl-PL" sz="1600" dirty="0" err="1"/>
              <a:t>добавка</a:t>
            </a:r>
            <a:r>
              <a:rPr lang="pl-PL" sz="1600" dirty="0"/>
              <a:t> </a:t>
            </a:r>
            <a:r>
              <a:rPr lang="pl-PL" sz="1600" dirty="0" err="1"/>
              <a:t>предназначена</a:t>
            </a:r>
            <a:r>
              <a:rPr lang="pl-PL" sz="1600" dirty="0"/>
              <a:t> </a:t>
            </a:r>
            <a:r>
              <a:rPr lang="pl-PL" sz="1600" dirty="0" err="1"/>
              <a:t>для</a:t>
            </a:r>
            <a:r>
              <a:rPr lang="pl-PL" sz="1600" dirty="0"/>
              <a:t> </a:t>
            </a:r>
            <a:r>
              <a:rPr lang="pl-PL" sz="1600" dirty="0" err="1"/>
              <a:t>дополнения</a:t>
            </a:r>
            <a:r>
              <a:rPr lang="pl-PL" sz="1600" dirty="0"/>
              <a:t> </a:t>
            </a:r>
            <a:r>
              <a:rPr lang="pl-PL" sz="1600" dirty="0" err="1"/>
              <a:t>ежедневного</a:t>
            </a:r>
            <a:r>
              <a:rPr lang="pl-PL" sz="1600" dirty="0"/>
              <a:t> </a:t>
            </a:r>
            <a:r>
              <a:rPr lang="pl-PL" sz="1600" dirty="0" err="1"/>
              <a:t>рациона</a:t>
            </a:r>
            <a:r>
              <a:rPr lang="pl-PL" sz="1600" dirty="0"/>
              <a:t>.</a:t>
            </a:r>
          </a:p>
          <a:p>
            <a:endParaRPr lang="pl-PL" sz="1600" b="1" dirty="0"/>
          </a:p>
          <a:p>
            <a:r>
              <a:rPr lang="pl-PL" sz="1600" b="1" dirty="0" err="1"/>
              <a:t>Можно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принимать</a:t>
            </a:r>
            <a:r>
              <a:rPr lang="pl-PL" sz="1600" b="1" dirty="0"/>
              <a:t> Marine </a:t>
            </a:r>
            <a:r>
              <a:rPr lang="pl-PL" sz="1600" b="1" dirty="0" err="1"/>
              <a:t>Glo</a:t>
            </a:r>
            <a:r>
              <a:rPr lang="pl-PL" sz="1600" b="1" dirty="0"/>
              <a:t> </a:t>
            </a:r>
            <a:r>
              <a:rPr lang="pl-PL" sz="1600" b="1" dirty="0" err="1"/>
              <a:t>каждый</a:t>
            </a:r>
            <a:r>
              <a:rPr lang="pl-PL" sz="1600" b="1" dirty="0"/>
              <a:t> </a:t>
            </a:r>
            <a:r>
              <a:rPr lang="pl-PL" sz="1600" b="1" dirty="0" err="1"/>
              <a:t>день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Да</a:t>
            </a:r>
            <a:r>
              <a:rPr lang="pl-PL" sz="1600" dirty="0"/>
              <a:t>. </a:t>
            </a:r>
            <a:r>
              <a:rPr lang="pl-PL" sz="1600" dirty="0" err="1"/>
              <a:t>Рекомендуется</a:t>
            </a:r>
            <a:r>
              <a:rPr lang="pl-PL" sz="1600" dirty="0"/>
              <a:t> </a:t>
            </a:r>
            <a:r>
              <a:rPr lang="pl-PL" sz="1600" dirty="0" err="1"/>
              <a:t>принимать</a:t>
            </a:r>
            <a:r>
              <a:rPr lang="pl-PL" sz="1600" dirty="0"/>
              <a:t> </a:t>
            </a:r>
            <a:r>
              <a:rPr lang="pl-PL" sz="1600" b="1" dirty="0"/>
              <a:t>1 </a:t>
            </a:r>
            <a:r>
              <a:rPr lang="pl-PL" sz="1600" b="1" dirty="0" err="1"/>
              <a:t>пакетик</a:t>
            </a:r>
            <a:r>
              <a:rPr lang="pl-PL" sz="1600" b="1" dirty="0"/>
              <a:t> в </a:t>
            </a:r>
            <a:r>
              <a:rPr lang="pl-PL" sz="1600" b="1" dirty="0" err="1"/>
              <a:t>день</a:t>
            </a:r>
            <a:r>
              <a:rPr lang="pl-PL" sz="1600" dirty="0"/>
              <a:t>, </a:t>
            </a:r>
            <a:r>
              <a:rPr lang="pl-PL" sz="1600" dirty="0" err="1"/>
              <a:t>растворённый</a:t>
            </a:r>
            <a:r>
              <a:rPr lang="pl-PL" sz="1600" dirty="0"/>
              <a:t> в 355–473 </a:t>
            </a:r>
            <a:r>
              <a:rPr lang="pl-PL" sz="1600" dirty="0" err="1"/>
              <a:t>мл</a:t>
            </a:r>
            <a:r>
              <a:rPr lang="pl-PL" sz="1600" dirty="0"/>
              <a:t> </a:t>
            </a:r>
            <a:r>
              <a:rPr lang="pl-PL" sz="1600" dirty="0" err="1"/>
              <a:t>воды</a:t>
            </a:r>
            <a:r>
              <a:rPr lang="pl-PL" sz="1600" dirty="0"/>
              <a:t>.</a:t>
            </a:r>
          </a:p>
          <a:p>
            <a:endParaRPr lang="pl-PL" sz="1600" b="1" dirty="0"/>
          </a:p>
          <a:p>
            <a:r>
              <a:rPr lang="pl-PL" sz="1600" b="1" dirty="0"/>
              <a:t>В </a:t>
            </a:r>
            <a:r>
              <a:rPr lang="pl-PL" sz="1600" b="1" dirty="0" err="1"/>
              <a:t>какое</a:t>
            </a:r>
            <a:r>
              <a:rPr lang="pl-PL" sz="1600" b="1" dirty="0"/>
              <a:t> </a:t>
            </a:r>
            <a:r>
              <a:rPr lang="pl-PL" sz="1600" b="1" dirty="0" err="1"/>
              <a:t>время</a:t>
            </a:r>
            <a:r>
              <a:rPr lang="pl-PL" sz="1600" b="1" dirty="0"/>
              <a:t> </a:t>
            </a:r>
            <a:r>
              <a:rPr lang="pl-PL" sz="1600" b="1" dirty="0" err="1"/>
              <a:t>дня</a:t>
            </a:r>
            <a:r>
              <a:rPr lang="pl-PL" sz="1600" b="1" dirty="0"/>
              <a:t> </a:t>
            </a:r>
            <a:r>
              <a:rPr lang="pl-PL" sz="1600" b="1" dirty="0" err="1"/>
              <a:t>лучше</a:t>
            </a:r>
            <a:r>
              <a:rPr lang="pl-PL" sz="1600" b="1" dirty="0"/>
              <a:t> </a:t>
            </a:r>
            <a:r>
              <a:rPr lang="pl-PL" sz="1600" b="1" dirty="0" err="1"/>
              <a:t>всего</a:t>
            </a:r>
            <a:r>
              <a:rPr lang="pl-PL" sz="1600" b="1" dirty="0"/>
              <a:t> </a:t>
            </a:r>
            <a:r>
              <a:rPr lang="pl-PL" sz="1600" b="1" dirty="0" err="1"/>
              <a:t>принимать</a:t>
            </a:r>
            <a:r>
              <a:rPr lang="pl-PL" sz="1600" b="1" dirty="0"/>
              <a:t> Marine </a:t>
            </a:r>
            <a:r>
              <a:rPr lang="pl-PL" sz="1600" b="1" dirty="0" err="1"/>
              <a:t>Glo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Производитель</a:t>
            </a:r>
            <a:r>
              <a:rPr lang="pl-PL" sz="1600" dirty="0"/>
              <a:t> </a:t>
            </a:r>
            <a:r>
              <a:rPr lang="pl-PL" sz="1600" dirty="0" err="1"/>
              <a:t>не</a:t>
            </a:r>
            <a:r>
              <a:rPr lang="pl-PL" sz="1600" dirty="0"/>
              <a:t> </a:t>
            </a:r>
            <a:r>
              <a:rPr lang="pl-PL" sz="1600" dirty="0" err="1"/>
              <a:t>указывает</a:t>
            </a:r>
            <a:r>
              <a:rPr lang="pl-PL" sz="1600" dirty="0"/>
              <a:t> </a:t>
            </a:r>
            <a:r>
              <a:rPr lang="pl-PL" sz="1600" dirty="0" err="1"/>
              <a:t>конкретное</a:t>
            </a:r>
            <a:r>
              <a:rPr lang="pl-PL" sz="1600" dirty="0"/>
              <a:t> </a:t>
            </a:r>
            <a:r>
              <a:rPr lang="pl-PL" sz="1600" dirty="0" err="1"/>
              <a:t>время</a:t>
            </a:r>
            <a:r>
              <a:rPr lang="pl-PL" sz="1600" dirty="0"/>
              <a:t> </a:t>
            </a:r>
            <a:r>
              <a:rPr lang="pl-PL" sz="1600" dirty="0" err="1"/>
              <a:t>суток</a:t>
            </a:r>
            <a:r>
              <a:rPr lang="pl-PL" sz="1600" dirty="0"/>
              <a:t>. </a:t>
            </a:r>
            <a:r>
              <a:rPr lang="pl-PL" sz="1600" dirty="0" err="1"/>
              <a:t>Самое</a:t>
            </a:r>
            <a:r>
              <a:rPr lang="pl-PL" sz="1600" dirty="0"/>
              <a:t> </a:t>
            </a:r>
            <a:r>
              <a:rPr lang="pl-PL" sz="1600" dirty="0" err="1"/>
              <a:t>важное</a:t>
            </a:r>
            <a:r>
              <a:rPr lang="pl-PL" sz="1600" dirty="0"/>
              <a:t> — </a:t>
            </a:r>
            <a:r>
              <a:rPr lang="pl-PL" sz="1600" dirty="0" err="1"/>
              <a:t>регулярность</a:t>
            </a:r>
            <a:r>
              <a:rPr lang="pl-PL" sz="1600" dirty="0"/>
              <a:t> </a:t>
            </a:r>
            <a:r>
              <a:rPr lang="pl-PL" sz="1600" dirty="0" err="1"/>
              <a:t>применения</a:t>
            </a:r>
            <a:r>
              <a:rPr lang="pl-PL" sz="1600" dirty="0"/>
              <a:t>.</a:t>
            </a:r>
          </a:p>
          <a:p>
            <a:endParaRPr lang="pl-PL" sz="1600" b="1" dirty="0"/>
          </a:p>
          <a:p>
            <a:r>
              <a:rPr lang="pl-PL" sz="1600" b="1" dirty="0" err="1"/>
              <a:t>Можно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принимать</a:t>
            </a:r>
            <a:r>
              <a:rPr lang="pl-PL" sz="1600" b="1" dirty="0"/>
              <a:t> Marine </a:t>
            </a:r>
            <a:r>
              <a:rPr lang="pl-PL" sz="1600" b="1" dirty="0" err="1"/>
              <a:t>Glo</a:t>
            </a:r>
            <a:r>
              <a:rPr lang="pl-PL" sz="1600" b="1" dirty="0"/>
              <a:t> </a:t>
            </a:r>
            <a:r>
              <a:rPr lang="pl-PL" sz="1600" b="1" dirty="0" err="1"/>
              <a:t>во</a:t>
            </a:r>
            <a:r>
              <a:rPr lang="pl-PL" sz="1600" b="1" dirty="0"/>
              <a:t> </a:t>
            </a:r>
            <a:r>
              <a:rPr lang="pl-PL" sz="1600" b="1" dirty="0" err="1"/>
              <a:t>время</a:t>
            </a:r>
            <a:r>
              <a:rPr lang="pl-PL" sz="1600" b="1" dirty="0"/>
              <a:t> </a:t>
            </a:r>
            <a:r>
              <a:rPr lang="pl-PL" sz="1600" b="1" dirty="0" err="1"/>
              <a:t>еды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Да</a:t>
            </a:r>
            <a:r>
              <a:rPr lang="pl-PL" sz="1600" dirty="0"/>
              <a:t>. </a:t>
            </a:r>
            <a:r>
              <a:rPr lang="pl-PL" sz="1600" dirty="0" err="1"/>
              <a:t>Его</a:t>
            </a:r>
            <a:r>
              <a:rPr lang="pl-PL" sz="1600" dirty="0"/>
              <a:t> </a:t>
            </a:r>
            <a:r>
              <a:rPr lang="pl-PL" sz="1600" dirty="0" err="1"/>
              <a:t>можно</a:t>
            </a:r>
            <a:r>
              <a:rPr lang="pl-PL" sz="1600" dirty="0"/>
              <a:t> </a:t>
            </a:r>
            <a:r>
              <a:rPr lang="pl-PL" sz="1600" dirty="0" err="1"/>
              <a:t>принимать</a:t>
            </a:r>
            <a:r>
              <a:rPr lang="pl-PL" sz="1600" dirty="0"/>
              <a:t> в </a:t>
            </a:r>
            <a:r>
              <a:rPr lang="pl-PL" sz="1600" dirty="0" err="1"/>
              <a:t>любое</a:t>
            </a:r>
            <a:r>
              <a:rPr lang="pl-PL" sz="1600" dirty="0"/>
              <a:t> </a:t>
            </a:r>
            <a:r>
              <a:rPr lang="pl-PL" sz="1600" dirty="0" err="1"/>
              <a:t>время</a:t>
            </a:r>
            <a:r>
              <a:rPr lang="pl-PL" sz="1600" dirty="0"/>
              <a:t> </a:t>
            </a:r>
            <a:r>
              <a:rPr lang="pl-PL" sz="1600" dirty="0" err="1"/>
              <a:t>дня</a:t>
            </a:r>
            <a:r>
              <a:rPr lang="pl-PL" sz="1600" dirty="0"/>
              <a:t>.</a:t>
            </a:r>
          </a:p>
          <a:p>
            <a:endParaRPr lang="pl-PL" sz="1600" b="1" dirty="0"/>
          </a:p>
          <a:p>
            <a:r>
              <a:rPr lang="pl-PL" sz="1600" b="1" dirty="0" err="1"/>
              <a:t>Можно</a:t>
            </a:r>
            <a:r>
              <a:rPr lang="pl-PL" sz="1600" b="1" dirty="0"/>
              <a:t> </a:t>
            </a:r>
            <a:r>
              <a:rPr lang="pl-PL" sz="1600" b="1" dirty="0" err="1"/>
              <a:t>ли</a:t>
            </a:r>
            <a:r>
              <a:rPr lang="pl-PL" sz="1600" b="1" dirty="0"/>
              <a:t> </a:t>
            </a:r>
            <a:r>
              <a:rPr lang="pl-PL" sz="1600" b="1" dirty="0" err="1"/>
              <a:t>добавлять</a:t>
            </a:r>
            <a:r>
              <a:rPr lang="pl-PL" sz="1600" b="1" dirty="0"/>
              <a:t> Marine </a:t>
            </a:r>
            <a:r>
              <a:rPr lang="pl-PL" sz="1600" b="1" dirty="0" err="1"/>
              <a:t>Glo</a:t>
            </a:r>
            <a:r>
              <a:rPr lang="pl-PL" sz="1600" b="1" dirty="0"/>
              <a:t> в </a:t>
            </a:r>
            <a:r>
              <a:rPr lang="pl-PL" sz="1600" b="1" dirty="0" err="1"/>
              <a:t>смузи</a:t>
            </a:r>
            <a:r>
              <a:rPr lang="pl-PL" sz="1600" b="1" dirty="0"/>
              <a:t>?</a:t>
            </a:r>
            <a:endParaRPr lang="pl-PL" sz="1600" dirty="0"/>
          </a:p>
          <a:p>
            <a:r>
              <a:rPr lang="pl-PL" sz="1600" dirty="0" err="1"/>
              <a:t>Да</a:t>
            </a:r>
            <a:r>
              <a:rPr lang="pl-PL" sz="1600" dirty="0"/>
              <a:t>. </a:t>
            </a:r>
            <a:r>
              <a:rPr lang="pl-PL" sz="1600" dirty="0" err="1"/>
              <a:t>Технологических</a:t>
            </a:r>
            <a:r>
              <a:rPr lang="pl-PL" sz="1600" dirty="0"/>
              <a:t> </a:t>
            </a:r>
            <a:r>
              <a:rPr lang="pl-PL" sz="1600" dirty="0" err="1"/>
              <a:t>противопоказаний</a:t>
            </a:r>
            <a:r>
              <a:rPr lang="pl-PL" sz="1600" dirty="0"/>
              <a:t> </a:t>
            </a:r>
            <a:r>
              <a:rPr lang="pl-PL" sz="1600" dirty="0" err="1"/>
              <a:t>для</a:t>
            </a:r>
            <a:r>
              <a:rPr lang="pl-PL" sz="1600" dirty="0"/>
              <a:t> </a:t>
            </a:r>
            <a:r>
              <a:rPr lang="pl-PL" sz="1600" dirty="0" err="1"/>
              <a:t>этого</a:t>
            </a:r>
            <a:r>
              <a:rPr lang="pl-PL" sz="1600" dirty="0"/>
              <a:t> </a:t>
            </a:r>
            <a:r>
              <a:rPr lang="pl-PL" sz="1600" dirty="0" err="1"/>
              <a:t>нет</a:t>
            </a:r>
            <a:r>
              <a:rPr lang="pl-PL" sz="1600" dirty="0"/>
              <a:t>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0D679D8B-ED31-6A84-2A89-400E95688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b="1" dirty="0"/>
              <a:t>Часто задаваемые вопросы (</a:t>
            </a:r>
            <a:r>
              <a:rPr lang="pl-PL" b="1" dirty="0"/>
              <a:t>FAQ)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0340735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F4C11-A886-45AA-3F47-66119539CF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23B5AB9-A1EB-190D-0AAF-2C70E0FE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440871"/>
            <a:ext cx="10424160" cy="5804144"/>
          </a:xfrm>
        </p:spPr>
        <p:txBody>
          <a:bodyPr>
            <a:normAutofit fontScale="92500" lnSpcReduction="20000"/>
          </a:bodyPr>
          <a:lstStyle/>
          <a:p>
            <a:r>
              <a:rPr lang="pl-PL" sz="1800" b="1" dirty="0" err="1"/>
              <a:t>Содержит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Marine </a:t>
            </a:r>
            <a:r>
              <a:rPr lang="pl-PL" sz="1800" b="1" dirty="0" err="1"/>
              <a:t>Glo</a:t>
            </a:r>
            <a:r>
              <a:rPr lang="pl-PL" sz="1800" b="1" dirty="0"/>
              <a:t> </a:t>
            </a:r>
            <a:r>
              <a:rPr lang="pl-PL" sz="1800" b="1" dirty="0" err="1"/>
              <a:t>сахар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 </a:t>
            </a:r>
            <a:r>
              <a:rPr lang="pl-PL" sz="1800" dirty="0" err="1"/>
              <a:t>Продукт</a:t>
            </a:r>
            <a:r>
              <a:rPr lang="pl-PL" sz="1800" dirty="0"/>
              <a:t> </a:t>
            </a:r>
            <a:r>
              <a:rPr lang="pl-PL" sz="1800" dirty="0" err="1"/>
              <a:t>не</a:t>
            </a:r>
            <a:r>
              <a:rPr lang="pl-PL" sz="1800" dirty="0"/>
              <a:t> </a:t>
            </a:r>
            <a:r>
              <a:rPr lang="pl-PL" sz="1800" dirty="0" err="1"/>
              <a:t>содержит</a:t>
            </a:r>
            <a:r>
              <a:rPr lang="pl-PL" sz="1800" dirty="0"/>
              <a:t> </a:t>
            </a:r>
            <a:r>
              <a:rPr lang="pl-PL" sz="1800" dirty="0" err="1"/>
              <a:t>добавленного</a:t>
            </a:r>
            <a:r>
              <a:rPr lang="pl-PL" sz="1800" dirty="0"/>
              <a:t> </a:t>
            </a:r>
            <a:r>
              <a:rPr lang="pl-PL" sz="1800" dirty="0" err="1"/>
              <a:t>сахара</a:t>
            </a:r>
            <a:r>
              <a:rPr lang="pl-PL" sz="1800" dirty="0"/>
              <a:t>. </a:t>
            </a:r>
            <a:r>
              <a:rPr lang="pl-PL" sz="1800" dirty="0" err="1"/>
              <a:t>Для</a:t>
            </a:r>
            <a:r>
              <a:rPr lang="pl-PL" sz="1800" dirty="0"/>
              <a:t> </a:t>
            </a:r>
            <a:r>
              <a:rPr lang="pl-PL" sz="1800" dirty="0" err="1"/>
              <a:t>придания</a:t>
            </a:r>
            <a:r>
              <a:rPr lang="pl-PL" sz="1800" dirty="0"/>
              <a:t> </a:t>
            </a:r>
            <a:r>
              <a:rPr lang="pl-PL" sz="1800" dirty="0" err="1"/>
              <a:t>сладкого</a:t>
            </a:r>
            <a:r>
              <a:rPr lang="pl-PL" sz="1800" dirty="0"/>
              <a:t> </a:t>
            </a:r>
            <a:r>
              <a:rPr lang="pl-PL" sz="1800" dirty="0" err="1"/>
              <a:t>вкуса</a:t>
            </a:r>
            <a:r>
              <a:rPr lang="pl-PL" sz="1800" dirty="0"/>
              <a:t> </a:t>
            </a:r>
            <a:r>
              <a:rPr lang="pl-PL" sz="1800" dirty="0" err="1"/>
              <a:t>используются</a:t>
            </a:r>
            <a:r>
              <a:rPr lang="pl-PL" sz="1800" dirty="0"/>
              <a:t> </a:t>
            </a:r>
            <a:r>
              <a:rPr lang="pl-PL" sz="1800" dirty="0" err="1"/>
              <a:t>стевиоловые</a:t>
            </a:r>
            <a:r>
              <a:rPr lang="pl-PL" sz="1800" dirty="0"/>
              <a:t> </a:t>
            </a:r>
            <a:r>
              <a:rPr lang="pl-PL" sz="1800" dirty="0" err="1"/>
              <a:t>гликозиды</a:t>
            </a:r>
            <a:r>
              <a:rPr lang="pl-PL" sz="1800" dirty="0"/>
              <a:t>.</a:t>
            </a:r>
          </a:p>
          <a:p>
            <a:endParaRPr lang="pl-PL" sz="1800" b="1" dirty="0"/>
          </a:p>
          <a:p>
            <a:r>
              <a:rPr lang="pl-PL" sz="1800" b="1" dirty="0" err="1"/>
              <a:t>Содержит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</a:t>
            </a:r>
            <a:r>
              <a:rPr lang="pl-PL" sz="1800" b="1" dirty="0" err="1"/>
              <a:t>он</a:t>
            </a:r>
            <a:r>
              <a:rPr lang="pl-PL" sz="1800" b="1" dirty="0"/>
              <a:t> </a:t>
            </a:r>
            <a:r>
              <a:rPr lang="pl-PL" sz="1800" b="1" dirty="0" err="1"/>
              <a:t>глютен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</a:t>
            </a:r>
          </a:p>
          <a:p>
            <a:endParaRPr lang="pl-PL" sz="1800" b="1" dirty="0"/>
          </a:p>
          <a:p>
            <a:r>
              <a:rPr lang="pl-PL" sz="1800" b="1" dirty="0" err="1"/>
              <a:t>Содержит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</a:t>
            </a:r>
            <a:r>
              <a:rPr lang="pl-PL" sz="1800" b="1" dirty="0" err="1"/>
              <a:t>он</a:t>
            </a:r>
            <a:r>
              <a:rPr lang="pl-PL" sz="1800" b="1" dirty="0"/>
              <a:t> </a:t>
            </a:r>
            <a:r>
              <a:rPr lang="pl-PL" sz="1800" b="1" dirty="0" err="1"/>
              <a:t>искусственные</a:t>
            </a:r>
            <a:r>
              <a:rPr lang="pl-PL" sz="1800" b="1" dirty="0"/>
              <a:t> </a:t>
            </a:r>
            <a:r>
              <a:rPr lang="pl-PL" sz="1800" b="1" dirty="0" err="1"/>
              <a:t>красители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</a:t>
            </a:r>
          </a:p>
          <a:p>
            <a:endParaRPr lang="pl-PL" sz="1800" b="1" dirty="0"/>
          </a:p>
          <a:p>
            <a:r>
              <a:rPr lang="pl-PL" sz="1800" b="1" dirty="0" err="1"/>
              <a:t>Содержит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</a:t>
            </a:r>
            <a:r>
              <a:rPr lang="pl-PL" sz="1800" b="1" dirty="0" err="1"/>
              <a:t>он</a:t>
            </a:r>
            <a:r>
              <a:rPr lang="pl-PL" sz="1800" b="1" dirty="0"/>
              <a:t> </a:t>
            </a:r>
            <a:r>
              <a:rPr lang="pl-PL" sz="1800" b="1" dirty="0" err="1"/>
              <a:t>искусственные</a:t>
            </a:r>
            <a:r>
              <a:rPr lang="pl-PL" sz="1800" b="1" dirty="0"/>
              <a:t> </a:t>
            </a:r>
            <a:r>
              <a:rPr lang="pl-PL" sz="1800" b="1" dirty="0" err="1"/>
              <a:t>ароматизаторы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</a:t>
            </a:r>
          </a:p>
          <a:p>
            <a:endParaRPr lang="pl-PL" sz="1800" b="1" dirty="0"/>
          </a:p>
          <a:p>
            <a:r>
              <a:rPr lang="pl-PL" sz="1800" b="1" dirty="0" err="1"/>
              <a:t>Подходит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</a:t>
            </a:r>
            <a:r>
              <a:rPr lang="pl-PL" sz="1800" b="1" dirty="0" err="1"/>
              <a:t>он</a:t>
            </a:r>
            <a:r>
              <a:rPr lang="pl-PL" sz="1800" b="1" dirty="0"/>
              <a:t> </a:t>
            </a:r>
            <a:r>
              <a:rPr lang="pl-PL" sz="1800" b="1" dirty="0" err="1"/>
              <a:t>для</a:t>
            </a:r>
            <a:r>
              <a:rPr lang="pl-PL" sz="1800" b="1" dirty="0"/>
              <a:t> </a:t>
            </a:r>
            <a:r>
              <a:rPr lang="pl-PL" sz="1800" b="1" dirty="0" err="1"/>
              <a:t>веганов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 Marine </a:t>
            </a:r>
            <a:r>
              <a:rPr lang="pl-PL" sz="1800" dirty="0" err="1"/>
              <a:t>Glo</a:t>
            </a:r>
            <a:r>
              <a:rPr lang="pl-PL" sz="1800" dirty="0"/>
              <a:t> </a:t>
            </a:r>
            <a:r>
              <a:rPr lang="pl-PL" sz="1800" dirty="0" err="1"/>
              <a:t>содержит</a:t>
            </a:r>
            <a:r>
              <a:rPr lang="pl-PL" sz="1800" dirty="0"/>
              <a:t> </a:t>
            </a:r>
            <a:r>
              <a:rPr lang="pl-PL" sz="1800" b="1" dirty="0" err="1"/>
              <a:t>гидролизованный</a:t>
            </a:r>
            <a:r>
              <a:rPr lang="pl-PL" sz="1800" b="1" dirty="0"/>
              <a:t> </a:t>
            </a:r>
            <a:r>
              <a:rPr lang="pl-PL" sz="1800" b="1" dirty="0" err="1"/>
              <a:t>морской</a:t>
            </a:r>
            <a:r>
              <a:rPr lang="pl-PL" sz="1800" b="1" dirty="0"/>
              <a:t> </a:t>
            </a:r>
            <a:r>
              <a:rPr lang="pl-PL" sz="1800" b="1" dirty="0" err="1"/>
              <a:t>коллаген</a:t>
            </a:r>
            <a:r>
              <a:rPr lang="pl-PL" sz="1800" dirty="0"/>
              <a:t>, </a:t>
            </a:r>
            <a:r>
              <a:rPr lang="pl-PL" sz="1800" dirty="0" err="1"/>
              <a:t>поэтому</a:t>
            </a:r>
            <a:r>
              <a:rPr lang="pl-PL" sz="1800" dirty="0"/>
              <a:t> </a:t>
            </a:r>
            <a:r>
              <a:rPr lang="pl-PL" sz="1800" dirty="0" err="1"/>
              <a:t>не</a:t>
            </a:r>
            <a:r>
              <a:rPr lang="pl-PL" sz="1800" dirty="0"/>
              <a:t> </a:t>
            </a:r>
            <a:r>
              <a:rPr lang="pl-PL" sz="1800" dirty="0" err="1"/>
              <a:t>подходит</a:t>
            </a:r>
            <a:r>
              <a:rPr lang="pl-PL" sz="1800" dirty="0"/>
              <a:t> </a:t>
            </a:r>
            <a:r>
              <a:rPr lang="pl-PL" sz="1800" dirty="0" err="1"/>
              <a:t>для</a:t>
            </a:r>
            <a:r>
              <a:rPr lang="pl-PL" sz="1800" dirty="0"/>
              <a:t> </a:t>
            </a:r>
            <a:r>
              <a:rPr lang="pl-PL" sz="1800" dirty="0" err="1"/>
              <a:t>веганов</a:t>
            </a:r>
            <a:r>
              <a:rPr lang="pl-PL" sz="1800" dirty="0"/>
              <a:t>.</a:t>
            </a:r>
          </a:p>
          <a:p>
            <a:endParaRPr lang="pl-PL" sz="1800" b="1" dirty="0"/>
          </a:p>
          <a:p>
            <a:r>
              <a:rPr lang="pl-PL" sz="1800" b="1" dirty="0" err="1"/>
              <a:t>Подходит</a:t>
            </a:r>
            <a:r>
              <a:rPr lang="pl-PL" sz="1800" b="1" dirty="0"/>
              <a:t> </a:t>
            </a:r>
            <a:r>
              <a:rPr lang="pl-PL" sz="1800" b="1" dirty="0" err="1"/>
              <a:t>ли</a:t>
            </a:r>
            <a:r>
              <a:rPr lang="pl-PL" sz="1800" b="1" dirty="0"/>
              <a:t> </a:t>
            </a:r>
            <a:r>
              <a:rPr lang="pl-PL" sz="1800" b="1" dirty="0" err="1"/>
              <a:t>он</a:t>
            </a:r>
            <a:r>
              <a:rPr lang="pl-PL" sz="1800" b="1" dirty="0"/>
              <a:t> </a:t>
            </a:r>
            <a:r>
              <a:rPr lang="pl-PL" sz="1800" b="1" dirty="0" err="1"/>
              <a:t>людям</a:t>
            </a:r>
            <a:r>
              <a:rPr lang="pl-PL" sz="1800" b="1" dirty="0"/>
              <a:t> с </a:t>
            </a:r>
            <a:r>
              <a:rPr lang="pl-PL" sz="1800" b="1" dirty="0" err="1"/>
              <a:t>аллергией</a:t>
            </a:r>
            <a:r>
              <a:rPr lang="pl-PL" sz="1800" b="1" dirty="0"/>
              <a:t> </a:t>
            </a:r>
            <a:r>
              <a:rPr lang="pl-PL" sz="1800" b="1" dirty="0" err="1"/>
              <a:t>на</a:t>
            </a:r>
            <a:r>
              <a:rPr lang="pl-PL" sz="1800" b="1" dirty="0"/>
              <a:t> </a:t>
            </a:r>
            <a:r>
              <a:rPr lang="pl-PL" sz="1800" b="1" dirty="0" err="1"/>
              <a:t>рыбу</a:t>
            </a:r>
            <a:r>
              <a:rPr lang="pl-PL" sz="1800" b="1" dirty="0"/>
              <a:t>?</a:t>
            </a:r>
            <a:endParaRPr lang="pl-PL" sz="1800" dirty="0"/>
          </a:p>
          <a:p>
            <a:r>
              <a:rPr lang="pl-PL" sz="1800" dirty="0" err="1"/>
              <a:t>Нет</a:t>
            </a:r>
            <a:r>
              <a:rPr lang="pl-PL" sz="1800" dirty="0"/>
              <a:t>. </a:t>
            </a:r>
            <a:r>
              <a:rPr lang="pl-PL" sz="1800" dirty="0" err="1"/>
              <a:t>Продукт</a:t>
            </a:r>
            <a:r>
              <a:rPr lang="pl-PL" sz="1800" dirty="0"/>
              <a:t> </a:t>
            </a:r>
            <a:r>
              <a:rPr lang="pl-PL" sz="1800" dirty="0" err="1"/>
              <a:t>содержит</a:t>
            </a:r>
            <a:r>
              <a:rPr lang="pl-PL" sz="1800" dirty="0"/>
              <a:t> </a:t>
            </a:r>
            <a:r>
              <a:rPr lang="pl-PL" sz="1800" dirty="0" err="1"/>
              <a:t>ингредиенты</a:t>
            </a:r>
            <a:r>
              <a:rPr lang="pl-PL" sz="1800" dirty="0"/>
              <a:t>, </a:t>
            </a:r>
            <a:r>
              <a:rPr lang="pl-PL" sz="1800" dirty="0" err="1"/>
              <a:t>полученные</a:t>
            </a:r>
            <a:r>
              <a:rPr lang="pl-PL" sz="1800" dirty="0"/>
              <a:t> </a:t>
            </a:r>
            <a:r>
              <a:rPr lang="pl-PL" sz="1800" dirty="0" err="1"/>
              <a:t>из</a:t>
            </a:r>
            <a:r>
              <a:rPr lang="pl-PL" sz="1800" dirty="0"/>
              <a:t> </a:t>
            </a:r>
            <a:r>
              <a:rPr lang="pl-PL" sz="1800" dirty="0" err="1"/>
              <a:t>рыбы</a:t>
            </a:r>
            <a:r>
              <a:rPr lang="pl-PL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083449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41DA8-40A3-6A3A-1EA7-732B98C8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BEAEC35-2806-592D-BBD7-5D80F91B7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4"/>
            <a:ext cx="10424160" cy="5333031"/>
          </a:xfrm>
        </p:spPr>
        <p:txBody>
          <a:bodyPr>
            <a:normAutofit fontScale="55000" lnSpcReduction="20000"/>
          </a:bodyPr>
          <a:lstStyle/>
          <a:p>
            <a:r>
              <a:rPr lang="pl-PL" b="1" dirty="0"/>
              <a:t>«</a:t>
            </a:r>
            <a:r>
              <a:rPr lang="pl-PL" b="1" dirty="0" err="1"/>
              <a:t>Это</a:t>
            </a:r>
            <a:r>
              <a:rPr lang="pl-PL" b="1" dirty="0"/>
              <a:t> </a:t>
            </a:r>
            <a:r>
              <a:rPr lang="pl-PL" b="1" dirty="0" err="1"/>
              <a:t>слишком</a:t>
            </a:r>
            <a:r>
              <a:rPr lang="pl-PL" b="1" dirty="0"/>
              <a:t> </a:t>
            </a:r>
            <a:r>
              <a:rPr lang="pl-PL" b="1" dirty="0" err="1"/>
              <a:t>дорого</a:t>
            </a:r>
            <a:r>
              <a:rPr lang="pl-PL" b="1" dirty="0"/>
              <a:t>».</a:t>
            </a:r>
            <a:endParaRPr lang="pl-PL" dirty="0"/>
          </a:p>
          <a:p>
            <a:r>
              <a:rPr lang="pl-PL" b="1" dirty="0" err="1"/>
              <a:t>Ответ</a:t>
            </a:r>
            <a:r>
              <a:rPr lang="pl-PL" b="1" dirty="0"/>
              <a:t>:</a:t>
            </a:r>
            <a:endParaRPr lang="pl-PL" dirty="0"/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— </a:t>
            </a:r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больше</a:t>
            </a:r>
            <a:r>
              <a:rPr lang="pl-PL" dirty="0"/>
              <a:t>, </a:t>
            </a:r>
            <a:r>
              <a:rPr lang="pl-PL" dirty="0" err="1"/>
              <a:t>чем</a:t>
            </a:r>
            <a:r>
              <a:rPr lang="pl-PL" dirty="0"/>
              <a:t> </a:t>
            </a:r>
            <a:r>
              <a:rPr lang="pl-PL" dirty="0" err="1"/>
              <a:t>просто</a:t>
            </a:r>
            <a:r>
              <a:rPr lang="pl-PL" dirty="0"/>
              <a:t> </a:t>
            </a:r>
            <a:r>
              <a:rPr lang="pl-PL" dirty="0" err="1"/>
              <a:t>коллаген</a:t>
            </a:r>
            <a:r>
              <a:rPr lang="pl-PL" dirty="0"/>
              <a:t>.</a:t>
            </a:r>
          </a:p>
          <a:p>
            <a:r>
              <a:rPr lang="pl-PL" dirty="0" err="1"/>
              <a:t>Это</a:t>
            </a:r>
            <a:r>
              <a:rPr lang="pl-PL" dirty="0"/>
              <a:t> </a:t>
            </a:r>
            <a:r>
              <a:rPr lang="pl-PL" dirty="0" err="1"/>
              <a:t>комплекс</a:t>
            </a:r>
            <a:r>
              <a:rPr lang="pl-PL" dirty="0"/>
              <a:t>, </a:t>
            </a:r>
            <a:r>
              <a:rPr lang="pl-PL" dirty="0" err="1"/>
              <a:t>содержащий</a:t>
            </a:r>
            <a:r>
              <a:rPr lang="pl-PL" dirty="0"/>
              <a:t>:</a:t>
            </a:r>
          </a:p>
          <a:p>
            <a:r>
              <a:rPr lang="pl-PL" dirty="0"/>
              <a:t>✔ 5 г </a:t>
            </a:r>
            <a:r>
              <a:rPr lang="pl-PL" dirty="0" err="1"/>
              <a:t>коллагена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FloraGLO</a:t>
            </a:r>
            <a:r>
              <a:rPr lang="pl-PL" dirty="0"/>
              <a:t>®</a:t>
            </a:r>
          </a:p>
          <a:p>
            <a:r>
              <a:rPr lang="pl-PL" dirty="0"/>
              <a:t>✔ </a:t>
            </a:r>
            <a:r>
              <a:rPr lang="pl-PL" dirty="0" err="1"/>
              <a:t>витамин</a:t>
            </a:r>
            <a:r>
              <a:rPr lang="pl-PL" dirty="0"/>
              <a:t> C</a:t>
            </a:r>
          </a:p>
          <a:p>
            <a:r>
              <a:rPr lang="pl-PL" dirty="0"/>
              <a:t>✔ </a:t>
            </a:r>
            <a:r>
              <a:rPr lang="pl-PL" dirty="0" err="1"/>
              <a:t>биотин</a:t>
            </a:r>
            <a:endParaRPr lang="pl-PL" dirty="0"/>
          </a:p>
          <a:p>
            <a:r>
              <a:rPr lang="pl-PL" dirty="0"/>
              <a:t>✔ </a:t>
            </a:r>
            <a:r>
              <a:rPr lang="pl-PL" dirty="0" err="1"/>
              <a:t>ниацин</a:t>
            </a:r>
            <a:endParaRPr lang="pl-PL" dirty="0"/>
          </a:p>
          <a:p>
            <a:endParaRPr lang="pl-PL" b="1" dirty="0"/>
          </a:p>
          <a:p>
            <a:r>
              <a:rPr lang="pl-PL" b="1" dirty="0"/>
              <a:t>«Я </a:t>
            </a:r>
            <a:r>
              <a:rPr lang="pl-PL" b="1" dirty="0" err="1"/>
              <a:t>уже</a:t>
            </a:r>
            <a:r>
              <a:rPr lang="pl-PL" b="1" dirty="0"/>
              <a:t> </a:t>
            </a:r>
            <a:r>
              <a:rPr lang="pl-PL" b="1" dirty="0" err="1"/>
              <a:t>принимаю</a:t>
            </a:r>
            <a:r>
              <a:rPr lang="pl-PL" b="1" dirty="0"/>
              <a:t> </a:t>
            </a:r>
            <a:r>
              <a:rPr lang="pl-PL" b="1" dirty="0" err="1"/>
              <a:t>коллаген</a:t>
            </a:r>
            <a:r>
              <a:rPr lang="pl-PL" b="1" dirty="0"/>
              <a:t>».</a:t>
            </a:r>
            <a:endParaRPr lang="pl-PL" dirty="0"/>
          </a:p>
          <a:p>
            <a:r>
              <a:rPr lang="pl-PL" b="1" dirty="0" err="1"/>
              <a:t>Ответ</a:t>
            </a:r>
            <a:r>
              <a:rPr lang="pl-PL" b="1" dirty="0"/>
              <a:t>:</a:t>
            </a:r>
            <a:endParaRPr lang="pl-PL" dirty="0"/>
          </a:p>
          <a:p>
            <a:r>
              <a:rPr lang="pl-PL" dirty="0" err="1"/>
              <a:t>Отлично</a:t>
            </a:r>
            <a:r>
              <a:rPr lang="pl-PL" dirty="0"/>
              <a:t>.</a:t>
            </a:r>
          </a:p>
          <a:p>
            <a:r>
              <a:rPr lang="pl-PL" dirty="0"/>
              <a:t>А </a:t>
            </a:r>
            <a:r>
              <a:rPr lang="pl-PL" dirty="0" err="1"/>
              <a:t>содержит</a:t>
            </a:r>
            <a:r>
              <a:rPr lang="pl-PL" dirty="0"/>
              <a:t> </a:t>
            </a:r>
            <a:r>
              <a:rPr lang="pl-PL" dirty="0" err="1"/>
              <a:t>ли</a:t>
            </a:r>
            <a:r>
              <a:rPr lang="pl-PL" dirty="0"/>
              <a:t> </a:t>
            </a:r>
            <a:r>
              <a:rPr lang="pl-PL" dirty="0" err="1"/>
              <a:t>он</a:t>
            </a:r>
            <a:r>
              <a:rPr lang="pl-PL" dirty="0"/>
              <a:t> </a:t>
            </a:r>
            <a:r>
              <a:rPr lang="pl-PL" dirty="0" err="1"/>
              <a:t>также</a:t>
            </a:r>
            <a:r>
              <a:rPr lang="pl-PL" dirty="0"/>
              <a:t> </a:t>
            </a:r>
            <a:r>
              <a:rPr lang="pl-PL" dirty="0" err="1"/>
              <a:t>витамин</a:t>
            </a:r>
            <a:r>
              <a:rPr lang="pl-PL" dirty="0"/>
              <a:t> C, </a:t>
            </a:r>
            <a:r>
              <a:rPr lang="pl-PL" dirty="0" err="1"/>
              <a:t>биотин</a:t>
            </a:r>
            <a:r>
              <a:rPr lang="pl-PL" dirty="0"/>
              <a:t>, </a:t>
            </a:r>
            <a:r>
              <a:rPr lang="pl-PL" dirty="0" err="1"/>
              <a:t>ниацин</a:t>
            </a:r>
            <a:r>
              <a:rPr lang="pl-PL" dirty="0"/>
              <a:t> и </a:t>
            </a:r>
            <a:r>
              <a:rPr lang="pl-PL" dirty="0" err="1"/>
              <a:t>брендированный</a:t>
            </a:r>
            <a:r>
              <a:rPr lang="pl-PL" dirty="0"/>
              <a:t> </a:t>
            </a:r>
            <a:r>
              <a:rPr lang="pl-PL" dirty="0" err="1"/>
              <a:t>лютеин</a:t>
            </a:r>
            <a:r>
              <a:rPr lang="pl-PL" dirty="0"/>
              <a:t> </a:t>
            </a:r>
            <a:r>
              <a:rPr lang="pl-PL" dirty="0" err="1"/>
              <a:t>FloraGLO</a:t>
            </a:r>
            <a:r>
              <a:rPr lang="pl-PL" dirty="0"/>
              <a:t>®?</a:t>
            </a:r>
          </a:p>
          <a:p>
            <a:endParaRPr lang="pl-PL" b="1" dirty="0"/>
          </a:p>
          <a:p>
            <a:r>
              <a:rPr lang="pl-PL" b="1" dirty="0"/>
              <a:t>«Я </a:t>
            </a:r>
            <a:r>
              <a:rPr lang="pl-PL" b="1" dirty="0" err="1"/>
              <a:t>не</a:t>
            </a:r>
            <a:r>
              <a:rPr lang="pl-PL" b="1" dirty="0"/>
              <a:t> </a:t>
            </a:r>
            <a:r>
              <a:rPr lang="pl-PL" b="1" dirty="0" err="1"/>
              <a:t>люблю</a:t>
            </a:r>
            <a:r>
              <a:rPr lang="pl-PL" b="1" dirty="0"/>
              <a:t> </a:t>
            </a:r>
            <a:r>
              <a:rPr lang="pl-PL" b="1" dirty="0" err="1"/>
              <a:t>таблетки</a:t>
            </a:r>
            <a:r>
              <a:rPr lang="pl-PL" b="1" dirty="0"/>
              <a:t>».</a:t>
            </a:r>
            <a:endParaRPr lang="pl-PL" dirty="0"/>
          </a:p>
          <a:p>
            <a:r>
              <a:rPr lang="pl-PL" b="1" dirty="0" err="1"/>
              <a:t>Ответ</a:t>
            </a:r>
            <a:r>
              <a:rPr lang="pl-PL" b="1" dirty="0"/>
              <a:t>:</a:t>
            </a:r>
            <a:endParaRPr lang="pl-PL" dirty="0"/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</a:t>
            </a:r>
            <a:r>
              <a:rPr lang="pl-PL" dirty="0" err="1"/>
              <a:t>выпускается</a:t>
            </a:r>
            <a:r>
              <a:rPr lang="pl-PL" dirty="0"/>
              <a:t> в </a:t>
            </a:r>
            <a:r>
              <a:rPr lang="pl-PL" dirty="0" err="1"/>
              <a:t>форме</a:t>
            </a:r>
            <a:r>
              <a:rPr lang="pl-PL" dirty="0"/>
              <a:t> </a:t>
            </a:r>
            <a:r>
              <a:rPr lang="pl-PL" dirty="0" err="1"/>
              <a:t>напитка</a:t>
            </a:r>
            <a:r>
              <a:rPr lang="pl-PL" dirty="0"/>
              <a:t> с </a:t>
            </a:r>
            <a:r>
              <a:rPr lang="pl-PL" dirty="0" err="1"/>
              <a:t>тропическим</a:t>
            </a:r>
            <a:r>
              <a:rPr lang="pl-PL" dirty="0"/>
              <a:t> </a:t>
            </a:r>
            <a:r>
              <a:rPr lang="pl-PL" dirty="0" err="1"/>
              <a:t>вкусом</a:t>
            </a:r>
            <a:r>
              <a:rPr lang="pl-PL" dirty="0"/>
              <a:t>.</a:t>
            </a:r>
          </a:p>
          <a:p>
            <a:r>
              <a:rPr lang="pl-PL" dirty="0" err="1"/>
              <a:t>Один</a:t>
            </a:r>
            <a:r>
              <a:rPr lang="pl-PL" dirty="0"/>
              <a:t> </a:t>
            </a:r>
            <a:r>
              <a:rPr lang="pl-PL" dirty="0" err="1"/>
              <a:t>пакетик</a:t>
            </a:r>
            <a:r>
              <a:rPr lang="pl-PL" dirty="0"/>
              <a:t> в </a:t>
            </a:r>
            <a:r>
              <a:rPr lang="pl-PL" dirty="0" err="1"/>
              <a:t>день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89011F2A-9754-FFD9-839D-F322E3F8C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Cyrl-AZ" dirty="0"/>
              <a:t>Наиболее частые возражения клиентов</a:t>
            </a:r>
            <a:endParaRPr lang="pl-PL" dirty="0"/>
          </a:p>
        </p:txBody>
      </p:sp>
      <p:pic>
        <p:nvPicPr>
          <p:cNvPr id="4" name="Obraz 3" descr="Natures Sunshineￂﾮ Glo&#10;&#10;Zawartość wygenerowana przez AI może być niepoprawna.">
            <a:extLst>
              <a:ext uri="{FF2B5EF4-FFF2-40B4-BE49-F238E27FC236}">
                <a16:creationId xmlns:a16="http://schemas.microsoft.com/office/drawing/2014/main" id="{8DBB999C-34B0-D11E-0A40-617C943F1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6460" y="659330"/>
            <a:ext cx="3458232" cy="489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46773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18739C-B963-A499-2FB5-D70D1FB85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294062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NSP2026_PPT-Formatted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Montserrat ExtraBold"/>
        <a:ea typeface="Arial"/>
        <a:cs typeface="Arial"/>
      </a:majorFont>
      <a:minorFont>
        <a:latin typeface="Montserrat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NSP2026_PPT-Formatted</Template>
  <TotalTime>29575</TotalTime>
  <Words>1989</Words>
  <Application>Microsoft Office PowerPoint</Application>
  <PresentationFormat>Panoramiczny</PresentationFormat>
  <Paragraphs>342</Paragraphs>
  <Slides>27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32" baseType="lpstr">
      <vt:lpstr>Montserrat ExtraBold</vt:lpstr>
      <vt:lpstr>Aptos</vt:lpstr>
      <vt:lpstr>Arial</vt:lpstr>
      <vt:lpstr>Montserrat</vt:lpstr>
      <vt:lpstr>NSP2026_PPT-Formatted</vt:lpstr>
      <vt:lpstr>Prezentacja programu PowerPoint</vt:lpstr>
      <vt:lpstr>Marine Glo™</vt:lpstr>
      <vt:lpstr>Кожа — крупнейший орган тела</vt:lpstr>
      <vt:lpstr>Почему кожа стареет?</vt:lpstr>
      <vt:lpstr>Что такое коллаген?</vt:lpstr>
      <vt:lpstr>Виды коллагена</vt:lpstr>
      <vt:lpstr>What happens to collagen as we get older?</vt:lpstr>
      <vt:lpstr>Почему был выбран гидролизованный коллаген? ...</vt:lpstr>
      <vt:lpstr>Marine Glo – больше, чем коллаген</vt:lpstr>
      <vt:lpstr>Зачем сочетать эти ингредиенты?</vt:lpstr>
      <vt:lpstr>Что делает Marine Glo особенным?</vt:lpstr>
      <vt:lpstr>Витамин C – почему он так важен?</vt:lpstr>
      <vt:lpstr>Витамин C – это не только коллаген</vt:lpstr>
      <vt:lpstr>Биотин – витамин для красивой кожи</vt:lpstr>
      <vt:lpstr>Ниацин – энергия и здоровая кожа</vt:lpstr>
      <vt:lpstr>FloraGLO® – почему именно этот лютеин?</vt:lpstr>
      <vt:lpstr>FloraGLO® – ингредиент с собственной исследовательской поддержкой</vt:lpstr>
      <vt:lpstr>Что такое лютеин?</vt:lpstr>
      <vt:lpstr>Где в организме находится лютеин?</vt:lpstr>
      <vt:lpstr>Синергия ингредиентов</vt:lpstr>
      <vt:lpstr>Почему учёные так интенсивно изучают коллаген?</vt:lpstr>
      <vt:lpstr>Что такое коллагеновые пептиды?</vt:lpstr>
      <vt:lpstr>Факты и мифы о коллагене</vt:lpstr>
      <vt:lpstr>Часто задаваемые вопросы (FAQ)</vt:lpstr>
      <vt:lpstr>Prezentacja programu PowerPoint</vt:lpstr>
      <vt:lpstr>Наиболее частые возражения клиентов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Nathan Tingen</dc:creator>
  <cp:lastModifiedBy>Dawid Tarasewicz</cp:lastModifiedBy>
  <cp:revision>36</cp:revision>
  <dcterms:created xsi:type="dcterms:W3CDTF">2024-12-31T18:20:35Z</dcterms:created>
  <dcterms:modified xsi:type="dcterms:W3CDTF">2026-08-20T10:06:41Z</dcterms:modified>
</cp:coreProperties>
</file>