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0" r:id="rId1"/>
  </p:sldMasterIdLst>
  <p:notesMasterIdLst>
    <p:notesMasterId r:id="rId45"/>
  </p:notesMasterIdLst>
  <p:sldIdLst>
    <p:sldId id="2147479850" r:id="rId2"/>
    <p:sldId id="2147479855" r:id="rId3"/>
    <p:sldId id="2147479856" r:id="rId4"/>
    <p:sldId id="2147479857" r:id="rId5"/>
    <p:sldId id="2147479858" r:id="rId6"/>
    <p:sldId id="2147479859" r:id="rId7"/>
    <p:sldId id="2147479860" r:id="rId8"/>
    <p:sldId id="2147479861" r:id="rId9"/>
    <p:sldId id="2147479865" r:id="rId10"/>
    <p:sldId id="2147479866" r:id="rId11"/>
    <p:sldId id="2147479867" r:id="rId12"/>
    <p:sldId id="2147479868" r:id="rId13"/>
    <p:sldId id="2147479869" r:id="rId14"/>
    <p:sldId id="2147479870" r:id="rId15"/>
    <p:sldId id="2147479871" r:id="rId16"/>
    <p:sldId id="2147479872" r:id="rId17"/>
    <p:sldId id="2147479873" r:id="rId18"/>
    <p:sldId id="2147479875" r:id="rId19"/>
    <p:sldId id="2147479876" r:id="rId20"/>
    <p:sldId id="2147479877" r:id="rId21"/>
    <p:sldId id="2147479878" r:id="rId22"/>
    <p:sldId id="2147479879" r:id="rId23"/>
    <p:sldId id="2147479910" r:id="rId24"/>
    <p:sldId id="2147479880" r:id="rId25"/>
    <p:sldId id="2147479881" r:id="rId26"/>
    <p:sldId id="2147479882" r:id="rId27"/>
    <p:sldId id="2147479883" r:id="rId28"/>
    <p:sldId id="2147479884" r:id="rId29"/>
    <p:sldId id="2147479885" r:id="rId30"/>
    <p:sldId id="2147479886" r:id="rId31"/>
    <p:sldId id="2147479887" r:id="rId32"/>
    <p:sldId id="2147479888" r:id="rId33"/>
    <p:sldId id="2147479889" r:id="rId34"/>
    <p:sldId id="2147479890" r:id="rId35"/>
    <p:sldId id="2147479891" r:id="rId36"/>
    <p:sldId id="2147479892" r:id="rId37"/>
    <p:sldId id="2147479893" r:id="rId38"/>
    <p:sldId id="2147479911" r:id="rId39"/>
    <p:sldId id="2147479912" r:id="rId40"/>
    <p:sldId id="2147479913" r:id="rId41"/>
    <p:sldId id="2147479894" r:id="rId42"/>
    <p:sldId id="2147479895" r:id="rId43"/>
    <p:sldId id="2147479896" r:id="rId44"/>
  </p:sldIdLst>
  <p:sldSz cx="12192000" cy="6858000"/>
  <p:notesSz cx="6858000" cy="9144000"/>
  <p:embeddedFontLst>
    <p:embeddedFont>
      <p:font typeface="Montserrat" panose="00000500000000000000" pitchFamily="2" charset="-18"/>
      <p:regular r:id="rId46"/>
      <p:bold r:id="rId47"/>
      <p:italic r:id="rId48"/>
      <p:boldItalic r:id="rId49"/>
    </p:embeddedFont>
    <p:embeddedFont>
      <p:font typeface="Montserrat ExtraBold" panose="00000900000000000000" pitchFamily="2" charset="-18"/>
      <p:bold r:id="rId50"/>
      <p:boldItalic r:id="rId51"/>
    </p:embeddedFont>
  </p:embeddedFontLst>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F00"/>
    <a:srgbClr val="0B76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3524E0-A09A-4A8E-A0DC-5162BD3C7521}" v="76" dt="2026-09-07T11:53:46.6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cSldViewPr>
  </p:slideViewPr>
  <p:notesTextViewPr>
    <p:cViewPr>
      <p:scale>
        <a:sx n="3" d="2"/>
        <a:sy n="3" d="2"/>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wid Tarasewicz" userId="f135e2c9-0997-49dd-8379-11129501393d" providerId="ADAL" clId="{FE4866FB-2EC2-4FBE-A52A-B6588213C49B}"/>
    <pc:docChg chg="undo custSel delSld modSld">
      <pc:chgData name="Dawid Tarasewicz" userId="f135e2c9-0997-49dd-8379-11129501393d" providerId="ADAL" clId="{FE4866FB-2EC2-4FBE-A52A-B6588213C49B}" dt="2026-09-07T11:54:05.045" v="207" actId="113"/>
      <pc:docMkLst>
        <pc:docMk/>
      </pc:docMkLst>
      <pc:sldChg chg="addSp delSp modSp mod">
        <pc:chgData name="Dawid Tarasewicz" userId="f135e2c9-0997-49dd-8379-11129501393d" providerId="ADAL" clId="{FE4866FB-2EC2-4FBE-A52A-B6588213C49B}" dt="2026-09-07T11:35:23.046" v="1" actId="931"/>
        <pc:sldMkLst>
          <pc:docMk/>
          <pc:sldMk cId="781488688" sldId="2147479850"/>
        </pc:sldMkLst>
        <pc:picChg chg="add del mod">
          <ac:chgData name="Dawid Tarasewicz" userId="f135e2c9-0997-49dd-8379-11129501393d" providerId="ADAL" clId="{FE4866FB-2EC2-4FBE-A52A-B6588213C49B}" dt="2026-09-07T11:35:23.046" v="1" actId="931"/>
          <ac:picMkLst>
            <pc:docMk/>
            <pc:sldMk cId="781488688" sldId="2147479850"/>
            <ac:picMk id="3" creationId="{B7F17C9E-CECE-FD8E-ADE8-45FC3308DA01}"/>
          </ac:picMkLst>
        </pc:picChg>
      </pc:sldChg>
      <pc:sldChg chg="modSp mod">
        <pc:chgData name="Dawid Tarasewicz" userId="f135e2c9-0997-49dd-8379-11129501393d" providerId="ADAL" clId="{FE4866FB-2EC2-4FBE-A52A-B6588213C49B}" dt="2026-09-07T11:36:12.291" v="9"/>
        <pc:sldMkLst>
          <pc:docMk/>
          <pc:sldMk cId="849145323" sldId="2147479855"/>
        </pc:sldMkLst>
        <pc:spChg chg="mod">
          <ac:chgData name="Dawid Tarasewicz" userId="f135e2c9-0997-49dd-8379-11129501393d" providerId="ADAL" clId="{FE4866FB-2EC2-4FBE-A52A-B6588213C49B}" dt="2026-09-07T11:36:03.696" v="8" actId="12"/>
          <ac:spMkLst>
            <pc:docMk/>
            <pc:sldMk cId="849145323" sldId="2147479855"/>
            <ac:spMk id="3" creationId="{62972958-ACD2-E2AA-027D-36322B4ED680}"/>
          </ac:spMkLst>
        </pc:spChg>
        <pc:spChg chg="mod">
          <ac:chgData name="Dawid Tarasewicz" userId="f135e2c9-0997-49dd-8379-11129501393d" providerId="ADAL" clId="{FE4866FB-2EC2-4FBE-A52A-B6588213C49B}" dt="2026-09-07T11:36:12.291" v="9"/>
          <ac:spMkLst>
            <pc:docMk/>
            <pc:sldMk cId="849145323" sldId="2147479855"/>
            <ac:spMk id="7" creationId="{D69415E7-C40B-FCF6-DD2B-20897BB11D2A}"/>
          </ac:spMkLst>
        </pc:spChg>
      </pc:sldChg>
      <pc:sldChg chg="modSp mod">
        <pc:chgData name="Dawid Tarasewicz" userId="f135e2c9-0997-49dd-8379-11129501393d" providerId="ADAL" clId="{FE4866FB-2EC2-4FBE-A52A-B6588213C49B}" dt="2026-09-07T11:36:37.955" v="13" actId="27636"/>
        <pc:sldMkLst>
          <pc:docMk/>
          <pc:sldMk cId="356634136" sldId="2147479856"/>
        </pc:sldMkLst>
        <pc:spChg chg="mod">
          <ac:chgData name="Dawid Tarasewicz" userId="f135e2c9-0997-49dd-8379-11129501393d" providerId="ADAL" clId="{FE4866FB-2EC2-4FBE-A52A-B6588213C49B}" dt="2026-09-07T11:36:28.578" v="11" actId="12"/>
          <ac:spMkLst>
            <pc:docMk/>
            <pc:sldMk cId="356634136" sldId="2147479856"/>
            <ac:spMk id="3" creationId="{6ED88EA2-18CD-0274-8060-40B8C7C806A9}"/>
          </ac:spMkLst>
        </pc:spChg>
        <pc:spChg chg="mod">
          <ac:chgData name="Dawid Tarasewicz" userId="f135e2c9-0997-49dd-8379-11129501393d" providerId="ADAL" clId="{FE4866FB-2EC2-4FBE-A52A-B6588213C49B}" dt="2026-09-07T11:36:37.955" v="13" actId="27636"/>
          <ac:spMkLst>
            <pc:docMk/>
            <pc:sldMk cId="356634136" sldId="2147479856"/>
            <ac:spMk id="7" creationId="{3EBD3F98-2D0C-39BC-AD22-07DA3600256A}"/>
          </ac:spMkLst>
        </pc:spChg>
      </pc:sldChg>
      <pc:sldChg chg="modSp mod">
        <pc:chgData name="Dawid Tarasewicz" userId="f135e2c9-0997-49dd-8379-11129501393d" providerId="ADAL" clId="{FE4866FB-2EC2-4FBE-A52A-B6588213C49B}" dt="2026-09-07T11:37:13.158" v="16"/>
        <pc:sldMkLst>
          <pc:docMk/>
          <pc:sldMk cId="489468441" sldId="2147479857"/>
        </pc:sldMkLst>
        <pc:spChg chg="mod">
          <ac:chgData name="Dawid Tarasewicz" userId="f135e2c9-0997-49dd-8379-11129501393d" providerId="ADAL" clId="{FE4866FB-2EC2-4FBE-A52A-B6588213C49B}" dt="2026-09-07T11:37:04.547" v="15" actId="113"/>
          <ac:spMkLst>
            <pc:docMk/>
            <pc:sldMk cId="489468441" sldId="2147479857"/>
            <ac:spMk id="3" creationId="{AFA29A48-00DE-5591-C40D-21A3FE1B6234}"/>
          </ac:spMkLst>
        </pc:spChg>
        <pc:spChg chg="mod">
          <ac:chgData name="Dawid Tarasewicz" userId="f135e2c9-0997-49dd-8379-11129501393d" providerId="ADAL" clId="{FE4866FB-2EC2-4FBE-A52A-B6588213C49B}" dt="2026-09-07T11:37:13.158" v="16"/>
          <ac:spMkLst>
            <pc:docMk/>
            <pc:sldMk cId="489468441" sldId="2147479857"/>
            <ac:spMk id="7" creationId="{A62CD816-7C83-E10C-AC69-5A6154840429}"/>
          </ac:spMkLst>
        </pc:spChg>
      </pc:sldChg>
      <pc:sldChg chg="modSp mod">
        <pc:chgData name="Dawid Tarasewicz" userId="f135e2c9-0997-49dd-8379-11129501393d" providerId="ADAL" clId="{FE4866FB-2EC2-4FBE-A52A-B6588213C49B}" dt="2026-09-07T11:37:51.295" v="26" actId="1076"/>
        <pc:sldMkLst>
          <pc:docMk/>
          <pc:sldMk cId="4051468942" sldId="2147479858"/>
        </pc:sldMkLst>
        <pc:spChg chg="mod">
          <ac:chgData name="Dawid Tarasewicz" userId="f135e2c9-0997-49dd-8379-11129501393d" providerId="ADAL" clId="{FE4866FB-2EC2-4FBE-A52A-B6588213C49B}" dt="2026-09-07T11:37:28.829" v="19" actId="113"/>
          <ac:spMkLst>
            <pc:docMk/>
            <pc:sldMk cId="4051468942" sldId="2147479858"/>
            <ac:spMk id="3" creationId="{6561658B-517D-FC5E-BE16-3B2F82A54772}"/>
          </ac:spMkLst>
        </pc:spChg>
        <pc:spChg chg="mod">
          <ac:chgData name="Dawid Tarasewicz" userId="f135e2c9-0997-49dd-8379-11129501393d" providerId="ADAL" clId="{FE4866FB-2EC2-4FBE-A52A-B6588213C49B}" dt="2026-09-07T11:37:51.295" v="26" actId="1076"/>
          <ac:spMkLst>
            <pc:docMk/>
            <pc:sldMk cId="4051468942" sldId="2147479858"/>
            <ac:spMk id="7" creationId="{967CCE20-83DB-A0C1-E152-93DA6892BE0E}"/>
          </ac:spMkLst>
        </pc:spChg>
      </pc:sldChg>
      <pc:sldChg chg="modSp">
        <pc:chgData name="Dawid Tarasewicz" userId="f135e2c9-0997-49dd-8379-11129501393d" providerId="ADAL" clId="{FE4866FB-2EC2-4FBE-A52A-B6588213C49B}" dt="2026-09-07T11:38:09.641" v="28"/>
        <pc:sldMkLst>
          <pc:docMk/>
          <pc:sldMk cId="3356932540" sldId="2147479859"/>
        </pc:sldMkLst>
        <pc:spChg chg="mod">
          <ac:chgData name="Dawid Tarasewicz" userId="f135e2c9-0997-49dd-8379-11129501393d" providerId="ADAL" clId="{FE4866FB-2EC2-4FBE-A52A-B6588213C49B}" dt="2026-09-07T11:38:02.772" v="27"/>
          <ac:spMkLst>
            <pc:docMk/>
            <pc:sldMk cId="3356932540" sldId="2147479859"/>
            <ac:spMk id="3" creationId="{90CF41FE-6232-59BD-1F0E-EC503A93087C}"/>
          </ac:spMkLst>
        </pc:spChg>
        <pc:spChg chg="mod">
          <ac:chgData name="Dawid Tarasewicz" userId="f135e2c9-0997-49dd-8379-11129501393d" providerId="ADAL" clId="{FE4866FB-2EC2-4FBE-A52A-B6588213C49B}" dt="2026-09-07T11:38:09.641" v="28"/>
          <ac:spMkLst>
            <pc:docMk/>
            <pc:sldMk cId="3356932540" sldId="2147479859"/>
            <ac:spMk id="7" creationId="{CD39992C-7A96-9F4C-3FD1-CEF866196195}"/>
          </ac:spMkLst>
        </pc:spChg>
      </pc:sldChg>
      <pc:sldChg chg="modSp mod">
        <pc:chgData name="Dawid Tarasewicz" userId="f135e2c9-0997-49dd-8379-11129501393d" providerId="ADAL" clId="{FE4866FB-2EC2-4FBE-A52A-B6588213C49B}" dt="2026-09-07T11:38:53.696" v="33" actId="27636"/>
        <pc:sldMkLst>
          <pc:docMk/>
          <pc:sldMk cId="3291142511" sldId="2147479860"/>
        </pc:sldMkLst>
        <pc:spChg chg="mod">
          <ac:chgData name="Dawid Tarasewicz" userId="f135e2c9-0997-49dd-8379-11129501393d" providerId="ADAL" clId="{FE4866FB-2EC2-4FBE-A52A-B6588213C49B}" dt="2026-09-07T11:38:43.194" v="31" actId="113"/>
          <ac:spMkLst>
            <pc:docMk/>
            <pc:sldMk cId="3291142511" sldId="2147479860"/>
            <ac:spMk id="3" creationId="{A8C7E9B8-CFDF-F424-C303-9D509EF43AAF}"/>
          </ac:spMkLst>
        </pc:spChg>
        <pc:spChg chg="mod">
          <ac:chgData name="Dawid Tarasewicz" userId="f135e2c9-0997-49dd-8379-11129501393d" providerId="ADAL" clId="{FE4866FB-2EC2-4FBE-A52A-B6588213C49B}" dt="2026-09-07T11:38:53.696" v="33" actId="27636"/>
          <ac:spMkLst>
            <pc:docMk/>
            <pc:sldMk cId="3291142511" sldId="2147479860"/>
            <ac:spMk id="7" creationId="{8AF418DE-0679-B5B8-01C5-3307AFC2C468}"/>
          </ac:spMkLst>
        </pc:spChg>
      </pc:sldChg>
      <pc:sldChg chg="modSp mod">
        <pc:chgData name="Dawid Tarasewicz" userId="f135e2c9-0997-49dd-8379-11129501393d" providerId="ADAL" clId="{FE4866FB-2EC2-4FBE-A52A-B6588213C49B}" dt="2026-09-07T11:39:25.363" v="40" actId="27636"/>
        <pc:sldMkLst>
          <pc:docMk/>
          <pc:sldMk cId="525548780" sldId="2147479861"/>
        </pc:sldMkLst>
        <pc:spChg chg="mod">
          <ac:chgData name="Dawid Tarasewicz" userId="f135e2c9-0997-49dd-8379-11129501393d" providerId="ADAL" clId="{FE4866FB-2EC2-4FBE-A52A-B6588213C49B}" dt="2026-09-07T11:39:15.352" v="38" actId="27636"/>
          <ac:spMkLst>
            <pc:docMk/>
            <pc:sldMk cId="525548780" sldId="2147479861"/>
            <ac:spMk id="3" creationId="{C1DB3A1C-BC6F-809D-4EC0-5E05E3148D4E}"/>
          </ac:spMkLst>
        </pc:spChg>
        <pc:spChg chg="mod">
          <ac:chgData name="Dawid Tarasewicz" userId="f135e2c9-0997-49dd-8379-11129501393d" providerId="ADAL" clId="{FE4866FB-2EC2-4FBE-A52A-B6588213C49B}" dt="2026-09-07T11:39:25.363" v="40" actId="27636"/>
          <ac:spMkLst>
            <pc:docMk/>
            <pc:sldMk cId="525548780" sldId="2147479861"/>
            <ac:spMk id="7" creationId="{DD9D73CF-6237-CA8D-4BB9-A6F368E02920}"/>
          </ac:spMkLst>
        </pc:spChg>
      </pc:sldChg>
      <pc:sldChg chg="del">
        <pc:chgData name="Dawid Tarasewicz" userId="f135e2c9-0997-49dd-8379-11129501393d" providerId="ADAL" clId="{FE4866FB-2EC2-4FBE-A52A-B6588213C49B}" dt="2026-09-07T11:38:59.334" v="34" actId="47"/>
        <pc:sldMkLst>
          <pc:docMk/>
          <pc:sldMk cId="1091820030" sldId="2147479862"/>
        </pc:sldMkLst>
      </pc:sldChg>
      <pc:sldChg chg="modSp mod">
        <pc:chgData name="Dawid Tarasewicz" userId="f135e2c9-0997-49dd-8379-11129501393d" providerId="ADAL" clId="{FE4866FB-2EC2-4FBE-A52A-B6588213C49B}" dt="2026-09-07T11:40:04.965" v="53"/>
        <pc:sldMkLst>
          <pc:docMk/>
          <pc:sldMk cId="1527266268" sldId="2147479865"/>
        </pc:sldMkLst>
        <pc:spChg chg="mod">
          <ac:chgData name="Dawid Tarasewicz" userId="f135e2c9-0997-49dd-8379-11129501393d" providerId="ADAL" clId="{FE4866FB-2EC2-4FBE-A52A-B6588213C49B}" dt="2026-09-07T11:40:04.965" v="53"/>
          <ac:spMkLst>
            <pc:docMk/>
            <pc:sldMk cId="1527266268" sldId="2147479865"/>
            <ac:spMk id="4" creationId="{1BD3BAB8-1BCF-FA3A-3673-204E666CC6D0}"/>
          </ac:spMkLst>
        </pc:spChg>
        <pc:spChg chg="mod">
          <ac:chgData name="Dawid Tarasewicz" userId="f135e2c9-0997-49dd-8379-11129501393d" providerId="ADAL" clId="{FE4866FB-2EC2-4FBE-A52A-B6588213C49B}" dt="2026-09-07T11:39:53.175" v="51" actId="20577"/>
          <ac:spMkLst>
            <pc:docMk/>
            <pc:sldMk cId="1527266268" sldId="2147479865"/>
            <ac:spMk id="6" creationId="{15937C13-1BDC-4E50-047E-241F2A9957DB}"/>
          </ac:spMkLst>
        </pc:spChg>
        <pc:picChg chg="mod">
          <ac:chgData name="Dawid Tarasewicz" userId="f135e2c9-0997-49dd-8379-11129501393d" providerId="ADAL" clId="{FE4866FB-2EC2-4FBE-A52A-B6588213C49B}" dt="2026-09-07T11:39:55.483" v="52" actId="1076"/>
          <ac:picMkLst>
            <pc:docMk/>
            <pc:sldMk cId="1527266268" sldId="2147479865"/>
            <ac:picMk id="3" creationId="{CE0420C6-AD7C-F43A-4F12-200D88216110}"/>
          </ac:picMkLst>
        </pc:picChg>
      </pc:sldChg>
      <pc:sldChg chg="modSp mod">
        <pc:chgData name="Dawid Tarasewicz" userId="f135e2c9-0997-49dd-8379-11129501393d" providerId="ADAL" clId="{FE4866FB-2EC2-4FBE-A52A-B6588213C49B}" dt="2026-09-07T11:40:27.296" v="58"/>
        <pc:sldMkLst>
          <pc:docMk/>
          <pc:sldMk cId="4114564343" sldId="2147479866"/>
        </pc:sldMkLst>
        <pc:spChg chg="mod">
          <ac:chgData name="Dawid Tarasewicz" userId="f135e2c9-0997-49dd-8379-11129501393d" providerId="ADAL" clId="{FE4866FB-2EC2-4FBE-A52A-B6588213C49B}" dt="2026-09-07T11:40:27.296" v="58"/>
          <ac:spMkLst>
            <pc:docMk/>
            <pc:sldMk cId="4114564343" sldId="2147479866"/>
            <ac:spMk id="4" creationId="{61EEA322-14F5-031B-ECA0-DB281961E4FC}"/>
          </ac:spMkLst>
        </pc:spChg>
        <pc:spChg chg="mod">
          <ac:chgData name="Dawid Tarasewicz" userId="f135e2c9-0997-49dd-8379-11129501393d" providerId="ADAL" clId="{FE4866FB-2EC2-4FBE-A52A-B6588213C49B}" dt="2026-09-07T11:40:18.415" v="57" actId="20577"/>
          <ac:spMkLst>
            <pc:docMk/>
            <pc:sldMk cId="4114564343" sldId="2147479866"/>
            <ac:spMk id="6" creationId="{1F0BEBA1-1178-87DE-A6BA-9EE961C6BDC0}"/>
          </ac:spMkLst>
        </pc:spChg>
      </pc:sldChg>
      <pc:sldChg chg="modSp mod">
        <pc:chgData name="Dawid Tarasewicz" userId="f135e2c9-0997-49dd-8379-11129501393d" providerId="ADAL" clId="{FE4866FB-2EC2-4FBE-A52A-B6588213C49B}" dt="2026-09-07T11:40:59.717" v="64"/>
        <pc:sldMkLst>
          <pc:docMk/>
          <pc:sldMk cId="2080014429" sldId="2147479867"/>
        </pc:sldMkLst>
        <pc:spChg chg="mod">
          <ac:chgData name="Dawid Tarasewicz" userId="f135e2c9-0997-49dd-8379-11129501393d" providerId="ADAL" clId="{FE4866FB-2EC2-4FBE-A52A-B6588213C49B}" dt="2026-09-07T11:40:59.717" v="64"/>
          <ac:spMkLst>
            <pc:docMk/>
            <pc:sldMk cId="2080014429" sldId="2147479867"/>
            <ac:spMk id="4" creationId="{1C601730-97FB-581E-ED50-53B17D48CC21}"/>
          </ac:spMkLst>
        </pc:spChg>
        <pc:spChg chg="mod">
          <ac:chgData name="Dawid Tarasewicz" userId="f135e2c9-0997-49dd-8379-11129501393d" providerId="ADAL" clId="{FE4866FB-2EC2-4FBE-A52A-B6588213C49B}" dt="2026-09-07T11:40:47.773" v="63" actId="113"/>
          <ac:spMkLst>
            <pc:docMk/>
            <pc:sldMk cId="2080014429" sldId="2147479867"/>
            <ac:spMk id="6" creationId="{8E8C04E6-56A6-FE0F-234C-7AA533F331CA}"/>
          </ac:spMkLst>
        </pc:spChg>
      </pc:sldChg>
      <pc:sldChg chg="modSp mod">
        <pc:chgData name="Dawid Tarasewicz" userId="f135e2c9-0997-49dd-8379-11129501393d" providerId="ADAL" clId="{FE4866FB-2EC2-4FBE-A52A-B6588213C49B}" dt="2026-09-07T11:41:19.989" v="68" actId="113"/>
        <pc:sldMkLst>
          <pc:docMk/>
          <pc:sldMk cId="3088271890" sldId="2147479868"/>
        </pc:sldMkLst>
        <pc:spChg chg="mod">
          <ac:chgData name="Dawid Tarasewicz" userId="f135e2c9-0997-49dd-8379-11129501393d" providerId="ADAL" clId="{FE4866FB-2EC2-4FBE-A52A-B6588213C49B}" dt="2026-09-07T11:41:19.989" v="68" actId="113"/>
          <ac:spMkLst>
            <pc:docMk/>
            <pc:sldMk cId="3088271890" sldId="2147479868"/>
            <ac:spMk id="6" creationId="{6484B69F-48F1-E8FB-016B-90775E73ABED}"/>
          </ac:spMkLst>
        </pc:spChg>
      </pc:sldChg>
      <pc:sldChg chg="modSp">
        <pc:chgData name="Dawid Tarasewicz" userId="f135e2c9-0997-49dd-8379-11129501393d" providerId="ADAL" clId="{FE4866FB-2EC2-4FBE-A52A-B6588213C49B}" dt="2026-09-07T11:41:40.240" v="70"/>
        <pc:sldMkLst>
          <pc:docMk/>
          <pc:sldMk cId="1428884043" sldId="2147479869"/>
        </pc:sldMkLst>
        <pc:spChg chg="mod">
          <ac:chgData name="Dawid Tarasewicz" userId="f135e2c9-0997-49dd-8379-11129501393d" providerId="ADAL" clId="{FE4866FB-2EC2-4FBE-A52A-B6588213C49B}" dt="2026-09-07T11:41:40.240" v="70"/>
          <ac:spMkLst>
            <pc:docMk/>
            <pc:sldMk cId="1428884043" sldId="2147479869"/>
            <ac:spMk id="4" creationId="{FE07B4C0-1BEB-59F6-3F0B-68AFB7F84087}"/>
          </ac:spMkLst>
        </pc:spChg>
        <pc:spChg chg="mod">
          <ac:chgData name="Dawid Tarasewicz" userId="f135e2c9-0997-49dd-8379-11129501393d" providerId="ADAL" clId="{FE4866FB-2EC2-4FBE-A52A-B6588213C49B}" dt="2026-09-07T11:41:31.561" v="69"/>
          <ac:spMkLst>
            <pc:docMk/>
            <pc:sldMk cId="1428884043" sldId="2147479869"/>
            <ac:spMk id="6" creationId="{AB0A00E3-9544-245E-B126-A5E041905A60}"/>
          </ac:spMkLst>
        </pc:spChg>
      </pc:sldChg>
      <pc:sldChg chg="modSp">
        <pc:chgData name="Dawid Tarasewicz" userId="f135e2c9-0997-49dd-8379-11129501393d" providerId="ADAL" clId="{FE4866FB-2EC2-4FBE-A52A-B6588213C49B}" dt="2026-09-07T11:41:58.881" v="72"/>
        <pc:sldMkLst>
          <pc:docMk/>
          <pc:sldMk cId="3206407477" sldId="2147479870"/>
        </pc:sldMkLst>
        <pc:spChg chg="mod">
          <ac:chgData name="Dawid Tarasewicz" userId="f135e2c9-0997-49dd-8379-11129501393d" providerId="ADAL" clId="{FE4866FB-2EC2-4FBE-A52A-B6588213C49B}" dt="2026-09-07T11:41:58.881" v="72"/>
          <ac:spMkLst>
            <pc:docMk/>
            <pc:sldMk cId="3206407477" sldId="2147479870"/>
            <ac:spMk id="4" creationId="{0C01068E-6905-9E58-23AD-80156D292A02}"/>
          </ac:spMkLst>
        </pc:spChg>
        <pc:spChg chg="mod">
          <ac:chgData name="Dawid Tarasewicz" userId="f135e2c9-0997-49dd-8379-11129501393d" providerId="ADAL" clId="{FE4866FB-2EC2-4FBE-A52A-B6588213C49B}" dt="2026-09-07T11:41:51.675" v="71"/>
          <ac:spMkLst>
            <pc:docMk/>
            <pc:sldMk cId="3206407477" sldId="2147479870"/>
            <ac:spMk id="6" creationId="{3B5FB991-8469-F540-9CAF-56B6ECF6359B}"/>
          </ac:spMkLst>
        </pc:spChg>
      </pc:sldChg>
      <pc:sldChg chg="modSp">
        <pc:chgData name="Dawid Tarasewicz" userId="f135e2c9-0997-49dd-8379-11129501393d" providerId="ADAL" clId="{FE4866FB-2EC2-4FBE-A52A-B6588213C49B}" dt="2026-09-07T11:42:08.447" v="73"/>
        <pc:sldMkLst>
          <pc:docMk/>
          <pc:sldMk cId="1585167593" sldId="2147479871"/>
        </pc:sldMkLst>
        <pc:spChg chg="mod">
          <ac:chgData name="Dawid Tarasewicz" userId="f135e2c9-0997-49dd-8379-11129501393d" providerId="ADAL" clId="{FE4866FB-2EC2-4FBE-A52A-B6588213C49B}" dt="2026-09-07T11:42:08.447" v="73"/>
          <ac:spMkLst>
            <pc:docMk/>
            <pc:sldMk cId="1585167593" sldId="2147479871"/>
            <ac:spMk id="6" creationId="{8A0D3D0E-A555-A8BF-72E7-13A2DF78D0F6}"/>
          </ac:spMkLst>
        </pc:spChg>
      </pc:sldChg>
      <pc:sldChg chg="modSp">
        <pc:chgData name="Dawid Tarasewicz" userId="f135e2c9-0997-49dd-8379-11129501393d" providerId="ADAL" clId="{FE4866FB-2EC2-4FBE-A52A-B6588213C49B}" dt="2026-09-07T11:42:27.517" v="75"/>
        <pc:sldMkLst>
          <pc:docMk/>
          <pc:sldMk cId="1601588430" sldId="2147479872"/>
        </pc:sldMkLst>
        <pc:spChg chg="mod">
          <ac:chgData name="Dawid Tarasewicz" userId="f135e2c9-0997-49dd-8379-11129501393d" providerId="ADAL" clId="{FE4866FB-2EC2-4FBE-A52A-B6588213C49B}" dt="2026-09-07T11:42:27.517" v="75"/>
          <ac:spMkLst>
            <pc:docMk/>
            <pc:sldMk cId="1601588430" sldId="2147479872"/>
            <ac:spMk id="4" creationId="{3CAE3482-5731-B632-C946-BEC382DB51EA}"/>
          </ac:spMkLst>
        </pc:spChg>
        <pc:spChg chg="mod">
          <ac:chgData name="Dawid Tarasewicz" userId="f135e2c9-0997-49dd-8379-11129501393d" providerId="ADAL" clId="{FE4866FB-2EC2-4FBE-A52A-B6588213C49B}" dt="2026-09-07T11:42:20.885" v="74"/>
          <ac:spMkLst>
            <pc:docMk/>
            <pc:sldMk cId="1601588430" sldId="2147479872"/>
            <ac:spMk id="6" creationId="{0B2AF5ED-6F67-E9E7-E0CA-208CF3142690}"/>
          </ac:spMkLst>
        </pc:spChg>
      </pc:sldChg>
      <pc:sldChg chg="modSp mod">
        <pc:chgData name="Dawid Tarasewicz" userId="f135e2c9-0997-49dd-8379-11129501393d" providerId="ADAL" clId="{FE4866FB-2EC2-4FBE-A52A-B6588213C49B}" dt="2026-09-07T11:43:17.372" v="88" actId="20577"/>
        <pc:sldMkLst>
          <pc:docMk/>
          <pc:sldMk cId="3280129457" sldId="2147479873"/>
        </pc:sldMkLst>
        <pc:spChg chg="mod">
          <ac:chgData name="Dawid Tarasewicz" userId="f135e2c9-0997-49dd-8379-11129501393d" providerId="ADAL" clId="{FE4866FB-2EC2-4FBE-A52A-B6588213C49B}" dt="2026-09-07T11:42:36.685" v="76"/>
          <ac:spMkLst>
            <pc:docMk/>
            <pc:sldMk cId="3280129457" sldId="2147479873"/>
            <ac:spMk id="4" creationId="{B598B0DA-3DDD-2591-8259-2044472C6148}"/>
          </ac:spMkLst>
        </pc:spChg>
        <pc:spChg chg="mod">
          <ac:chgData name="Dawid Tarasewicz" userId="f135e2c9-0997-49dd-8379-11129501393d" providerId="ADAL" clId="{FE4866FB-2EC2-4FBE-A52A-B6588213C49B}" dt="2026-09-07T11:43:17.372" v="88" actId="20577"/>
          <ac:spMkLst>
            <pc:docMk/>
            <pc:sldMk cId="3280129457" sldId="2147479873"/>
            <ac:spMk id="6" creationId="{9E1E6DD3-A611-7458-3413-0F2B1C8EBD35}"/>
          </ac:spMkLst>
        </pc:spChg>
      </pc:sldChg>
      <pc:sldChg chg="modSp mod">
        <pc:chgData name="Dawid Tarasewicz" userId="f135e2c9-0997-49dd-8379-11129501393d" providerId="ADAL" clId="{FE4866FB-2EC2-4FBE-A52A-B6588213C49B}" dt="2026-09-07T11:43:44.633" v="91"/>
        <pc:sldMkLst>
          <pc:docMk/>
          <pc:sldMk cId="778328657" sldId="2147479875"/>
        </pc:sldMkLst>
        <pc:spChg chg="mod">
          <ac:chgData name="Dawid Tarasewicz" userId="f135e2c9-0997-49dd-8379-11129501393d" providerId="ADAL" clId="{FE4866FB-2EC2-4FBE-A52A-B6588213C49B}" dt="2026-09-07T11:43:44.633" v="91"/>
          <ac:spMkLst>
            <pc:docMk/>
            <pc:sldMk cId="778328657" sldId="2147479875"/>
            <ac:spMk id="4" creationId="{16C621B5-CB24-354B-C39F-5BA55D851F01}"/>
          </ac:spMkLst>
        </pc:spChg>
        <pc:spChg chg="mod">
          <ac:chgData name="Dawid Tarasewicz" userId="f135e2c9-0997-49dd-8379-11129501393d" providerId="ADAL" clId="{FE4866FB-2EC2-4FBE-A52A-B6588213C49B}" dt="2026-09-07T11:43:36.094" v="90" actId="113"/>
          <ac:spMkLst>
            <pc:docMk/>
            <pc:sldMk cId="778328657" sldId="2147479875"/>
            <ac:spMk id="6" creationId="{5B5189A6-5AF2-E3B9-CD2C-081DAE0C13C4}"/>
          </ac:spMkLst>
        </pc:spChg>
      </pc:sldChg>
      <pc:sldChg chg="modSp mod">
        <pc:chgData name="Dawid Tarasewicz" userId="f135e2c9-0997-49dd-8379-11129501393d" providerId="ADAL" clId="{FE4866FB-2EC2-4FBE-A52A-B6588213C49B}" dt="2026-09-07T11:43:58.647" v="95" actId="27636"/>
        <pc:sldMkLst>
          <pc:docMk/>
          <pc:sldMk cId="1592632507" sldId="2147479876"/>
        </pc:sldMkLst>
        <pc:spChg chg="mod">
          <ac:chgData name="Dawid Tarasewicz" userId="f135e2c9-0997-49dd-8379-11129501393d" providerId="ADAL" clId="{FE4866FB-2EC2-4FBE-A52A-B6588213C49B}" dt="2026-09-07T11:43:58.647" v="95" actId="27636"/>
          <ac:spMkLst>
            <pc:docMk/>
            <pc:sldMk cId="1592632507" sldId="2147479876"/>
            <ac:spMk id="6" creationId="{0A4C9119-0860-F08A-1893-6D3DBE0CA0F4}"/>
          </ac:spMkLst>
        </pc:spChg>
      </pc:sldChg>
      <pc:sldChg chg="modSp">
        <pc:chgData name="Dawid Tarasewicz" userId="f135e2c9-0997-49dd-8379-11129501393d" providerId="ADAL" clId="{FE4866FB-2EC2-4FBE-A52A-B6588213C49B}" dt="2026-09-07T11:44:18.259" v="97"/>
        <pc:sldMkLst>
          <pc:docMk/>
          <pc:sldMk cId="3757986402" sldId="2147479877"/>
        </pc:sldMkLst>
        <pc:spChg chg="mod">
          <ac:chgData name="Dawid Tarasewicz" userId="f135e2c9-0997-49dd-8379-11129501393d" providerId="ADAL" clId="{FE4866FB-2EC2-4FBE-A52A-B6588213C49B}" dt="2026-09-07T11:44:18.259" v="97"/>
          <ac:spMkLst>
            <pc:docMk/>
            <pc:sldMk cId="3757986402" sldId="2147479877"/>
            <ac:spMk id="4" creationId="{E681E03D-2A45-E492-75E3-C9F1F14F6A31}"/>
          </ac:spMkLst>
        </pc:spChg>
        <pc:spChg chg="mod">
          <ac:chgData name="Dawid Tarasewicz" userId="f135e2c9-0997-49dd-8379-11129501393d" providerId="ADAL" clId="{FE4866FB-2EC2-4FBE-A52A-B6588213C49B}" dt="2026-09-07T11:44:10.544" v="96"/>
          <ac:spMkLst>
            <pc:docMk/>
            <pc:sldMk cId="3757986402" sldId="2147479877"/>
            <ac:spMk id="6" creationId="{5C154AA5-C58D-DF2D-D29C-B5E964A6EB61}"/>
          </ac:spMkLst>
        </pc:spChg>
      </pc:sldChg>
      <pc:sldChg chg="modSp mod">
        <pc:chgData name="Dawid Tarasewicz" userId="f135e2c9-0997-49dd-8379-11129501393d" providerId="ADAL" clId="{FE4866FB-2EC2-4FBE-A52A-B6588213C49B}" dt="2026-09-07T11:44:42.311" v="103"/>
        <pc:sldMkLst>
          <pc:docMk/>
          <pc:sldMk cId="302911247" sldId="2147479878"/>
        </pc:sldMkLst>
        <pc:spChg chg="mod">
          <ac:chgData name="Dawid Tarasewicz" userId="f135e2c9-0997-49dd-8379-11129501393d" providerId="ADAL" clId="{FE4866FB-2EC2-4FBE-A52A-B6588213C49B}" dt="2026-09-07T11:44:42.311" v="103"/>
          <ac:spMkLst>
            <pc:docMk/>
            <pc:sldMk cId="302911247" sldId="2147479878"/>
            <ac:spMk id="4" creationId="{7DB30FA5-8D37-F0CA-1C2C-1E42C116B1E5}"/>
          </ac:spMkLst>
        </pc:spChg>
        <pc:spChg chg="mod">
          <ac:chgData name="Dawid Tarasewicz" userId="f135e2c9-0997-49dd-8379-11129501393d" providerId="ADAL" clId="{FE4866FB-2EC2-4FBE-A52A-B6588213C49B}" dt="2026-09-07T11:44:34.496" v="102" actId="20577"/>
          <ac:spMkLst>
            <pc:docMk/>
            <pc:sldMk cId="302911247" sldId="2147479878"/>
            <ac:spMk id="6" creationId="{D0D7C401-A6A5-2332-F084-C3F0DA685015}"/>
          </ac:spMkLst>
        </pc:spChg>
      </pc:sldChg>
      <pc:sldChg chg="modSp mod">
        <pc:chgData name="Dawid Tarasewicz" userId="f135e2c9-0997-49dd-8379-11129501393d" providerId="ADAL" clId="{FE4866FB-2EC2-4FBE-A52A-B6588213C49B}" dt="2026-09-07T11:45:03.241" v="109"/>
        <pc:sldMkLst>
          <pc:docMk/>
          <pc:sldMk cId="1338426936" sldId="2147479879"/>
        </pc:sldMkLst>
        <pc:spChg chg="mod">
          <ac:chgData name="Dawid Tarasewicz" userId="f135e2c9-0997-49dd-8379-11129501393d" providerId="ADAL" clId="{FE4866FB-2EC2-4FBE-A52A-B6588213C49B}" dt="2026-09-07T11:45:03.241" v="109"/>
          <ac:spMkLst>
            <pc:docMk/>
            <pc:sldMk cId="1338426936" sldId="2147479879"/>
            <ac:spMk id="4" creationId="{5F2C3CEE-CCEB-49A2-9C5A-48430003DFBB}"/>
          </ac:spMkLst>
        </pc:spChg>
        <pc:spChg chg="mod">
          <ac:chgData name="Dawid Tarasewicz" userId="f135e2c9-0997-49dd-8379-11129501393d" providerId="ADAL" clId="{FE4866FB-2EC2-4FBE-A52A-B6588213C49B}" dt="2026-09-07T11:44:54.690" v="108" actId="27636"/>
          <ac:spMkLst>
            <pc:docMk/>
            <pc:sldMk cId="1338426936" sldId="2147479879"/>
            <ac:spMk id="6" creationId="{DCFC4890-E8E0-7DB4-81BC-22CBEC8E28F4}"/>
          </ac:spMkLst>
        </pc:spChg>
      </pc:sldChg>
      <pc:sldChg chg="modSp">
        <pc:chgData name="Dawid Tarasewicz" userId="f135e2c9-0997-49dd-8379-11129501393d" providerId="ADAL" clId="{FE4866FB-2EC2-4FBE-A52A-B6588213C49B}" dt="2026-09-07T11:45:24.262" v="111"/>
        <pc:sldMkLst>
          <pc:docMk/>
          <pc:sldMk cId="2053529037" sldId="2147479880"/>
        </pc:sldMkLst>
        <pc:spChg chg="mod">
          <ac:chgData name="Dawid Tarasewicz" userId="f135e2c9-0997-49dd-8379-11129501393d" providerId="ADAL" clId="{FE4866FB-2EC2-4FBE-A52A-B6588213C49B}" dt="2026-09-07T11:45:24.262" v="111"/>
          <ac:spMkLst>
            <pc:docMk/>
            <pc:sldMk cId="2053529037" sldId="2147479880"/>
            <ac:spMk id="4" creationId="{CFA65B6E-1021-A574-41F9-CD2FB8FED293}"/>
          </ac:spMkLst>
        </pc:spChg>
        <pc:spChg chg="mod">
          <ac:chgData name="Dawid Tarasewicz" userId="f135e2c9-0997-49dd-8379-11129501393d" providerId="ADAL" clId="{FE4866FB-2EC2-4FBE-A52A-B6588213C49B}" dt="2026-09-07T11:45:17.410" v="110"/>
          <ac:spMkLst>
            <pc:docMk/>
            <pc:sldMk cId="2053529037" sldId="2147479880"/>
            <ac:spMk id="6" creationId="{889AFC2C-5AD0-E0C4-B466-38D23AA210F4}"/>
          </ac:spMkLst>
        </pc:spChg>
      </pc:sldChg>
      <pc:sldChg chg="modSp mod">
        <pc:chgData name="Dawid Tarasewicz" userId="f135e2c9-0997-49dd-8379-11129501393d" providerId="ADAL" clId="{FE4866FB-2EC2-4FBE-A52A-B6588213C49B}" dt="2026-09-07T11:45:50.215" v="114"/>
        <pc:sldMkLst>
          <pc:docMk/>
          <pc:sldMk cId="2829439844" sldId="2147479881"/>
        </pc:sldMkLst>
        <pc:spChg chg="mod">
          <ac:chgData name="Dawid Tarasewicz" userId="f135e2c9-0997-49dd-8379-11129501393d" providerId="ADAL" clId="{FE4866FB-2EC2-4FBE-A52A-B6588213C49B}" dt="2026-09-07T11:45:50.215" v="114"/>
          <ac:spMkLst>
            <pc:docMk/>
            <pc:sldMk cId="2829439844" sldId="2147479881"/>
            <ac:spMk id="4" creationId="{890EA746-9799-DA7F-69EB-24B3F3A242A7}"/>
          </ac:spMkLst>
        </pc:spChg>
        <pc:spChg chg="mod">
          <ac:chgData name="Dawid Tarasewicz" userId="f135e2c9-0997-49dd-8379-11129501393d" providerId="ADAL" clId="{FE4866FB-2EC2-4FBE-A52A-B6588213C49B}" dt="2026-09-07T11:45:42.448" v="113" actId="12"/>
          <ac:spMkLst>
            <pc:docMk/>
            <pc:sldMk cId="2829439844" sldId="2147479881"/>
            <ac:spMk id="6" creationId="{900AC8C9-9CA6-85C4-6EC1-B7BAAD3590A3}"/>
          </ac:spMkLst>
        </pc:spChg>
      </pc:sldChg>
      <pc:sldChg chg="modSp mod">
        <pc:chgData name="Dawid Tarasewicz" userId="f135e2c9-0997-49dd-8379-11129501393d" providerId="ADAL" clId="{FE4866FB-2EC2-4FBE-A52A-B6588213C49B}" dt="2026-09-07T11:46:26.670" v="120" actId="14100"/>
        <pc:sldMkLst>
          <pc:docMk/>
          <pc:sldMk cId="706758831" sldId="2147479882"/>
        </pc:sldMkLst>
        <pc:spChg chg="mod">
          <ac:chgData name="Dawid Tarasewicz" userId="f135e2c9-0997-49dd-8379-11129501393d" providerId="ADAL" clId="{FE4866FB-2EC2-4FBE-A52A-B6588213C49B}" dt="2026-09-07T11:46:26.670" v="120" actId="14100"/>
          <ac:spMkLst>
            <pc:docMk/>
            <pc:sldMk cId="706758831" sldId="2147479882"/>
            <ac:spMk id="4" creationId="{10AB5943-15A4-A69F-6A90-E477E63B2355}"/>
          </ac:spMkLst>
        </pc:spChg>
        <pc:spChg chg="mod">
          <ac:chgData name="Dawid Tarasewicz" userId="f135e2c9-0997-49dd-8379-11129501393d" providerId="ADAL" clId="{FE4866FB-2EC2-4FBE-A52A-B6588213C49B}" dt="2026-09-07T11:46:15.721" v="118" actId="113"/>
          <ac:spMkLst>
            <pc:docMk/>
            <pc:sldMk cId="706758831" sldId="2147479882"/>
            <ac:spMk id="6" creationId="{23779732-631A-A7EB-A783-B56737D50F02}"/>
          </ac:spMkLst>
        </pc:spChg>
      </pc:sldChg>
      <pc:sldChg chg="modSp mod">
        <pc:chgData name="Dawid Tarasewicz" userId="f135e2c9-0997-49dd-8379-11129501393d" providerId="ADAL" clId="{FE4866FB-2EC2-4FBE-A52A-B6588213C49B}" dt="2026-09-07T11:46:56.393" v="127" actId="14100"/>
        <pc:sldMkLst>
          <pc:docMk/>
          <pc:sldMk cId="2067875618" sldId="2147479883"/>
        </pc:sldMkLst>
        <pc:spChg chg="mod">
          <ac:chgData name="Dawid Tarasewicz" userId="f135e2c9-0997-49dd-8379-11129501393d" providerId="ADAL" clId="{FE4866FB-2EC2-4FBE-A52A-B6588213C49B}" dt="2026-09-07T11:46:56.393" v="127" actId="14100"/>
          <ac:spMkLst>
            <pc:docMk/>
            <pc:sldMk cId="2067875618" sldId="2147479883"/>
            <ac:spMk id="4" creationId="{17006E19-8AA0-B4E2-BC03-306FBE837E39}"/>
          </ac:spMkLst>
        </pc:spChg>
        <pc:spChg chg="mod">
          <ac:chgData name="Dawid Tarasewicz" userId="f135e2c9-0997-49dd-8379-11129501393d" providerId="ADAL" clId="{FE4866FB-2EC2-4FBE-A52A-B6588213C49B}" dt="2026-09-07T11:46:42.867" v="123" actId="20577"/>
          <ac:spMkLst>
            <pc:docMk/>
            <pc:sldMk cId="2067875618" sldId="2147479883"/>
            <ac:spMk id="6" creationId="{3EB4F59C-97D4-DD7F-452F-B25EDCC09531}"/>
          </ac:spMkLst>
        </pc:spChg>
      </pc:sldChg>
      <pc:sldChg chg="modSp mod">
        <pc:chgData name="Dawid Tarasewicz" userId="f135e2c9-0997-49dd-8379-11129501393d" providerId="ADAL" clId="{FE4866FB-2EC2-4FBE-A52A-B6588213C49B}" dt="2026-09-07T11:47:15.712" v="135"/>
        <pc:sldMkLst>
          <pc:docMk/>
          <pc:sldMk cId="1381786743" sldId="2147479884"/>
        </pc:sldMkLst>
        <pc:spChg chg="mod">
          <ac:chgData name="Dawid Tarasewicz" userId="f135e2c9-0997-49dd-8379-11129501393d" providerId="ADAL" clId="{FE4866FB-2EC2-4FBE-A52A-B6588213C49B}" dt="2026-09-07T11:47:13.185" v="134" actId="20577"/>
          <ac:spMkLst>
            <pc:docMk/>
            <pc:sldMk cId="1381786743" sldId="2147479884"/>
            <ac:spMk id="3" creationId="{A666BB1C-6BDE-426C-5279-03739590E8DE}"/>
          </ac:spMkLst>
        </pc:spChg>
        <pc:spChg chg="mod">
          <ac:chgData name="Dawid Tarasewicz" userId="f135e2c9-0997-49dd-8379-11129501393d" providerId="ADAL" clId="{FE4866FB-2EC2-4FBE-A52A-B6588213C49B}" dt="2026-09-07T11:47:15.712" v="135"/>
          <ac:spMkLst>
            <pc:docMk/>
            <pc:sldMk cId="1381786743" sldId="2147479884"/>
            <ac:spMk id="7" creationId="{39EBAA42-321E-FF1C-C2E6-4612DB026241}"/>
          </ac:spMkLst>
        </pc:spChg>
      </pc:sldChg>
      <pc:sldChg chg="modSp">
        <pc:chgData name="Dawid Tarasewicz" userId="f135e2c9-0997-49dd-8379-11129501393d" providerId="ADAL" clId="{FE4866FB-2EC2-4FBE-A52A-B6588213C49B}" dt="2026-09-07T11:47:39.767" v="140"/>
        <pc:sldMkLst>
          <pc:docMk/>
          <pc:sldMk cId="1982054201" sldId="2147479885"/>
        </pc:sldMkLst>
        <pc:spChg chg="mod">
          <ac:chgData name="Dawid Tarasewicz" userId="f135e2c9-0997-49dd-8379-11129501393d" providerId="ADAL" clId="{FE4866FB-2EC2-4FBE-A52A-B6588213C49B}" dt="2026-09-07T11:47:39.767" v="140"/>
          <ac:spMkLst>
            <pc:docMk/>
            <pc:sldMk cId="1982054201" sldId="2147479885"/>
            <ac:spMk id="3" creationId="{B5620AD7-9010-6E8C-492A-0781E3C0DDE0}"/>
          </ac:spMkLst>
        </pc:spChg>
        <pc:spChg chg="mod">
          <ac:chgData name="Dawid Tarasewicz" userId="f135e2c9-0997-49dd-8379-11129501393d" providerId="ADAL" clId="{FE4866FB-2EC2-4FBE-A52A-B6588213C49B}" dt="2026-09-07T11:47:30.192" v="139"/>
          <ac:spMkLst>
            <pc:docMk/>
            <pc:sldMk cId="1982054201" sldId="2147479885"/>
            <ac:spMk id="7" creationId="{43FABA3E-BEE0-55DF-0B9C-736D80236AD8}"/>
          </ac:spMkLst>
        </pc:spChg>
      </pc:sldChg>
      <pc:sldChg chg="modSp mod">
        <pc:chgData name="Dawid Tarasewicz" userId="f135e2c9-0997-49dd-8379-11129501393d" providerId="ADAL" clId="{FE4866FB-2EC2-4FBE-A52A-B6588213C49B}" dt="2026-09-07T11:47:49.302" v="141"/>
        <pc:sldMkLst>
          <pc:docMk/>
          <pc:sldMk cId="636199347" sldId="2147479886"/>
        </pc:sldMkLst>
        <pc:spChg chg="mod">
          <ac:chgData name="Dawid Tarasewicz" userId="f135e2c9-0997-49dd-8379-11129501393d" providerId="ADAL" clId="{FE4866FB-2EC2-4FBE-A52A-B6588213C49B}" dt="2026-09-07T11:47:21.608" v="138" actId="20577"/>
          <ac:spMkLst>
            <pc:docMk/>
            <pc:sldMk cId="636199347" sldId="2147479886"/>
            <ac:spMk id="3" creationId="{64BC699D-16E9-67CA-3E1F-8B218DDB592F}"/>
          </ac:spMkLst>
        </pc:spChg>
        <pc:spChg chg="mod">
          <ac:chgData name="Dawid Tarasewicz" userId="f135e2c9-0997-49dd-8379-11129501393d" providerId="ADAL" clId="{FE4866FB-2EC2-4FBE-A52A-B6588213C49B}" dt="2026-09-07T11:47:49.302" v="141"/>
          <ac:spMkLst>
            <pc:docMk/>
            <pc:sldMk cId="636199347" sldId="2147479886"/>
            <ac:spMk id="7" creationId="{80BD90DF-DE4B-1701-99D4-061C3A7983C8}"/>
          </ac:spMkLst>
        </pc:spChg>
      </pc:sldChg>
      <pc:sldChg chg="modSp">
        <pc:chgData name="Dawid Tarasewicz" userId="f135e2c9-0997-49dd-8379-11129501393d" providerId="ADAL" clId="{FE4866FB-2EC2-4FBE-A52A-B6588213C49B}" dt="2026-09-07T11:48:07.674" v="143"/>
        <pc:sldMkLst>
          <pc:docMk/>
          <pc:sldMk cId="1249176016" sldId="2147479887"/>
        </pc:sldMkLst>
        <pc:spChg chg="mod">
          <ac:chgData name="Dawid Tarasewicz" userId="f135e2c9-0997-49dd-8379-11129501393d" providerId="ADAL" clId="{FE4866FB-2EC2-4FBE-A52A-B6588213C49B}" dt="2026-09-07T11:48:07.674" v="143"/>
          <ac:spMkLst>
            <pc:docMk/>
            <pc:sldMk cId="1249176016" sldId="2147479887"/>
            <ac:spMk id="3" creationId="{C9AA5D99-2ABC-F2B0-413E-4C0268506ADC}"/>
          </ac:spMkLst>
        </pc:spChg>
        <pc:spChg chg="mod">
          <ac:chgData name="Dawid Tarasewicz" userId="f135e2c9-0997-49dd-8379-11129501393d" providerId="ADAL" clId="{FE4866FB-2EC2-4FBE-A52A-B6588213C49B}" dt="2026-09-07T11:48:00.286" v="142"/>
          <ac:spMkLst>
            <pc:docMk/>
            <pc:sldMk cId="1249176016" sldId="2147479887"/>
            <ac:spMk id="7" creationId="{B93303A8-8A31-ACD2-D4F9-8D62DB647744}"/>
          </ac:spMkLst>
        </pc:spChg>
      </pc:sldChg>
      <pc:sldChg chg="modSp mod">
        <pc:chgData name="Dawid Tarasewicz" userId="f135e2c9-0997-49dd-8379-11129501393d" providerId="ADAL" clId="{FE4866FB-2EC2-4FBE-A52A-B6588213C49B}" dt="2026-09-07T11:48:39.166" v="150"/>
        <pc:sldMkLst>
          <pc:docMk/>
          <pc:sldMk cId="3139162662" sldId="2147479888"/>
        </pc:sldMkLst>
        <pc:spChg chg="mod">
          <ac:chgData name="Dawid Tarasewicz" userId="f135e2c9-0997-49dd-8379-11129501393d" providerId="ADAL" clId="{FE4866FB-2EC2-4FBE-A52A-B6588213C49B}" dt="2026-09-07T11:48:39.166" v="150"/>
          <ac:spMkLst>
            <pc:docMk/>
            <pc:sldMk cId="3139162662" sldId="2147479888"/>
            <ac:spMk id="3" creationId="{84B11B4A-FF5A-BBF2-648E-310F03FFD4F5}"/>
          </ac:spMkLst>
        </pc:spChg>
        <pc:spChg chg="mod">
          <ac:chgData name="Dawid Tarasewicz" userId="f135e2c9-0997-49dd-8379-11129501393d" providerId="ADAL" clId="{FE4866FB-2EC2-4FBE-A52A-B6588213C49B}" dt="2026-09-07T11:48:28.796" v="149" actId="27636"/>
          <ac:spMkLst>
            <pc:docMk/>
            <pc:sldMk cId="3139162662" sldId="2147479888"/>
            <ac:spMk id="7" creationId="{C1F0BD9F-A4BE-10AF-F43F-C94CEF5225EE}"/>
          </ac:spMkLst>
        </pc:spChg>
      </pc:sldChg>
      <pc:sldChg chg="modSp mod">
        <pc:chgData name="Dawid Tarasewicz" userId="f135e2c9-0997-49dd-8379-11129501393d" providerId="ADAL" clId="{FE4866FB-2EC2-4FBE-A52A-B6588213C49B}" dt="2026-09-07T11:49:09.160" v="153" actId="113"/>
        <pc:sldMkLst>
          <pc:docMk/>
          <pc:sldMk cId="3794619439" sldId="2147479889"/>
        </pc:sldMkLst>
        <pc:spChg chg="mod">
          <ac:chgData name="Dawid Tarasewicz" userId="f135e2c9-0997-49dd-8379-11129501393d" providerId="ADAL" clId="{FE4866FB-2EC2-4FBE-A52A-B6588213C49B}" dt="2026-09-07T11:49:05.405" v="152"/>
          <ac:spMkLst>
            <pc:docMk/>
            <pc:sldMk cId="3794619439" sldId="2147479889"/>
            <ac:spMk id="3" creationId="{DFE39937-976F-B118-99FE-D6D9B966A9A7}"/>
          </ac:spMkLst>
        </pc:spChg>
        <pc:spChg chg="mod">
          <ac:chgData name="Dawid Tarasewicz" userId="f135e2c9-0997-49dd-8379-11129501393d" providerId="ADAL" clId="{FE4866FB-2EC2-4FBE-A52A-B6588213C49B}" dt="2026-09-07T11:49:09.160" v="153" actId="113"/>
          <ac:spMkLst>
            <pc:docMk/>
            <pc:sldMk cId="3794619439" sldId="2147479889"/>
            <ac:spMk id="7" creationId="{1E27B53B-C14B-60F2-66B3-FE2A7AC880D6}"/>
          </ac:spMkLst>
        </pc:spChg>
      </pc:sldChg>
      <pc:sldChg chg="modSp mod">
        <pc:chgData name="Dawid Tarasewicz" userId="f135e2c9-0997-49dd-8379-11129501393d" providerId="ADAL" clId="{FE4866FB-2EC2-4FBE-A52A-B6588213C49B}" dt="2026-09-07T11:49:34.976" v="156"/>
        <pc:sldMkLst>
          <pc:docMk/>
          <pc:sldMk cId="2698303276" sldId="2147479890"/>
        </pc:sldMkLst>
        <pc:spChg chg="mod">
          <ac:chgData name="Dawid Tarasewicz" userId="f135e2c9-0997-49dd-8379-11129501393d" providerId="ADAL" clId="{FE4866FB-2EC2-4FBE-A52A-B6588213C49B}" dt="2026-09-07T11:49:34.976" v="156"/>
          <ac:spMkLst>
            <pc:docMk/>
            <pc:sldMk cId="2698303276" sldId="2147479890"/>
            <ac:spMk id="3" creationId="{6E3D813F-666F-CEA3-03E6-EC84A7807654}"/>
          </ac:spMkLst>
        </pc:spChg>
        <pc:spChg chg="mod">
          <ac:chgData name="Dawid Tarasewicz" userId="f135e2c9-0997-49dd-8379-11129501393d" providerId="ADAL" clId="{FE4866FB-2EC2-4FBE-A52A-B6588213C49B}" dt="2026-09-07T11:49:27.079" v="155" actId="12"/>
          <ac:spMkLst>
            <pc:docMk/>
            <pc:sldMk cId="2698303276" sldId="2147479890"/>
            <ac:spMk id="7" creationId="{D4B79AF4-1232-2542-12A1-6912942EB3A5}"/>
          </ac:spMkLst>
        </pc:spChg>
      </pc:sldChg>
      <pc:sldChg chg="modSp">
        <pc:chgData name="Dawid Tarasewicz" userId="f135e2c9-0997-49dd-8379-11129501393d" providerId="ADAL" clId="{FE4866FB-2EC2-4FBE-A52A-B6588213C49B}" dt="2026-09-07T11:49:53.740" v="158"/>
        <pc:sldMkLst>
          <pc:docMk/>
          <pc:sldMk cId="4234580317" sldId="2147479891"/>
        </pc:sldMkLst>
        <pc:spChg chg="mod">
          <ac:chgData name="Dawid Tarasewicz" userId="f135e2c9-0997-49dd-8379-11129501393d" providerId="ADAL" clId="{FE4866FB-2EC2-4FBE-A52A-B6588213C49B}" dt="2026-09-07T11:49:53.740" v="158"/>
          <ac:spMkLst>
            <pc:docMk/>
            <pc:sldMk cId="4234580317" sldId="2147479891"/>
            <ac:spMk id="3" creationId="{C9D50E5B-0E1F-E2F8-480A-845F6AEEA340}"/>
          </ac:spMkLst>
        </pc:spChg>
        <pc:spChg chg="mod">
          <ac:chgData name="Dawid Tarasewicz" userId="f135e2c9-0997-49dd-8379-11129501393d" providerId="ADAL" clId="{FE4866FB-2EC2-4FBE-A52A-B6588213C49B}" dt="2026-09-07T11:49:46.065" v="157"/>
          <ac:spMkLst>
            <pc:docMk/>
            <pc:sldMk cId="4234580317" sldId="2147479891"/>
            <ac:spMk id="7" creationId="{6822DE07-A7CC-1E1F-9AA5-592EC5E9073E}"/>
          </ac:spMkLst>
        </pc:spChg>
      </pc:sldChg>
      <pc:sldChg chg="modSp mod">
        <pc:chgData name="Dawid Tarasewicz" userId="f135e2c9-0997-49dd-8379-11129501393d" providerId="ADAL" clId="{FE4866FB-2EC2-4FBE-A52A-B6588213C49B}" dt="2026-09-07T11:50:21.045" v="163" actId="1076"/>
        <pc:sldMkLst>
          <pc:docMk/>
          <pc:sldMk cId="779586822" sldId="2147479892"/>
        </pc:sldMkLst>
        <pc:spChg chg="mod">
          <ac:chgData name="Dawid Tarasewicz" userId="f135e2c9-0997-49dd-8379-11129501393d" providerId="ADAL" clId="{FE4866FB-2EC2-4FBE-A52A-B6588213C49B}" dt="2026-09-07T11:50:15.549" v="160"/>
          <ac:spMkLst>
            <pc:docMk/>
            <pc:sldMk cId="779586822" sldId="2147479892"/>
            <ac:spMk id="3" creationId="{BAC7211A-7D71-2A29-0FE6-E523C140518C}"/>
          </ac:spMkLst>
        </pc:spChg>
        <pc:spChg chg="mod">
          <ac:chgData name="Dawid Tarasewicz" userId="f135e2c9-0997-49dd-8379-11129501393d" providerId="ADAL" clId="{FE4866FB-2EC2-4FBE-A52A-B6588213C49B}" dt="2026-09-07T11:50:07.444" v="159"/>
          <ac:spMkLst>
            <pc:docMk/>
            <pc:sldMk cId="779586822" sldId="2147479892"/>
            <ac:spMk id="7" creationId="{E1D22CB3-C4A0-625F-61AF-D428472910A8}"/>
          </ac:spMkLst>
        </pc:spChg>
        <pc:picChg chg="mod">
          <ac:chgData name="Dawid Tarasewicz" userId="f135e2c9-0997-49dd-8379-11129501393d" providerId="ADAL" clId="{FE4866FB-2EC2-4FBE-A52A-B6588213C49B}" dt="2026-09-07T11:50:21.045" v="163" actId="1076"/>
          <ac:picMkLst>
            <pc:docMk/>
            <pc:sldMk cId="779586822" sldId="2147479892"/>
            <ac:picMk id="2" creationId="{B07F56B4-174D-EC1D-D8BC-5089FA6B4539}"/>
          </ac:picMkLst>
        </pc:picChg>
      </pc:sldChg>
      <pc:sldChg chg="modSp">
        <pc:chgData name="Dawid Tarasewicz" userId="f135e2c9-0997-49dd-8379-11129501393d" providerId="ADAL" clId="{FE4866FB-2EC2-4FBE-A52A-B6588213C49B}" dt="2026-09-07T11:50:40.863" v="165"/>
        <pc:sldMkLst>
          <pc:docMk/>
          <pc:sldMk cId="4050749110" sldId="2147479893"/>
        </pc:sldMkLst>
        <pc:spChg chg="mod">
          <ac:chgData name="Dawid Tarasewicz" userId="f135e2c9-0997-49dd-8379-11129501393d" providerId="ADAL" clId="{FE4866FB-2EC2-4FBE-A52A-B6588213C49B}" dt="2026-09-07T11:50:40.863" v="165"/>
          <ac:spMkLst>
            <pc:docMk/>
            <pc:sldMk cId="4050749110" sldId="2147479893"/>
            <ac:spMk id="3" creationId="{975F5BBA-8B33-D9AB-0E3E-0409E353F781}"/>
          </ac:spMkLst>
        </pc:spChg>
        <pc:spChg chg="mod">
          <ac:chgData name="Dawid Tarasewicz" userId="f135e2c9-0997-49dd-8379-11129501393d" providerId="ADAL" clId="{FE4866FB-2EC2-4FBE-A52A-B6588213C49B}" dt="2026-09-07T11:50:32.746" v="164"/>
          <ac:spMkLst>
            <pc:docMk/>
            <pc:sldMk cId="4050749110" sldId="2147479893"/>
            <ac:spMk id="7" creationId="{6F7E615A-943A-AE8A-A9EE-22CF84A8FADF}"/>
          </ac:spMkLst>
        </pc:spChg>
      </pc:sldChg>
      <pc:sldChg chg="modSp mod">
        <pc:chgData name="Dawid Tarasewicz" userId="f135e2c9-0997-49dd-8379-11129501393d" providerId="ADAL" clId="{FE4866FB-2EC2-4FBE-A52A-B6588213C49B}" dt="2026-09-07T11:52:31.679" v="184"/>
        <pc:sldMkLst>
          <pc:docMk/>
          <pc:sldMk cId="1148718612" sldId="2147479894"/>
        </pc:sldMkLst>
        <pc:spChg chg="mod">
          <ac:chgData name="Dawid Tarasewicz" userId="f135e2c9-0997-49dd-8379-11129501393d" providerId="ADAL" clId="{FE4866FB-2EC2-4FBE-A52A-B6588213C49B}" dt="2026-09-07T11:52:31.679" v="184"/>
          <ac:spMkLst>
            <pc:docMk/>
            <pc:sldMk cId="1148718612" sldId="2147479894"/>
            <ac:spMk id="3" creationId="{109D3CFB-569E-C13C-CACC-BBFE93EB6694}"/>
          </ac:spMkLst>
        </pc:spChg>
        <pc:spChg chg="mod">
          <ac:chgData name="Dawid Tarasewicz" userId="f135e2c9-0997-49dd-8379-11129501393d" providerId="ADAL" clId="{FE4866FB-2EC2-4FBE-A52A-B6588213C49B}" dt="2026-09-07T11:52:20.363" v="183" actId="20577"/>
          <ac:spMkLst>
            <pc:docMk/>
            <pc:sldMk cId="1148718612" sldId="2147479894"/>
            <ac:spMk id="4" creationId="{C55E789C-8040-107C-4A13-A7213D6982D3}"/>
          </ac:spMkLst>
        </pc:spChg>
        <pc:spChg chg="mod">
          <ac:chgData name="Dawid Tarasewicz" userId="f135e2c9-0997-49dd-8379-11129501393d" providerId="ADAL" clId="{FE4866FB-2EC2-4FBE-A52A-B6588213C49B}" dt="2026-09-07T11:52:07.740" v="181" actId="27636"/>
          <ac:spMkLst>
            <pc:docMk/>
            <pc:sldMk cId="1148718612" sldId="2147479894"/>
            <ac:spMk id="7" creationId="{C4987FC2-CAB9-64FD-2602-A26FE7ED5060}"/>
          </ac:spMkLst>
        </pc:spChg>
      </pc:sldChg>
      <pc:sldChg chg="modSp mod">
        <pc:chgData name="Dawid Tarasewicz" userId="f135e2c9-0997-49dd-8379-11129501393d" providerId="ADAL" clId="{FE4866FB-2EC2-4FBE-A52A-B6588213C49B}" dt="2026-09-07T11:53:07.204" v="191" actId="12"/>
        <pc:sldMkLst>
          <pc:docMk/>
          <pc:sldMk cId="410930186" sldId="2147479895"/>
        </pc:sldMkLst>
        <pc:spChg chg="mod">
          <ac:chgData name="Dawid Tarasewicz" userId="f135e2c9-0997-49dd-8379-11129501393d" providerId="ADAL" clId="{FE4866FB-2EC2-4FBE-A52A-B6588213C49B}" dt="2026-09-07T11:52:54.478" v="189" actId="1076"/>
          <ac:spMkLst>
            <pc:docMk/>
            <pc:sldMk cId="410930186" sldId="2147479895"/>
            <ac:spMk id="3" creationId="{908792D5-9054-CA6B-E293-A2CB1E3C21F4}"/>
          </ac:spMkLst>
        </pc:spChg>
        <pc:spChg chg="mod">
          <ac:chgData name="Dawid Tarasewicz" userId="f135e2c9-0997-49dd-8379-11129501393d" providerId="ADAL" clId="{FE4866FB-2EC2-4FBE-A52A-B6588213C49B}" dt="2026-09-07T11:53:07.204" v="191" actId="12"/>
          <ac:spMkLst>
            <pc:docMk/>
            <pc:sldMk cId="410930186" sldId="2147479895"/>
            <ac:spMk id="7" creationId="{02EDAD10-AB95-8363-C23F-18D6FCDAA2A6}"/>
          </ac:spMkLst>
        </pc:spChg>
      </pc:sldChg>
      <pc:sldChg chg="modSp mod">
        <pc:chgData name="Dawid Tarasewicz" userId="f135e2c9-0997-49dd-8379-11129501393d" providerId="ADAL" clId="{FE4866FB-2EC2-4FBE-A52A-B6588213C49B}" dt="2026-09-07T11:54:05.045" v="207" actId="113"/>
        <pc:sldMkLst>
          <pc:docMk/>
          <pc:sldMk cId="3907158933" sldId="2147479896"/>
        </pc:sldMkLst>
        <pc:spChg chg="mod">
          <ac:chgData name="Dawid Tarasewicz" userId="f135e2c9-0997-49dd-8379-11129501393d" providerId="ADAL" clId="{FE4866FB-2EC2-4FBE-A52A-B6588213C49B}" dt="2026-09-07T11:54:05.045" v="207" actId="113"/>
          <ac:spMkLst>
            <pc:docMk/>
            <pc:sldMk cId="3907158933" sldId="2147479896"/>
            <ac:spMk id="2" creationId="{07805D91-7B9B-145E-EF57-87582FF3C64E}"/>
          </ac:spMkLst>
        </pc:spChg>
        <pc:spChg chg="mod">
          <ac:chgData name="Dawid Tarasewicz" userId="f135e2c9-0997-49dd-8379-11129501393d" providerId="ADAL" clId="{FE4866FB-2EC2-4FBE-A52A-B6588213C49B}" dt="2026-09-07T11:53:34.197" v="198" actId="113"/>
          <ac:spMkLst>
            <pc:docMk/>
            <pc:sldMk cId="3907158933" sldId="2147479896"/>
            <ac:spMk id="7" creationId="{BCC1C8A7-8A0D-C6DA-5390-A5B9F262080C}"/>
          </ac:spMkLst>
        </pc:spChg>
      </pc:sldChg>
      <pc:sldChg chg="addSp delSp modSp mod">
        <pc:chgData name="Dawid Tarasewicz" userId="f135e2c9-0997-49dd-8379-11129501393d" providerId="ADAL" clId="{FE4866FB-2EC2-4FBE-A52A-B6588213C49B}" dt="2026-09-07T11:35:40.630" v="4" actId="931"/>
        <pc:sldMkLst>
          <pc:docMk/>
          <pc:sldMk cId="878758273" sldId="2147479910"/>
        </pc:sldMkLst>
        <pc:picChg chg="add del mod">
          <ac:chgData name="Dawid Tarasewicz" userId="f135e2c9-0997-49dd-8379-11129501393d" providerId="ADAL" clId="{FE4866FB-2EC2-4FBE-A52A-B6588213C49B}" dt="2026-09-07T11:35:34.076" v="3" actId="931"/>
          <ac:picMkLst>
            <pc:docMk/>
            <pc:sldMk cId="878758273" sldId="2147479910"/>
            <ac:picMk id="4" creationId="{6226CD2E-2E35-20FC-8CC5-98486E84818E}"/>
          </ac:picMkLst>
        </pc:picChg>
        <pc:picChg chg="add del mod">
          <ac:chgData name="Dawid Tarasewicz" userId="f135e2c9-0997-49dd-8379-11129501393d" providerId="ADAL" clId="{FE4866FB-2EC2-4FBE-A52A-B6588213C49B}" dt="2026-09-07T11:35:34.076" v="3" actId="931"/>
          <ac:picMkLst>
            <pc:docMk/>
            <pc:sldMk cId="878758273" sldId="2147479910"/>
            <ac:picMk id="6" creationId="{54220DA6-5634-5482-C39A-9A52A96E28B5}"/>
          </ac:picMkLst>
        </pc:picChg>
        <pc:picChg chg="add del mod">
          <ac:chgData name="Dawid Tarasewicz" userId="f135e2c9-0997-49dd-8379-11129501393d" providerId="ADAL" clId="{FE4866FB-2EC2-4FBE-A52A-B6588213C49B}" dt="2026-09-07T11:35:34.076" v="3" actId="931"/>
          <ac:picMkLst>
            <pc:docMk/>
            <pc:sldMk cId="878758273" sldId="2147479910"/>
            <ac:picMk id="8" creationId="{599CCA56-2BB1-155D-5AC1-333A00835137}"/>
          </ac:picMkLst>
        </pc:picChg>
        <pc:picChg chg="add del mod">
          <ac:chgData name="Dawid Tarasewicz" userId="f135e2c9-0997-49dd-8379-11129501393d" providerId="ADAL" clId="{FE4866FB-2EC2-4FBE-A52A-B6588213C49B}" dt="2026-09-07T11:35:34.076" v="3" actId="931"/>
          <ac:picMkLst>
            <pc:docMk/>
            <pc:sldMk cId="878758273" sldId="2147479910"/>
            <ac:picMk id="10" creationId="{11995E22-B5BF-AE3C-0DCC-C93923701DE8}"/>
          </ac:picMkLst>
        </pc:picChg>
        <pc:picChg chg="add del mod">
          <ac:chgData name="Dawid Tarasewicz" userId="f135e2c9-0997-49dd-8379-11129501393d" providerId="ADAL" clId="{FE4866FB-2EC2-4FBE-A52A-B6588213C49B}" dt="2026-09-07T11:35:34.076" v="3" actId="931"/>
          <ac:picMkLst>
            <pc:docMk/>
            <pc:sldMk cId="878758273" sldId="2147479910"/>
            <ac:picMk id="12" creationId="{555BE864-A6D7-DC6B-D6DF-83924BFC07E9}"/>
          </ac:picMkLst>
        </pc:picChg>
        <pc:picChg chg="add del mod">
          <ac:chgData name="Dawid Tarasewicz" userId="f135e2c9-0997-49dd-8379-11129501393d" providerId="ADAL" clId="{FE4866FB-2EC2-4FBE-A52A-B6588213C49B}" dt="2026-09-07T11:35:34.076" v="3" actId="931"/>
          <ac:picMkLst>
            <pc:docMk/>
            <pc:sldMk cId="878758273" sldId="2147479910"/>
            <ac:picMk id="14" creationId="{82E4E7B0-C9C7-14EE-7329-FE6054A3FC2B}"/>
          </ac:picMkLst>
        </pc:picChg>
        <pc:picChg chg="add mod">
          <ac:chgData name="Dawid Tarasewicz" userId="f135e2c9-0997-49dd-8379-11129501393d" providerId="ADAL" clId="{FE4866FB-2EC2-4FBE-A52A-B6588213C49B}" dt="2026-09-07T11:35:40.630" v="4" actId="931"/>
          <ac:picMkLst>
            <pc:docMk/>
            <pc:sldMk cId="878758273" sldId="2147479910"/>
            <ac:picMk id="16" creationId="{2CAC8DB1-9C58-1462-3CC8-D215B62D71B8}"/>
          </ac:picMkLst>
        </pc:picChg>
      </pc:sldChg>
      <pc:sldChg chg="modSp mod">
        <pc:chgData name="Dawid Tarasewicz" userId="f135e2c9-0997-49dd-8379-11129501393d" providerId="ADAL" clId="{FE4866FB-2EC2-4FBE-A52A-B6588213C49B}" dt="2026-09-07T11:50:59.149" v="168" actId="113"/>
        <pc:sldMkLst>
          <pc:docMk/>
          <pc:sldMk cId="4076276492" sldId="2147479911"/>
        </pc:sldMkLst>
        <pc:spChg chg="mod">
          <ac:chgData name="Dawid Tarasewicz" userId="f135e2c9-0997-49dd-8379-11129501393d" providerId="ADAL" clId="{FE4866FB-2EC2-4FBE-A52A-B6588213C49B}" dt="2026-09-07T11:50:59.149" v="168" actId="113"/>
          <ac:spMkLst>
            <pc:docMk/>
            <pc:sldMk cId="4076276492" sldId="2147479911"/>
            <ac:spMk id="7" creationId="{CFAB5539-4677-9FD6-2364-9DB20E802701}"/>
          </ac:spMkLst>
        </pc:spChg>
      </pc:sldChg>
      <pc:sldChg chg="modSp mod">
        <pc:chgData name="Dawid Tarasewicz" userId="f135e2c9-0997-49dd-8379-11129501393d" providerId="ADAL" clId="{FE4866FB-2EC2-4FBE-A52A-B6588213C49B}" dt="2026-09-07T11:51:19.788" v="171" actId="113"/>
        <pc:sldMkLst>
          <pc:docMk/>
          <pc:sldMk cId="2894062309" sldId="2147479912"/>
        </pc:sldMkLst>
        <pc:spChg chg="mod">
          <ac:chgData name="Dawid Tarasewicz" userId="f135e2c9-0997-49dd-8379-11129501393d" providerId="ADAL" clId="{FE4866FB-2EC2-4FBE-A52A-B6588213C49B}" dt="2026-09-07T11:51:19.788" v="171" actId="113"/>
          <ac:spMkLst>
            <pc:docMk/>
            <pc:sldMk cId="2894062309" sldId="2147479912"/>
            <ac:spMk id="7" creationId="{30378FB9-DE2F-0060-9CA3-5A719D7AA8BC}"/>
          </ac:spMkLst>
        </pc:spChg>
      </pc:sldChg>
      <pc:sldChg chg="modSp mod">
        <pc:chgData name="Dawid Tarasewicz" userId="f135e2c9-0997-49dd-8379-11129501393d" providerId="ADAL" clId="{FE4866FB-2EC2-4FBE-A52A-B6588213C49B}" dt="2026-09-07T11:51:57.687" v="179"/>
        <pc:sldMkLst>
          <pc:docMk/>
          <pc:sldMk cId="1769903912" sldId="2147479913"/>
        </pc:sldMkLst>
        <pc:spChg chg="mod">
          <ac:chgData name="Dawid Tarasewicz" userId="f135e2c9-0997-49dd-8379-11129501393d" providerId="ADAL" clId="{FE4866FB-2EC2-4FBE-A52A-B6588213C49B}" dt="2026-09-07T11:51:57.687" v="179"/>
          <ac:spMkLst>
            <pc:docMk/>
            <pc:sldMk cId="1769903912" sldId="2147479913"/>
            <ac:spMk id="3" creationId="{BE8DA8CB-481C-304A-5C44-127BCD39A1C9}"/>
          </ac:spMkLst>
        </pc:spChg>
        <pc:spChg chg="mod">
          <ac:chgData name="Dawid Tarasewicz" userId="f135e2c9-0997-49dd-8379-11129501393d" providerId="ADAL" clId="{FE4866FB-2EC2-4FBE-A52A-B6588213C49B}" dt="2026-09-07T11:51:46.279" v="178" actId="27636"/>
          <ac:spMkLst>
            <pc:docMk/>
            <pc:sldMk cId="1769903912" sldId="2147479913"/>
            <ac:spMk id="7" creationId="{B7DD6AA2-0DE9-B22D-0BB4-0CBBD6A57BAC}"/>
          </ac:spMkLst>
        </pc:spChg>
      </pc:sldChg>
    </pc:docChg>
  </pc:docChgLst>
  <pc:docChgLst>
    <pc:chgData name="Natalia Kostrzewa" userId="a28c5f14-52f9-4828-95d6-9e1b0af35f82" providerId="ADAL" clId="{35B1258B-57A2-42AC-BC20-E0F48E79F512}"/>
    <pc:docChg chg="undo custSel addSld delSld modSld sldOrd">
      <pc:chgData name="Natalia Kostrzewa" userId="a28c5f14-52f9-4828-95d6-9e1b0af35f82" providerId="ADAL" clId="{35B1258B-57A2-42AC-BC20-E0F48E79F512}" dt="2026-08-28T13:31:37.055" v="783" actId="14100"/>
      <pc:docMkLst>
        <pc:docMk/>
      </pc:docMkLst>
      <pc:sldChg chg="addSp delSp modSp mod ord setBg">
        <pc:chgData name="Natalia Kostrzewa" userId="a28c5f14-52f9-4828-95d6-9e1b0af35f82" providerId="ADAL" clId="{35B1258B-57A2-42AC-BC20-E0F48E79F512}" dt="2026-08-28T13:09:40.596" v="570"/>
        <pc:sldMkLst>
          <pc:docMk/>
          <pc:sldMk cId="781488688" sldId="2147479850"/>
        </pc:sldMkLst>
      </pc:sldChg>
      <pc:sldChg chg="modSp add mod">
        <pc:chgData name="Natalia Kostrzewa" userId="a28c5f14-52f9-4828-95d6-9e1b0af35f82" providerId="ADAL" clId="{35B1258B-57A2-42AC-BC20-E0F48E79F512}" dt="2026-08-28T10:13:59.217" v="44" actId="12"/>
        <pc:sldMkLst>
          <pc:docMk/>
          <pc:sldMk cId="849145323" sldId="2147479855"/>
        </pc:sldMkLst>
        <pc:spChg chg="mod">
          <ac:chgData name="Natalia Kostrzewa" userId="a28c5f14-52f9-4828-95d6-9e1b0af35f82" providerId="ADAL" clId="{35B1258B-57A2-42AC-BC20-E0F48E79F512}" dt="2026-08-28T10:13:59.217" v="44" actId="12"/>
          <ac:spMkLst>
            <pc:docMk/>
            <pc:sldMk cId="849145323" sldId="2147479855"/>
            <ac:spMk id="3" creationId="{62972958-ACD2-E2AA-027D-36322B4ED680}"/>
          </ac:spMkLst>
        </pc:spChg>
        <pc:spChg chg="mod">
          <ac:chgData name="Natalia Kostrzewa" userId="a28c5f14-52f9-4828-95d6-9e1b0af35f82" providerId="ADAL" clId="{35B1258B-57A2-42AC-BC20-E0F48E79F512}" dt="2026-08-28T10:13:48.879" v="42" actId="27636"/>
          <ac:spMkLst>
            <pc:docMk/>
            <pc:sldMk cId="849145323" sldId="2147479855"/>
            <ac:spMk id="7" creationId="{D69415E7-C40B-FCF6-DD2B-20897BB11D2A}"/>
          </ac:spMkLst>
        </pc:spChg>
      </pc:sldChg>
      <pc:sldChg chg="addSp modSp add mod">
        <pc:chgData name="Natalia Kostrzewa" userId="a28c5f14-52f9-4828-95d6-9e1b0af35f82" providerId="ADAL" clId="{35B1258B-57A2-42AC-BC20-E0F48E79F512}" dt="2026-08-28T13:31:37.055" v="783" actId="14100"/>
        <pc:sldMkLst>
          <pc:docMk/>
          <pc:sldMk cId="356634136" sldId="2147479856"/>
        </pc:sldMkLst>
        <pc:spChg chg="mod">
          <ac:chgData name="Natalia Kostrzewa" userId="a28c5f14-52f9-4828-95d6-9e1b0af35f82" providerId="ADAL" clId="{35B1258B-57A2-42AC-BC20-E0F48E79F512}" dt="2026-08-28T10:14:20.657" v="48" actId="12"/>
          <ac:spMkLst>
            <pc:docMk/>
            <pc:sldMk cId="356634136" sldId="2147479856"/>
            <ac:spMk id="3" creationId="{6ED88EA2-18CD-0274-8060-40B8C7C806A9}"/>
          </ac:spMkLst>
        </pc:spChg>
        <pc:spChg chg="mod">
          <ac:chgData name="Natalia Kostrzewa" userId="a28c5f14-52f9-4828-95d6-9e1b0af35f82" providerId="ADAL" clId="{35B1258B-57A2-42AC-BC20-E0F48E79F512}" dt="2026-08-28T10:14:05.761" v="46"/>
          <ac:spMkLst>
            <pc:docMk/>
            <pc:sldMk cId="356634136" sldId="2147479856"/>
            <ac:spMk id="7" creationId="{3EBD3F98-2D0C-39BC-AD22-07DA3600256A}"/>
          </ac:spMkLst>
        </pc:spChg>
        <pc:picChg chg="add mod modCrop">
          <ac:chgData name="Natalia Kostrzewa" userId="a28c5f14-52f9-4828-95d6-9e1b0af35f82" providerId="ADAL" clId="{35B1258B-57A2-42AC-BC20-E0F48E79F512}" dt="2026-08-28T13:31:37.055" v="783" actId="14100"/>
          <ac:picMkLst>
            <pc:docMk/>
            <pc:sldMk cId="356634136" sldId="2147479856"/>
            <ac:picMk id="4" creationId="{B6B3FEA6-EC3F-480B-7AEA-7747599847CA}"/>
          </ac:picMkLst>
        </pc:picChg>
      </pc:sldChg>
      <pc:sldChg chg="addSp modSp add mod">
        <pc:chgData name="Natalia Kostrzewa" userId="a28c5f14-52f9-4828-95d6-9e1b0af35f82" providerId="ADAL" clId="{35B1258B-57A2-42AC-BC20-E0F48E79F512}" dt="2026-08-28T13:10:23.967" v="584" actId="1076"/>
        <pc:sldMkLst>
          <pc:docMk/>
          <pc:sldMk cId="489468441" sldId="2147479857"/>
        </pc:sldMkLst>
        <pc:spChg chg="mod">
          <ac:chgData name="Natalia Kostrzewa" userId="a28c5f14-52f9-4828-95d6-9e1b0af35f82" providerId="ADAL" clId="{35B1258B-57A2-42AC-BC20-E0F48E79F512}" dt="2026-08-28T10:14:33.551" v="51"/>
          <ac:spMkLst>
            <pc:docMk/>
            <pc:sldMk cId="489468441" sldId="2147479857"/>
            <ac:spMk id="3" creationId="{AFA29A48-00DE-5591-C40D-21A3FE1B6234}"/>
          </ac:spMkLst>
        </pc:spChg>
        <pc:spChg chg="mod">
          <ac:chgData name="Natalia Kostrzewa" userId="a28c5f14-52f9-4828-95d6-9e1b0af35f82" providerId="ADAL" clId="{35B1258B-57A2-42AC-BC20-E0F48E79F512}" dt="2026-08-28T10:14:27.713" v="50"/>
          <ac:spMkLst>
            <pc:docMk/>
            <pc:sldMk cId="489468441" sldId="2147479857"/>
            <ac:spMk id="7" creationId="{A62CD816-7C83-E10C-AC69-5A6154840429}"/>
          </ac:spMkLst>
        </pc:spChg>
        <pc:picChg chg="add mod">
          <ac:chgData name="Natalia Kostrzewa" userId="a28c5f14-52f9-4828-95d6-9e1b0af35f82" providerId="ADAL" clId="{35B1258B-57A2-42AC-BC20-E0F48E79F512}" dt="2026-08-28T13:10:23.967" v="584" actId="1076"/>
          <ac:picMkLst>
            <pc:docMk/>
            <pc:sldMk cId="489468441" sldId="2147479857"/>
            <ac:picMk id="4" creationId="{96880FD3-38A4-18C1-D1BC-F4D0CD2AD144}"/>
          </ac:picMkLst>
        </pc:picChg>
      </pc:sldChg>
      <pc:sldChg chg="addSp modSp add mod">
        <pc:chgData name="Natalia Kostrzewa" userId="a28c5f14-52f9-4828-95d6-9e1b0af35f82" providerId="ADAL" clId="{35B1258B-57A2-42AC-BC20-E0F48E79F512}" dt="2026-08-28T13:11:08.836" v="602" actId="27614"/>
        <pc:sldMkLst>
          <pc:docMk/>
          <pc:sldMk cId="4051468942" sldId="2147479858"/>
        </pc:sldMkLst>
        <pc:spChg chg="mod">
          <ac:chgData name="Natalia Kostrzewa" userId="a28c5f14-52f9-4828-95d6-9e1b0af35f82" providerId="ADAL" clId="{35B1258B-57A2-42AC-BC20-E0F48E79F512}" dt="2026-08-28T13:10:53.638" v="596" actId="27636"/>
          <ac:spMkLst>
            <pc:docMk/>
            <pc:sldMk cId="4051468942" sldId="2147479858"/>
            <ac:spMk id="3" creationId="{6561658B-517D-FC5E-BE16-3B2F82A54772}"/>
          </ac:spMkLst>
        </pc:spChg>
        <pc:spChg chg="mod">
          <ac:chgData name="Natalia Kostrzewa" userId="a28c5f14-52f9-4828-95d6-9e1b0af35f82" providerId="ADAL" clId="{35B1258B-57A2-42AC-BC20-E0F48E79F512}" dt="2026-08-28T10:14:53.326" v="61"/>
          <ac:spMkLst>
            <pc:docMk/>
            <pc:sldMk cId="4051468942" sldId="2147479858"/>
            <ac:spMk id="7" creationId="{967CCE20-83DB-A0C1-E152-93DA6892BE0E}"/>
          </ac:spMkLst>
        </pc:spChg>
        <pc:picChg chg="add mod">
          <ac:chgData name="Natalia Kostrzewa" userId="a28c5f14-52f9-4828-95d6-9e1b0af35f82" providerId="ADAL" clId="{35B1258B-57A2-42AC-BC20-E0F48E79F512}" dt="2026-08-28T13:11:08.836" v="602" actId="27614"/>
          <ac:picMkLst>
            <pc:docMk/>
            <pc:sldMk cId="4051468942" sldId="2147479858"/>
            <ac:picMk id="4" creationId="{3BF83A66-AAEC-E639-6BEA-E6ED90938412}"/>
          </ac:picMkLst>
        </pc:picChg>
        <pc:picChg chg="add mod">
          <ac:chgData name="Natalia Kostrzewa" userId="a28c5f14-52f9-4828-95d6-9e1b0af35f82" providerId="ADAL" clId="{35B1258B-57A2-42AC-BC20-E0F48E79F512}" dt="2026-08-28T13:10:58.641" v="601" actId="14100"/>
          <ac:picMkLst>
            <pc:docMk/>
            <pc:sldMk cId="4051468942" sldId="2147479858"/>
            <ac:picMk id="6" creationId="{C55F6634-59CF-076D-4E8D-F16980BF7B09}"/>
          </ac:picMkLst>
        </pc:picChg>
      </pc:sldChg>
      <pc:sldChg chg="addSp modSp add mod">
        <pc:chgData name="Natalia Kostrzewa" userId="a28c5f14-52f9-4828-95d6-9e1b0af35f82" providerId="ADAL" clId="{35B1258B-57A2-42AC-BC20-E0F48E79F512}" dt="2026-08-28T13:11:23.524" v="610" actId="27614"/>
        <pc:sldMkLst>
          <pc:docMk/>
          <pc:sldMk cId="3356932540" sldId="2147479859"/>
        </pc:sldMkLst>
        <pc:spChg chg="mod">
          <ac:chgData name="Natalia Kostrzewa" userId="a28c5f14-52f9-4828-95d6-9e1b0af35f82" providerId="ADAL" clId="{35B1258B-57A2-42AC-BC20-E0F48E79F512}" dt="2026-08-28T10:15:50.035" v="74" actId="27636"/>
          <ac:spMkLst>
            <pc:docMk/>
            <pc:sldMk cId="3356932540" sldId="2147479859"/>
            <ac:spMk id="3" creationId="{90CF41FE-6232-59BD-1F0E-EC503A93087C}"/>
          </ac:spMkLst>
        </pc:spChg>
        <pc:spChg chg="mod">
          <ac:chgData name="Natalia Kostrzewa" userId="a28c5f14-52f9-4828-95d6-9e1b0af35f82" providerId="ADAL" clId="{35B1258B-57A2-42AC-BC20-E0F48E79F512}" dt="2026-08-28T10:15:45.199" v="72"/>
          <ac:spMkLst>
            <pc:docMk/>
            <pc:sldMk cId="3356932540" sldId="2147479859"/>
            <ac:spMk id="7" creationId="{CD39992C-7A96-9F4C-3FD1-CEF866196195}"/>
          </ac:spMkLst>
        </pc:spChg>
        <pc:picChg chg="add mod modCrop">
          <ac:chgData name="Natalia Kostrzewa" userId="a28c5f14-52f9-4828-95d6-9e1b0af35f82" providerId="ADAL" clId="{35B1258B-57A2-42AC-BC20-E0F48E79F512}" dt="2026-08-28T13:11:23.524" v="610" actId="27614"/>
          <ac:picMkLst>
            <pc:docMk/>
            <pc:sldMk cId="3356932540" sldId="2147479859"/>
            <ac:picMk id="4" creationId="{758FF076-696B-7E71-DCC1-D91961E79B10}"/>
          </ac:picMkLst>
        </pc:picChg>
      </pc:sldChg>
      <pc:sldChg chg="addSp modSp add mod">
        <pc:chgData name="Natalia Kostrzewa" userId="a28c5f14-52f9-4828-95d6-9e1b0af35f82" providerId="ADAL" clId="{35B1258B-57A2-42AC-BC20-E0F48E79F512}" dt="2026-08-28T13:12:14.291" v="621" actId="14100"/>
        <pc:sldMkLst>
          <pc:docMk/>
          <pc:sldMk cId="3291142511" sldId="2147479860"/>
        </pc:sldMkLst>
        <pc:spChg chg="mod">
          <ac:chgData name="Natalia Kostrzewa" userId="a28c5f14-52f9-4828-95d6-9e1b0af35f82" providerId="ADAL" clId="{35B1258B-57A2-42AC-BC20-E0F48E79F512}" dt="2026-08-28T10:16:14.773" v="78" actId="12"/>
          <ac:spMkLst>
            <pc:docMk/>
            <pc:sldMk cId="3291142511" sldId="2147479860"/>
            <ac:spMk id="3" creationId="{A8C7E9B8-CFDF-F424-C303-9D509EF43AAF}"/>
          </ac:spMkLst>
        </pc:spChg>
        <pc:spChg chg="mod">
          <ac:chgData name="Natalia Kostrzewa" userId="a28c5f14-52f9-4828-95d6-9e1b0af35f82" providerId="ADAL" clId="{35B1258B-57A2-42AC-BC20-E0F48E79F512}" dt="2026-08-28T10:15:59.397" v="76"/>
          <ac:spMkLst>
            <pc:docMk/>
            <pc:sldMk cId="3291142511" sldId="2147479860"/>
            <ac:spMk id="7" creationId="{8AF418DE-0679-B5B8-01C5-3307AFC2C468}"/>
          </ac:spMkLst>
        </pc:spChg>
        <pc:picChg chg="add mod">
          <ac:chgData name="Natalia Kostrzewa" userId="a28c5f14-52f9-4828-95d6-9e1b0af35f82" providerId="ADAL" clId="{35B1258B-57A2-42AC-BC20-E0F48E79F512}" dt="2026-08-28T13:12:14.291" v="621" actId="14100"/>
          <ac:picMkLst>
            <pc:docMk/>
            <pc:sldMk cId="3291142511" sldId="2147479860"/>
            <ac:picMk id="4" creationId="{0D750ACD-C04C-BAD2-EC23-37D0A946D9A5}"/>
          </ac:picMkLst>
        </pc:picChg>
      </pc:sldChg>
      <pc:sldChg chg="modSp add mod modNotesTx">
        <pc:chgData name="Natalia Kostrzewa" userId="a28c5f14-52f9-4828-95d6-9e1b0af35f82" providerId="ADAL" clId="{35B1258B-57A2-42AC-BC20-E0F48E79F512}" dt="2026-08-28T10:16:49.532" v="87" actId="20577"/>
        <pc:sldMkLst>
          <pc:docMk/>
          <pc:sldMk cId="525548780" sldId="2147479861"/>
        </pc:sldMkLst>
        <pc:spChg chg="mod">
          <ac:chgData name="Natalia Kostrzewa" userId="a28c5f14-52f9-4828-95d6-9e1b0af35f82" providerId="ADAL" clId="{35B1258B-57A2-42AC-BC20-E0F48E79F512}" dt="2026-08-28T10:16:48.253" v="86" actId="27636"/>
          <ac:spMkLst>
            <pc:docMk/>
            <pc:sldMk cId="525548780" sldId="2147479861"/>
            <ac:spMk id="3" creationId="{C1DB3A1C-BC6F-809D-4EC0-5E05E3148D4E}"/>
          </ac:spMkLst>
        </pc:spChg>
        <pc:spChg chg="mod">
          <ac:chgData name="Natalia Kostrzewa" userId="a28c5f14-52f9-4828-95d6-9e1b0af35f82" providerId="ADAL" clId="{35B1258B-57A2-42AC-BC20-E0F48E79F512}" dt="2026-08-28T10:16:30.309" v="80"/>
          <ac:spMkLst>
            <pc:docMk/>
            <pc:sldMk cId="525548780" sldId="2147479861"/>
            <ac:spMk id="7" creationId="{DD9D73CF-6237-CA8D-4BB9-A6F368E02920}"/>
          </ac:spMkLst>
        </pc:spChg>
      </pc:sldChg>
      <pc:sldChg chg="addSp modSp add mod">
        <pc:chgData name="Natalia Kostrzewa" userId="a28c5f14-52f9-4828-95d6-9e1b0af35f82" providerId="ADAL" clId="{35B1258B-57A2-42AC-BC20-E0F48E79F512}" dt="2026-08-28T13:13:29.357" v="630" actId="27614"/>
        <pc:sldMkLst>
          <pc:docMk/>
          <pc:sldMk cId="1527266268" sldId="2147479865"/>
        </pc:sldMkLst>
        <pc:spChg chg="mod">
          <ac:chgData name="Natalia Kostrzewa" userId="a28c5f14-52f9-4828-95d6-9e1b0af35f82" providerId="ADAL" clId="{35B1258B-57A2-42AC-BC20-E0F48E79F512}" dt="2026-08-28T10:21:56.779" v="116"/>
          <ac:spMkLst>
            <pc:docMk/>
            <pc:sldMk cId="1527266268" sldId="2147479865"/>
            <ac:spMk id="4" creationId="{1BD3BAB8-1BCF-FA3A-3673-204E666CC6D0}"/>
          </ac:spMkLst>
        </pc:spChg>
        <pc:spChg chg="mod">
          <ac:chgData name="Natalia Kostrzewa" userId="a28c5f14-52f9-4828-95d6-9e1b0af35f82" providerId="ADAL" clId="{35B1258B-57A2-42AC-BC20-E0F48E79F512}" dt="2026-08-28T10:22:02.298" v="117"/>
          <ac:spMkLst>
            <pc:docMk/>
            <pc:sldMk cId="1527266268" sldId="2147479865"/>
            <ac:spMk id="6" creationId="{15937C13-1BDC-4E50-047E-241F2A9957DB}"/>
          </ac:spMkLst>
        </pc:spChg>
        <pc:picChg chg="add mod">
          <ac:chgData name="Natalia Kostrzewa" userId="a28c5f14-52f9-4828-95d6-9e1b0af35f82" providerId="ADAL" clId="{35B1258B-57A2-42AC-BC20-E0F48E79F512}" dt="2026-08-28T13:13:29.357" v="630" actId="27614"/>
          <ac:picMkLst>
            <pc:docMk/>
            <pc:sldMk cId="1527266268" sldId="2147479865"/>
            <ac:picMk id="3" creationId="{CE0420C6-AD7C-F43A-4F12-200D88216110}"/>
          </ac:picMkLst>
        </pc:picChg>
      </pc:sldChg>
      <pc:sldChg chg="addSp modSp add mod">
        <pc:chgData name="Natalia Kostrzewa" userId="a28c5f14-52f9-4828-95d6-9e1b0af35f82" providerId="ADAL" clId="{35B1258B-57A2-42AC-BC20-E0F48E79F512}" dt="2026-08-28T13:14:33.987" v="641" actId="1076"/>
        <pc:sldMkLst>
          <pc:docMk/>
          <pc:sldMk cId="4114564343" sldId="2147479866"/>
        </pc:sldMkLst>
        <pc:spChg chg="mod">
          <ac:chgData name="Natalia Kostrzewa" userId="a28c5f14-52f9-4828-95d6-9e1b0af35f82" providerId="ADAL" clId="{35B1258B-57A2-42AC-BC20-E0F48E79F512}" dt="2026-08-28T10:22:10.315" v="118"/>
          <ac:spMkLst>
            <pc:docMk/>
            <pc:sldMk cId="4114564343" sldId="2147479866"/>
            <ac:spMk id="4" creationId="{61EEA322-14F5-031B-ECA0-DB281961E4FC}"/>
          </ac:spMkLst>
        </pc:spChg>
        <pc:spChg chg="mod">
          <ac:chgData name="Natalia Kostrzewa" userId="a28c5f14-52f9-4828-95d6-9e1b0af35f82" providerId="ADAL" clId="{35B1258B-57A2-42AC-BC20-E0F48E79F512}" dt="2026-08-28T10:22:15.084" v="119"/>
          <ac:spMkLst>
            <pc:docMk/>
            <pc:sldMk cId="4114564343" sldId="2147479866"/>
            <ac:spMk id="6" creationId="{1F0BEBA1-1178-87DE-A6BA-9EE961C6BDC0}"/>
          </ac:spMkLst>
        </pc:spChg>
        <pc:picChg chg="add mod">
          <ac:chgData name="Natalia Kostrzewa" userId="a28c5f14-52f9-4828-95d6-9e1b0af35f82" providerId="ADAL" clId="{35B1258B-57A2-42AC-BC20-E0F48E79F512}" dt="2026-08-28T13:14:33.987" v="641" actId="1076"/>
          <ac:picMkLst>
            <pc:docMk/>
            <pc:sldMk cId="4114564343" sldId="2147479866"/>
            <ac:picMk id="3" creationId="{AA3FF429-0349-8A24-3166-3EB6A958669C}"/>
          </ac:picMkLst>
        </pc:picChg>
      </pc:sldChg>
      <pc:sldChg chg="addSp delSp modSp add mod">
        <pc:chgData name="Natalia Kostrzewa" userId="a28c5f14-52f9-4828-95d6-9e1b0af35f82" providerId="ADAL" clId="{35B1258B-57A2-42AC-BC20-E0F48E79F512}" dt="2026-08-28T13:19:47.445" v="678" actId="27614"/>
        <pc:sldMkLst>
          <pc:docMk/>
          <pc:sldMk cId="2080014429" sldId="2147479867"/>
        </pc:sldMkLst>
        <pc:spChg chg="mod">
          <ac:chgData name="Natalia Kostrzewa" userId="a28c5f14-52f9-4828-95d6-9e1b0af35f82" providerId="ADAL" clId="{35B1258B-57A2-42AC-BC20-E0F48E79F512}" dt="2026-08-28T10:22:23.541" v="120"/>
          <ac:spMkLst>
            <pc:docMk/>
            <pc:sldMk cId="2080014429" sldId="2147479867"/>
            <ac:spMk id="4" creationId="{1C601730-97FB-581E-ED50-53B17D48CC21}"/>
          </ac:spMkLst>
        </pc:spChg>
        <pc:spChg chg="mod">
          <ac:chgData name="Natalia Kostrzewa" userId="a28c5f14-52f9-4828-95d6-9e1b0af35f82" providerId="ADAL" clId="{35B1258B-57A2-42AC-BC20-E0F48E79F512}" dt="2026-08-28T10:22:30.823" v="123" actId="20577"/>
          <ac:spMkLst>
            <pc:docMk/>
            <pc:sldMk cId="2080014429" sldId="2147479867"/>
            <ac:spMk id="6" creationId="{8E8C04E6-56A6-FE0F-234C-7AA533F331CA}"/>
          </ac:spMkLst>
        </pc:spChg>
        <pc:picChg chg="add mod">
          <ac:chgData name="Natalia Kostrzewa" userId="a28c5f14-52f9-4828-95d6-9e1b0af35f82" providerId="ADAL" clId="{35B1258B-57A2-42AC-BC20-E0F48E79F512}" dt="2026-08-28T13:19:47.445" v="678" actId="27614"/>
          <ac:picMkLst>
            <pc:docMk/>
            <pc:sldMk cId="2080014429" sldId="2147479867"/>
            <ac:picMk id="7" creationId="{0FC7A5D5-6147-5393-F864-D07EE66A854B}"/>
          </ac:picMkLst>
        </pc:picChg>
      </pc:sldChg>
      <pc:sldChg chg="addSp modSp add mod">
        <pc:chgData name="Natalia Kostrzewa" userId="a28c5f14-52f9-4828-95d6-9e1b0af35f82" providerId="ADAL" clId="{35B1258B-57A2-42AC-BC20-E0F48E79F512}" dt="2026-08-28T13:15:47.686" v="645" actId="27614"/>
        <pc:sldMkLst>
          <pc:docMk/>
          <pc:sldMk cId="3088271890" sldId="2147479868"/>
        </pc:sldMkLst>
        <pc:spChg chg="mod">
          <ac:chgData name="Natalia Kostrzewa" userId="a28c5f14-52f9-4828-95d6-9e1b0af35f82" providerId="ADAL" clId="{35B1258B-57A2-42AC-BC20-E0F48E79F512}" dt="2026-08-28T10:22:37.608" v="124"/>
          <ac:spMkLst>
            <pc:docMk/>
            <pc:sldMk cId="3088271890" sldId="2147479868"/>
            <ac:spMk id="4" creationId="{5D2B8C99-7B68-EB54-80B5-EF2DD2A89078}"/>
          </ac:spMkLst>
        </pc:spChg>
        <pc:spChg chg="mod">
          <ac:chgData name="Natalia Kostrzewa" userId="a28c5f14-52f9-4828-95d6-9e1b0af35f82" providerId="ADAL" clId="{35B1258B-57A2-42AC-BC20-E0F48E79F512}" dt="2026-08-28T10:22:42.837" v="125"/>
          <ac:spMkLst>
            <pc:docMk/>
            <pc:sldMk cId="3088271890" sldId="2147479868"/>
            <ac:spMk id="6" creationId="{6484B69F-48F1-E8FB-016B-90775E73ABED}"/>
          </ac:spMkLst>
        </pc:spChg>
        <pc:picChg chg="add mod">
          <ac:chgData name="Natalia Kostrzewa" userId="a28c5f14-52f9-4828-95d6-9e1b0af35f82" providerId="ADAL" clId="{35B1258B-57A2-42AC-BC20-E0F48E79F512}" dt="2026-08-28T13:15:47.686" v="645" actId="27614"/>
          <ac:picMkLst>
            <pc:docMk/>
            <pc:sldMk cId="3088271890" sldId="2147479868"/>
            <ac:picMk id="3" creationId="{F9F869DD-326D-A9E1-5FCC-DD82B6E3B802}"/>
          </ac:picMkLst>
        </pc:picChg>
      </pc:sldChg>
      <pc:sldChg chg="addSp delSp modSp add mod">
        <pc:chgData name="Natalia Kostrzewa" userId="a28c5f14-52f9-4828-95d6-9e1b0af35f82" providerId="ADAL" clId="{35B1258B-57A2-42AC-BC20-E0F48E79F512}" dt="2026-08-28T13:19:49.758" v="680" actId="403"/>
        <pc:sldMkLst>
          <pc:docMk/>
          <pc:sldMk cId="1428884043" sldId="2147479869"/>
        </pc:sldMkLst>
        <pc:spChg chg="mod">
          <ac:chgData name="Natalia Kostrzewa" userId="a28c5f14-52f9-4828-95d6-9e1b0af35f82" providerId="ADAL" clId="{35B1258B-57A2-42AC-BC20-E0F48E79F512}" dt="2026-08-28T10:22:54.782" v="126"/>
          <ac:spMkLst>
            <pc:docMk/>
            <pc:sldMk cId="1428884043" sldId="2147479869"/>
            <ac:spMk id="4" creationId="{FE07B4C0-1BEB-59F6-3F0B-68AFB7F84087}"/>
          </ac:spMkLst>
        </pc:spChg>
        <pc:spChg chg="mod">
          <ac:chgData name="Natalia Kostrzewa" userId="a28c5f14-52f9-4828-95d6-9e1b0af35f82" providerId="ADAL" clId="{35B1258B-57A2-42AC-BC20-E0F48E79F512}" dt="2026-08-28T13:19:49.758" v="680" actId="403"/>
          <ac:spMkLst>
            <pc:docMk/>
            <pc:sldMk cId="1428884043" sldId="2147479869"/>
            <ac:spMk id="6" creationId="{AB0A00E3-9544-245E-B126-A5E041905A60}"/>
          </ac:spMkLst>
        </pc:spChg>
      </pc:sldChg>
      <pc:sldChg chg="addSp modSp add mod">
        <pc:chgData name="Natalia Kostrzewa" userId="a28c5f14-52f9-4828-95d6-9e1b0af35f82" providerId="ADAL" clId="{35B1258B-57A2-42AC-BC20-E0F48E79F512}" dt="2026-08-28T13:17:03.798" v="652" actId="14100"/>
        <pc:sldMkLst>
          <pc:docMk/>
          <pc:sldMk cId="3206407477" sldId="2147479870"/>
        </pc:sldMkLst>
        <pc:spChg chg="mod">
          <ac:chgData name="Natalia Kostrzewa" userId="a28c5f14-52f9-4828-95d6-9e1b0af35f82" providerId="ADAL" clId="{35B1258B-57A2-42AC-BC20-E0F48E79F512}" dt="2026-08-28T10:23:16.077" v="128"/>
          <ac:spMkLst>
            <pc:docMk/>
            <pc:sldMk cId="3206407477" sldId="2147479870"/>
            <ac:spMk id="4" creationId="{0C01068E-6905-9E58-23AD-80156D292A02}"/>
          </ac:spMkLst>
        </pc:spChg>
        <pc:spChg chg="mod">
          <ac:chgData name="Natalia Kostrzewa" userId="a28c5f14-52f9-4828-95d6-9e1b0af35f82" providerId="ADAL" clId="{35B1258B-57A2-42AC-BC20-E0F48E79F512}" dt="2026-08-28T10:23:22.991" v="130" actId="20577"/>
          <ac:spMkLst>
            <pc:docMk/>
            <pc:sldMk cId="3206407477" sldId="2147479870"/>
            <ac:spMk id="6" creationId="{3B5FB991-8469-F540-9CAF-56B6ECF6359B}"/>
          </ac:spMkLst>
        </pc:spChg>
        <pc:picChg chg="add mod">
          <ac:chgData name="Natalia Kostrzewa" userId="a28c5f14-52f9-4828-95d6-9e1b0af35f82" providerId="ADAL" clId="{35B1258B-57A2-42AC-BC20-E0F48E79F512}" dt="2026-08-28T13:17:03.798" v="652" actId="14100"/>
          <ac:picMkLst>
            <pc:docMk/>
            <pc:sldMk cId="3206407477" sldId="2147479870"/>
            <ac:picMk id="3" creationId="{DB620123-3E1B-1467-A947-7D552461160D}"/>
          </ac:picMkLst>
        </pc:picChg>
      </pc:sldChg>
      <pc:sldChg chg="addSp modSp add mod">
        <pc:chgData name="Natalia Kostrzewa" userId="a28c5f14-52f9-4828-95d6-9e1b0af35f82" providerId="ADAL" clId="{35B1258B-57A2-42AC-BC20-E0F48E79F512}" dt="2026-08-28T13:17:47.532" v="656" actId="27614"/>
        <pc:sldMkLst>
          <pc:docMk/>
          <pc:sldMk cId="1585167593" sldId="2147479871"/>
        </pc:sldMkLst>
        <pc:spChg chg="mod">
          <ac:chgData name="Natalia Kostrzewa" userId="a28c5f14-52f9-4828-95d6-9e1b0af35f82" providerId="ADAL" clId="{35B1258B-57A2-42AC-BC20-E0F48E79F512}" dt="2026-08-28T10:23:28.505" v="131"/>
          <ac:spMkLst>
            <pc:docMk/>
            <pc:sldMk cId="1585167593" sldId="2147479871"/>
            <ac:spMk id="4" creationId="{4B301225-5859-C061-81B9-098A89D6CC75}"/>
          </ac:spMkLst>
        </pc:spChg>
        <pc:spChg chg="mod">
          <ac:chgData name="Natalia Kostrzewa" userId="a28c5f14-52f9-4828-95d6-9e1b0af35f82" providerId="ADAL" clId="{35B1258B-57A2-42AC-BC20-E0F48E79F512}" dt="2026-08-28T10:23:34.626" v="132"/>
          <ac:spMkLst>
            <pc:docMk/>
            <pc:sldMk cId="1585167593" sldId="2147479871"/>
            <ac:spMk id="6" creationId="{8A0D3D0E-A555-A8BF-72E7-13A2DF78D0F6}"/>
          </ac:spMkLst>
        </pc:spChg>
        <pc:picChg chg="add mod">
          <ac:chgData name="Natalia Kostrzewa" userId="a28c5f14-52f9-4828-95d6-9e1b0af35f82" providerId="ADAL" clId="{35B1258B-57A2-42AC-BC20-E0F48E79F512}" dt="2026-08-28T13:17:47.532" v="656" actId="27614"/>
          <ac:picMkLst>
            <pc:docMk/>
            <pc:sldMk cId="1585167593" sldId="2147479871"/>
            <ac:picMk id="3" creationId="{32F0785B-3EA6-69B5-3BE8-EC2828C3B2E4}"/>
          </ac:picMkLst>
        </pc:picChg>
      </pc:sldChg>
      <pc:sldChg chg="addSp modSp add mod">
        <pc:chgData name="Natalia Kostrzewa" userId="a28c5f14-52f9-4828-95d6-9e1b0af35f82" providerId="ADAL" clId="{35B1258B-57A2-42AC-BC20-E0F48E79F512}" dt="2026-08-28T13:18:08.471" v="661" actId="27614"/>
        <pc:sldMkLst>
          <pc:docMk/>
          <pc:sldMk cId="1601588430" sldId="2147479872"/>
        </pc:sldMkLst>
        <pc:spChg chg="mod">
          <ac:chgData name="Natalia Kostrzewa" userId="a28c5f14-52f9-4828-95d6-9e1b0af35f82" providerId="ADAL" clId="{35B1258B-57A2-42AC-BC20-E0F48E79F512}" dt="2026-08-28T13:17:47.534" v="657" actId="962"/>
          <ac:spMkLst>
            <pc:docMk/>
            <pc:sldMk cId="1601588430" sldId="2147479872"/>
            <ac:spMk id="4" creationId="{3CAE3482-5731-B632-C946-BEC382DB51EA}"/>
          </ac:spMkLst>
        </pc:spChg>
        <pc:spChg chg="mod">
          <ac:chgData name="Natalia Kostrzewa" userId="a28c5f14-52f9-4828-95d6-9e1b0af35f82" providerId="ADAL" clId="{35B1258B-57A2-42AC-BC20-E0F48E79F512}" dt="2026-08-28T10:23:50.226" v="134"/>
          <ac:spMkLst>
            <pc:docMk/>
            <pc:sldMk cId="1601588430" sldId="2147479872"/>
            <ac:spMk id="6" creationId="{0B2AF5ED-6F67-E9E7-E0CA-208CF3142690}"/>
          </ac:spMkLst>
        </pc:spChg>
        <pc:picChg chg="add mod">
          <ac:chgData name="Natalia Kostrzewa" userId="a28c5f14-52f9-4828-95d6-9e1b0af35f82" providerId="ADAL" clId="{35B1258B-57A2-42AC-BC20-E0F48E79F512}" dt="2026-08-28T13:18:08.471" v="661" actId="27614"/>
          <ac:picMkLst>
            <pc:docMk/>
            <pc:sldMk cId="1601588430" sldId="2147479872"/>
            <ac:picMk id="3" creationId="{66CCA4BF-C9CA-2FA1-3EED-58F577BA9DF9}"/>
          </ac:picMkLst>
        </pc:picChg>
      </pc:sldChg>
      <pc:sldChg chg="addSp modSp add mod">
        <pc:chgData name="Natalia Kostrzewa" userId="a28c5f14-52f9-4828-95d6-9e1b0af35f82" providerId="ADAL" clId="{35B1258B-57A2-42AC-BC20-E0F48E79F512}" dt="2026-08-28T13:18:45.731" v="667" actId="27614"/>
        <pc:sldMkLst>
          <pc:docMk/>
          <pc:sldMk cId="3280129457" sldId="2147479873"/>
        </pc:sldMkLst>
        <pc:spChg chg="mod">
          <ac:chgData name="Natalia Kostrzewa" userId="a28c5f14-52f9-4828-95d6-9e1b0af35f82" providerId="ADAL" clId="{35B1258B-57A2-42AC-BC20-E0F48E79F512}" dt="2026-08-28T13:18:08.471" v="662" actId="962"/>
          <ac:spMkLst>
            <pc:docMk/>
            <pc:sldMk cId="3280129457" sldId="2147479873"/>
            <ac:spMk id="4" creationId="{B598B0DA-3DDD-2591-8259-2044472C6148}"/>
          </ac:spMkLst>
        </pc:spChg>
        <pc:spChg chg="mod">
          <ac:chgData name="Natalia Kostrzewa" userId="a28c5f14-52f9-4828-95d6-9e1b0af35f82" providerId="ADAL" clId="{35B1258B-57A2-42AC-BC20-E0F48E79F512}" dt="2026-08-28T10:24:16.875" v="146" actId="115"/>
          <ac:spMkLst>
            <pc:docMk/>
            <pc:sldMk cId="3280129457" sldId="2147479873"/>
            <ac:spMk id="6" creationId="{9E1E6DD3-A611-7458-3413-0F2B1C8EBD35}"/>
          </ac:spMkLst>
        </pc:spChg>
        <pc:picChg chg="add mod">
          <ac:chgData name="Natalia Kostrzewa" userId="a28c5f14-52f9-4828-95d6-9e1b0af35f82" providerId="ADAL" clId="{35B1258B-57A2-42AC-BC20-E0F48E79F512}" dt="2026-08-28T13:18:45.731" v="667" actId="27614"/>
          <ac:picMkLst>
            <pc:docMk/>
            <pc:sldMk cId="3280129457" sldId="2147479873"/>
            <ac:picMk id="3" creationId="{08BAC589-3336-9A7C-9DAD-0D2C92D735D4}"/>
          </ac:picMkLst>
        </pc:picChg>
      </pc:sldChg>
      <pc:sldChg chg="addSp modSp add mod">
        <pc:chgData name="Natalia Kostrzewa" userId="a28c5f14-52f9-4828-95d6-9e1b0af35f82" providerId="ADAL" clId="{35B1258B-57A2-42AC-BC20-E0F48E79F512}" dt="2026-08-28T13:19:09.427" v="671" actId="27614"/>
        <pc:sldMkLst>
          <pc:docMk/>
          <pc:sldMk cId="778328657" sldId="2147479875"/>
        </pc:sldMkLst>
        <pc:spChg chg="mod">
          <ac:chgData name="Natalia Kostrzewa" userId="a28c5f14-52f9-4828-95d6-9e1b0af35f82" providerId="ADAL" clId="{35B1258B-57A2-42AC-BC20-E0F48E79F512}" dt="2026-08-28T10:26:22.669" v="147"/>
          <ac:spMkLst>
            <pc:docMk/>
            <pc:sldMk cId="778328657" sldId="2147479875"/>
            <ac:spMk id="4" creationId="{16C621B5-CB24-354B-C39F-5BA55D851F01}"/>
          </ac:spMkLst>
        </pc:spChg>
        <pc:spChg chg="mod">
          <ac:chgData name="Natalia Kostrzewa" userId="a28c5f14-52f9-4828-95d6-9e1b0af35f82" providerId="ADAL" clId="{35B1258B-57A2-42AC-BC20-E0F48E79F512}" dt="2026-08-28T10:26:27.586" v="148"/>
          <ac:spMkLst>
            <pc:docMk/>
            <pc:sldMk cId="778328657" sldId="2147479875"/>
            <ac:spMk id="6" creationId="{5B5189A6-5AF2-E3B9-CD2C-081DAE0C13C4}"/>
          </ac:spMkLst>
        </pc:spChg>
        <pc:picChg chg="add mod">
          <ac:chgData name="Natalia Kostrzewa" userId="a28c5f14-52f9-4828-95d6-9e1b0af35f82" providerId="ADAL" clId="{35B1258B-57A2-42AC-BC20-E0F48E79F512}" dt="2026-08-28T13:19:09.427" v="671" actId="27614"/>
          <ac:picMkLst>
            <pc:docMk/>
            <pc:sldMk cId="778328657" sldId="2147479875"/>
            <ac:picMk id="3" creationId="{7B2ECF86-25EC-9B45-BD84-B2D71CBF2A62}"/>
          </ac:picMkLst>
        </pc:picChg>
      </pc:sldChg>
      <pc:sldChg chg="addSp modSp add mod">
        <pc:chgData name="Natalia Kostrzewa" userId="a28c5f14-52f9-4828-95d6-9e1b0af35f82" providerId="ADAL" clId="{35B1258B-57A2-42AC-BC20-E0F48E79F512}" dt="2026-08-28T13:20:17.186" v="685" actId="27614"/>
        <pc:sldMkLst>
          <pc:docMk/>
          <pc:sldMk cId="1592632507" sldId="2147479876"/>
        </pc:sldMkLst>
        <pc:spChg chg="mod">
          <ac:chgData name="Natalia Kostrzewa" userId="a28c5f14-52f9-4828-95d6-9e1b0af35f82" providerId="ADAL" clId="{35B1258B-57A2-42AC-BC20-E0F48E79F512}" dt="2026-08-28T10:26:34.838" v="149"/>
          <ac:spMkLst>
            <pc:docMk/>
            <pc:sldMk cId="1592632507" sldId="2147479876"/>
            <ac:spMk id="4" creationId="{25093430-0AF6-853D-3237-4DBA875A58D7}"/>
          </ac:spMkLst>
        </pc:spChg>
        <pc:spChg chg="mod">
          <ac:chgData name="Natalia Kostrzewa" userId="a28c5f14-52f9-4828-95d6-9e1b0af35f82" providerId="ADAL" clId="{35B1258B-57A2-42AC-BC20-E0F48E79F512}" dt="2026-08-28T10:26:41.449" v="152" actId="20577"/>
          <ac:spMkLst>
            <pc:docMk/>
            <pc:sldMk cId="1592632507" sldId="2147479876"/>
            <ac:spMk id="6" creationId="{0A4C9119-0860-F08A-1893-6D3DBE0CA0F4}"/>
          </ac:spMkLst>
        </pc:spChg>
        <pc:picChg chg="add mod">
          <ac:chgData name="Natalia Kostrzewa" userId="a28c5f14-52f9-4828-95d6-9e1b0af35f82" providerId="ADAL" clId="{35B1258B-57A2-42AC-BC20-E0F48E79F512}" dt="2026-08-28T13:20:17.186" v="685" actId="27614"/>
          <ac:picMkLst>
            <pc:docMk/>
            <pc:sldMk cId="1592632507" sldId="2147479876"/>
            <ac:picMk id="3" creationId="{0D9B71A7-92A3-82BD-A011-923D74CDD168}"/>
          </ac:picMkLst>
        </pc:picChg>
      </pc:sldChg>
      <pc:sldChg chg="addSp modSp add mod">
        <pc:chgData name="Natalia Kostrzewa" userId="a28c5f14-52f9-4828-95d6-9e1b0af35f82" providerId="ADAL" clId="{35B1258B-57A2-42AC-BC20-E0F48E79F512}" dt="2026-08-28T13:20:25.757" v="689" actId="1076"/>
        <pc:sldMkLst>
          <pc:docMk/>
          <pc:sldMk cId="3757986402" sldId="2147479877"/>
        </pc:sldMkLst>
        <pc:spChg chg="mod">
          <ac:chgData name="Natalia Kostrzewa" userId="a28c5f14-52f9-4828-95d6-9e1b0af35f82" providerId="ADAL" clId="{35B1258B-57A2-42AC-BC20-E0F48E79F512}" dt="2026-08-28T10:26:47.036" v="153"/>
          <ac:spMkLst>
            <pc:docMk/>
            <pc:sldMk cId="3757986402" sldId="2147479877"/>
            <ac:spMk id="4" creationId="{E681E03D-2A45-E492-75E3-C9F1F14F6A31}"/>
          </ac:spMkLst>
        </pc:spChg>
        <pc:spChg chg="mod">
          <ac:chgData name="Natalia Kostrzewa" userId="a28c5f14-52f9-4828-95d6-9e1b0af35f82" providerId="ADAL" clId="{35B1258B-57A2-42AC-BC20-E0F48E79F512}" dt="2026-08-28T10:26:51.218" v="154"/>
          <ac:spMkLst>
            <pc:docMk/>
            <pc:sldMk cId="3757986402" sldId="2147479877"/>
            <ac:spMk id="6" creationId="{5C154AA5-C58D-DF2D-D29C-B5E964A6EB61}"/>
          </ac:spMkLst>
        </pc:spChg>
        <pc:picChg chg="add mod">
          <ac:chgData name="Natalia Kostrzewa" userId="a28c5f14-52f9-4828-95d6-9e1b0af35f82" providerId="ADAL" clId="{35B1258B-57A2-42AC-BC20-E0F48E79F512}" dt="2026-08-28T13:20:25.757" v="689" actId="1076"/>
          <ac:picMkLst>
            <pc:docMk/>
            <pc:sldMk cId="3757986402" sldId="2147479877"/>
            <ac:picMk id="2" creationId="{50E19C3E-E02D-880B-660D-B9F6201A43F4}"/>
          </ac:picMkLst>
        </pc:picChg>
      </pc:sldChg>
      <pc:sldChg chg="addSp modSp add mod">
        <pc:chgData name="Natalia Kostrzewa" userId="a28c5f14-52f9-4828-95d6-9e1b0af35f82" providerId="ADAL" clId="{35B1258B-57A2-42AC-BC20-E0F48E79F512}" dt="2026-08-28T13:21:16.655" v="693" actId="27614"/>
        <pc:sldMkLst>
          <pc:docMk/>
          <pc:sldMk cId="302911247" sldId="2147479878"/>
        </pc:sldMkLst>
        <pc:spChg chg="mod">
          <ac:chgData name="Natalia Kostrzewa" userId="a28c5f14-52f9-4828-95d6-9e1b0af35f82" providerId="ADAL" clId="{35B1258B-57A2-42AC-BC20-E0F48E79F512}" dt="2026-08-28T10:27:05.473" v="155"/>
          <ac:spMkLst>
            <pc:docMk/>
            <pc:sldMk cId="302911247" sldId="2147479878"/>
            <ac:spMk id="4" creationId="{7DB30FA5-8D37-F0CA-1C2C-1E42C116B1E5}"/>
          </ac:spMkLst>
        </pc:spChg>
        <pc:spChg chg="mod">
          <ac:chgData name="Natalia Kostrzewa" userId="a28c5f14-52f9-4828-95d6-9e1b0af35f82" providerId="ADAL" clId="{35B1258B-57A2-42AC-BC20-E0F48E79F512}" dt="2026-08-28T10:27:13.375" v="158" actId="20577"/>
          <ac:spMkLst>
            <pc:docMk/>
            <pc:sldMk cId="302911247" sldId="2147479878"/>
            <ac:spMk id="6" creationId="{D0D7C401-A6A5-2332-F084-C3F0DA685015}"/>
          </ac:spMkLst>
        </pc:spChg>
        <pc:picChg chg="add mod">
          <ac:chgData name="Natalia Kostrzewa" userId="a28c5f14-52f9-4828-95d6-9e1b0af35f82" providerId="ADAL" clId="{35B1258B-57A2-42AC-BC20-E0F48E79F512}" dt="2026-08-28T13:21:16.655" v="693" actId="27614"/>
          <ac:picMkLst>
            <pc:docMk/>
            <pc:sldMk cId="302911247" sldId="2147479878"/>
            <ac:picMk id="3" creationId="{5832C1EF-DAE2-D71B-B67C-B508B798E269}"/>
          </ac:picMkLst>
        </pc:picChg>
      </pc:sldChg>
      <pc:sldChg chg="addSp delSp modSp add mod">
        <pc:chgData name="Natalia Kostrzewa" userId="a28c5f14-52f9-4828-95d6-9e1b0af35f82" providerId="ADAL" clId="{35B1258B-57A2-42AC-BC20-E0F48E79F512}" dt="2026-08-28T10:32:02.609" v="221" actId="478"/>
        <pc:sldMkLst>
          <pc:docMk/>
          <pc:sldMk cId="1338426936" sldId="2147479879"/>
        </pc:sldMkLst>
        <pc:spChg chg="mod">
          <ac:chgData name="Natalia Kostrzewa" userId="a28c5f14-52f9-4828-95d6-9e1b0af35f82" providerId="ADAL" clId="{35B1258B-57A2-42AC-BC20-E0F48E79F512}" dt="2026-08-28T10:27:18.695" v="159"/>
          <ac:spMkLst>
            <pc:docMk/>
            <pc:sldMk cId="1338426936" sldId="2147479879"/>
            <ac:spMk id="4" creationId="{5F2C3CEE-CCEB-49A2-9C5A-48430003DFBB}"/>
          </ac:spMkLst>
        </pc:spChg>
        <pc:spChg chg="mod">
          <ac:chgData name="Natalia Kostrzewa" userId="a28c5f14-52f9-4828-95d6-9e1b0af35f82" providerId="ADAL" clId="{35B1258B-57A2-42AC-BC20-E0F48E79F512}" dt="2026-08-28T10:27:24.529" v="160"/>
          <ac:spMkLst>
            <pc:docMk/>
            <pc:sldMk cId="1338426936" sldId="2147479879"/>
            <ac:spMk id="6" creationId="{DCFC4890-E8E0-7DB4-81BC-22CBEC8E28F4}"/>
          </ac:spMkLst>
        </pc:spChg>
      </pc:sldChg>
      <pc:sldChg chg="addSp modSp add mod">
        <pc:chgData name="Natalia Kostrzewa" userId="a28c5f14-52f9-4828-95d6-9e1b0af35f82" providerId="ADAL" clId="{35B1258B-57A2-42AC-BC20-E0F48E79F512}" dt="2026-08-28T13:21:53.284" v="697" actId="27614"/>
        <pc:sldMkLst>
          <pc:docMk/>
          <pc:sldMk cId="2053529037" sldId="2147479880"/>
        </pc:sldMkLst>
        <pc:spChg chg="mod">
          <ac:chgData name="Natalia Kostrzewa" userId="a28c5f14-52f9-4828-95d6-9e1b0af35f82" providerId="ADAL" clId="{35B1258B-57A2-42AC-BC20-E0F48E79F512}" dt="2026-08-28T10:27:29.505" v="161"/>
          <ac:spMkLst>
            <pc:docMk/>
            <pc:sldMk cId="2053529037" sldId="2147479880"/>
            <ac:spMk id="4" creationId="{CFA65B6E-1021-A574-41F9-CD2FB8FED293}"/>
          </ac:spMkLst>
        </pc:spChg>
        <pc:spChg chg="mod">
          <ac:chgData name="Natalia Kostrzewa" userId="a28c5f14-52f9-4828-95d6-9e1b0af35f82" providerId="ADAL" clId="{35B1258B-57A2-42AC-BC20-E0F48E79F512}" dt="2026-08-28T10:27:35.993" v="163" actId="20577"/>
          <ac:spMkLst>
            <pc:docMk/>
            <pc:sldMk cId="2053529037" sldId="2147479880"/>
            <ac:spMk id="6" creationId="{889AFC2C-5AD0-E0C4-B466-38D23AA210F4}"/>
          </ac:spMkLst>
        </pc:spChg>
        <pc:picChg chg="add mod">
          <ac:chgData name="Natalia Kostrzewa" userId="a28c5f14-52f9-4828-95d6-9e1b0af35f82" providerId="ADAL" clId="{35B1258B-57A2-42AC-BC20-E0F48E79F512}" dt="2026-08-28T13:21:53.284" v="697" actId="27614"/>
          <ac:picMkLst>
            <pc:docMk/>
            <pc:sldMk cId="2053529037" sldId="2147479880"/>
            <ac:picMk id="3" creationId="{A94696A7-BE83-3526-22A3-3CE68EDC2B73}"/>
          </ac:picMkLst>
        </pc:picChg>
      </pc:sldChg>
      <pc:sldChg chg="addSp modSp add mod">
        <pc:chgData name="Natalia Kostrzewa" userId="a28c5f14-52f9-4828-95d6-9e1b0af35f82" providerId="ADAL" clId="{35B1258B-57A2-42AC-BC20-E0F48E79F512}" dt="2026-08-28T13:23:33.068" v="701" actId="27614"/>
        <pc:sldMkLst>
          <pc:docMk/>
          <pc:sldMk cId="2829439844" sldId="2147479881"/>
        </pc:sldMkLst>
        <pc:spChg chg="mod">
          <ac:chgData name="Natalia Kostrzewa" userId="a28c5f14-52f9-4828-95d6-9e1b0af35f82" providerId="ADAL" clId="{35B1258B-57A2-42AC-BC20-E0F48E79F512}" dt="2026-08-28T10:27:45.713" v="164"/>
          <ac:spMkLst>
            <pc:docMk/>
            <pc:sldMk cId="2829439844" sldId="2147479881"/>
            <ac:spMk id="4" creationId="{890EA746-9799-DA7F-69EB-24B3F3A242A7}"/>
          </ac:spMkLst>
        </pc:spChg>
        <pc:spChg chg="mod">
          <ac:chgData name="Natalia Kostrzewa" userId="a28c5f14-52f9-4828-95d6-9e1b0af35f82" providerId="ADAL" clId="{35B1258B-57A2-42AC-BC20-E0F48E79F512}" dt="2026-08-28T10:28:11.487" v="172" actId="20577"/>
          <ac:spMkLst>
            <pc:docMk/>
            <pc:sldMk cId="2829439844" sldId="2147479881"/>
            <ac:spMk id="6" creationId="{900AC8C9-9CA6-85C4-6EC1-B7BAAD3590A3}"/>
          </ac:spMkLst>
        </pc:spChg>
        <pc:picChg chg="add mod">
          <ac:chgData name="Natalia Kostrzewa" userId="a28c5f14-52f9-4828-95d6-9e1b0af35f82" providerId="ADAL" clId="{35B1258B-57A2-42AC-BC20-E0F48E79F512}" dt="2026-08-28T13:23:33.068" v="701" actId="27614"/>
          <ac:picMkLst>
            <pc:docMk/>
            <pc:sldMk cId="2829439844" sldId="2147479881"/>
            <ac:picMk id="3" creationId="{AF92C965-6461-A8A3-4D6E-FD9FBA0BE09B}"/>
          </ac:picMkLst>
        </pc:picChg>
      </pc:sldChg>
      <pc:sldChg chg="addSp modSp add mod">
        <pc:chgData name="Natalia Kostrzewa" userId="a28c5f14-52f9-4828-95d6-9e1b0af35f82" providerId="ADAL" clId="{35B1258B-57A2-42AC-BC20-E0F48E79F512}" dt="2026-08-28T13:24:12.828" v="706" actId="962"/>
        <pc:sldMkLst>
          <pc:docMk/>
          <pc:sldMk cId="706758831" sldId="2147479882"/>
        </pc:sldMkLst>
        <pc:spChg chg="mod">
          <ac:chgData name="Natalia Kostrzewa" userId="a28c5f14-52f9-4828-95d6-9e1b0af35f82" providerId="ADAL" clId="{35B1258B-57A2-42AC-BC20-E0F48E79F512}" dt="2026-08-28T10:28:19.659" v="174" actId="27636"/>
          <ac:spMkLst>
            <pc:docMk/>
            <pc:sldMk cId="706758831" sldId="2147479882"/>
            <ac:spMk id="4" creationId="{10AB5943-15A4-A69F-6A90-E477E63B2355}"/>
          </ac:spMkLst>
        </pc:spChg>
        <pc:spChg chg="mod">
          <ac:chgData name="Natalia Kostrzewa" userId="a28c5f14-52f9-4828-95d6-9e1b0af35f82" providerId="ADAL" clId="{35B1258B-57A2-42AC-BC20-E0F48E79F512}" dt="2026-08-28T10:28:30.100" v="176" actId="113"/>
          <ac:spMkLst>
            <pc:docMk/>
            <pc:sldMk cId="706758831" sldId="2147479882"/>
            <ac:spMk id="6" creationId="{23779732-631A-A7EB-A783-B56737D50F02}"/>
          </ac:spMkLst>
        </pc:spChg>
        <pc:picChg chg="add mod">
          <ac:chgData name="Natalia Kostrzewa" userId="a28c5f14-52f9-4828-95d6-9e1b0af35f82" providerId="ADAL" clId="{35B1258B-57A2-42AC-BC20-E0F48E79F512}" dt="2026-08-28T13:24:12.828" v="706" actId="962"/>
          <ac:picMkLst>
            <pc:docMk/>
            <pc:sldMk cId="706758831" sldId="2147479882"/>
            <ac:picMk id="3" creationId="{2656CD3C-2F46-A04F-88C1-1F2DA8718E2C}"/>
          </ac:picMkLst>
        </pc:picChg>
      </pc:sldChg>
      <pc:sldChg chg="addSp modSp add mod">
        <pc:chgData name="Natalia Kostrzewa" userId="a28c5f14-52f9-4828-95d6-9e1b0af35f82" providerId="ADAL" clId="{35B1258B-57A2-42AC-BC20-E0F48E79F512}" dt="2026-08-28T13:25:04.472" v="710" actId="1076"/>
        <pc:sldMkLst>
          <pc:docMk/>
          <pc:sldMk cId="2067875618" sldId="2147479883"/>
        </pc:sldMkLst>
        <pc:spChg chg="mod">
          <ac:chgData name="Natalia Kostrzewa" userId="a28c5f14-52f9-4828-95d6-9e1b0af35f82" providerId="ADAL" clId="{35B1258B-57A2-42AC-BC20-E0F48E79F512}" dt="2026-08-28T10:28:41.861" v="177"/>
          <ac:spMkLst>
            <pc:docMk/>
            <pc:sldMk cId="2067875618" sldId="2147479883"/>
            <ac:spMk id="4" creationId="{17006E19-8AA0-B4E2-BC03-306FBE837E39}"/>
          </ac:spMkLst>
        </pc:spChg>
        <pc:spChg chg="mod">
          <ac:chgData name="Natalia Kostrzewa" userId="a28c5f14-52f9-4828-95d6-9e1b0af35f82" providerId="ADAL" clId="{35B1258B-57A2-42AC-BC20-E0F48E79F512}" dt="2026-08-28T10:28:46.642" v="178"/>
          <ac:spMkLst>
            <pc:docMk/>
            <pc:sldMk cId="2067875618" sldId="2147479883"/>
            <ac:spMk id="6" creationId="{3EB4F59C-97D4-DD7F-452F-B25EDCC09531}"/>
          </ac:spMkLst>
        </pc:spChg>
        <pc:picChg chg="add mod">
          <ac:chgData name="Natalia Kostrzewa" userId="a28c5f14-52f9-4828-95d6-9e1b0af35f82" providerId="ADAL" clId="{35B1258B-57A2-42AC-BC20-E0F48E79F512}" dt="2026-08-28T13:25:04.472" v="710" actId="1076"/>
          <ac:picMkLst>
            <pc:docMk/>
            <pc:sldMk cId="2067875618" sldId="2147479883"/>
            <ac:picMk id="2" creationId="{8F480562-96E3-8455-F6B2-0453195AE57F}"/>
          </ac:picMkLst>
        </pc:picChg>
      </pc:sldChg>
      <pc:sldChg chg="addSp delSp modSp add mod">
        <pc:chgData name="Natalia Kostrzewa" userId="a28c5f14-52f9-4828-95d6-9e1b0af35f82" providerId="ADAL" clId="{35B1258B-57A2-42AC-BC20-E0F48E79F512}" dt="2026-08-28T13:25:55.089" v="714" actId="27614"/>
        <pc:sldMkLst>
          <pc:docMk/>
          <pc:sldMk cId="1381786743" sldId="2147479884"/>
        </pc:sldMkLst>
        <pc:spChg chg="add del mod">
          <ac:chgData name="Natalia Kostrzewa" userId="a28c5f14-52f9-4828-95d6-9e1b0af35f82" providerId="ADAL" clId="{35B1258B-57A2-42AC-BC20-E0F48E79F512}" dt="2026-08-28T10:29:11.866" v="209"/>
          <ac:spMkLst>
            <pc:docMk/>
            <pc:sldMk cId="1381786743" sldId="2147479884"/>
            <ac:spMk id="3" creationId="{A666BB1C-6BDE-426C-5279-03739590E8DE}"/>
          </ac:spMkLst>
        </pc:spChg>
        <pc:spChg chg="add mod">
          <ac:chgData name="Natalia Kostrzewa" userId="a28c5f14-52f9-4828-95d6-9e1b0af35f82" providerId="ADAL" clId="{35B1258B-57A2-42AC-BC20-E0F48E79F512}" dt="2026-08-28T10:29:16.874" v="210"/>
          <ac:spMkLst>
            <pc:docMk/>
            <pc:sldMk cId="1381786743" sldId="2147479884"/>
            <ac:spMk id="7" creationId="{39EBAA42-321E-FF1C-C2E6-4612DB026241}"/>
          </ac:spMkLst>
        </pc:spChg>
        <pc:picChg chg="add mod">
          <ac:chgData name="Natalia Kostrzewa" userId="a28c5f14-52f9-4828-95d6-9e1b0af35f82" providerId="ADAL" clId="{35B1258B-57A2-42AC-BC20-E0F48E79F512}" dt="2026-08-28T13:25:55.089" v="714" actId="27614"/>
          <ac:picMkLst>
            <pc:docMk/>
            <pc:sldMk cId="1381786743" sldId="2147479884"/>
            <ac:picMk id="9" creationId="{CA5BCB88-3612-EC0D-225E-0F4EC56BBE71}"/>
          </ac:picMkLst>
        </pc:picChg>
      </pc:sldChg>
      <pc:sldChg chg="addSp modSp add mod">
        <pc:chgData name="Natalia Kostrzewa" userId="a28c5f14-52f9-4828-95d6-9e1b0af35f82" providerId="ADAL" clId="{35B1258B-57A2-42AC-BC20-E0F48E79F512}" dt="2026-08-28T13:26:11.199" v="718" actId="27614"/>
        <pc:sldMkLst>
          <pc:docMk/>
          <pc:sldMk cId="1982054201" sldId="2147479885"/>
        </pc:sldMkLst>
        <pc:spChg chg="mod">
          <ac:chgData name="Natalia Kostrzewa" userId="a28c5f14-52f9-4828-95d6-9e1b0af35f82" providerId="ADAL" clId="{35B1258B-57A2-42AC-BC20-E0F48E79F512}" dt="2026-08-28T10:29:27.039" v="212"/>
          <ac:spMkLst>
            <pc:docMk/>
            <pc:sldMk cId="1982054201" sldId="2147479885"/>
            <ac:spMk id="3" creationId="{B5620AD7-9010-6E8C-492A-0781E3C0DDE0}"/>
          </ac:spMkLst>
        </pc:spChg>
        <pc:spChg chg="mod">
          <ac:chgData name="Natalia Kostrzewa" userId="a28c5f14-52f9-4828-95d6-9e1b0af35f82" providerId="ADAL" clId="{35B1258B-57A2-42AC-BC20-E0F48E79F512}" dt="2026-08-28T10:29:22.616" v="211"/>
          <ac:spMkLst>
            <pc:docMk/>
            <pc:sldMk cId="1982054201" sldId="2147479885"/>
            <ac:spMk id="7" creationId="{43FABA3E-BEE0-55DF-0B9C-736D80236AD8}"/>
          </ac:spMkLst>
        </pc:spChg>
        <pc:picChg chg="add mod">
          <ac:chgData name="Natalia Kostrzewa" userId="a28c5f14-52f9-4828-95d6-9e1b0af35f82" providerId="ADAL" clId="{35B1258B-57A2-42AC-BC20-E0F48E79F512}" dt="2026-08-28T13:26:11.199" v="718" actId="27614"/>
          <ac:picMkLst>
            <pc:docMk/>
            <pc:sldMk cId="1982054201" sldId="2147479885"/>
            <ac:picMk id="4" creationId="{D74215EB-76AC-E64B-7DEF-7D8534749C24}"/>
          </ac:picMkLst>
        </pc:picChg>
      </pc:sldChg>
      <pc:sldChg chg="addSp modSp add mod">
        <pc:chgData name="Natalia Kostrzewa" userId="a28c5f14-52f9-4828-95d6-9e1b0af35f82" providerId="ADAL" clId="{35B1258B-57A2-42AC-BC20-E0F48E79F512}" dt="2026-08-28T13:26:30.045" v="722" actId="27614"/>
        <pc:sldMkLst>
          <pc:docMk/>
          <pc:sldMk cId="636199347" sldId="2147479886"/>
        </pc:sldMkLst>
        <pc:spChg chg="mod">
          <ac:chgData name="Natalia Kostrzewa" userId="a28c5f14-52f9-4828-95d6-9e1b0af35f82" providerId="ADAL" clId="{35B1258B-57A2-42AC-BC20-E0F48E79F512}" dt="2026-08-28T10:29:31.373" v="213"/>
          <ac:spMkLst>
            <pc:docMk/>
            <pc:sldMk cId="636199347" sldId="2147479886"/>
            <ac:spMk id="3" creationId="{64BC699D-16E9-67CA-3E1F-8B218DDB592F}"/>
          </ac:spMkLst>
        </pc:spChg>
        <pc:spChg chg="mod">
          <ac:chgData name="Natalia Kostrzewa" userId="a28c5f14-52f9-4828-95d6-9e1b0af35f82" providerId="ADAL" clId="{35B1258B-57A2-42AC-BC20-E0F48E79F512}" dt="2026-08-28T10:29:34.543" v="214"/>
          <ac:spMkLst>
            <pc:docMk/>
            <pc:sldMk cId="636199347" sldId="2147479886"/>
            <ac:spMk id="7" creationId="{80BD90DF-DE4B-1701-99D4-061C3A7983C8}"/>
          </ac:spMkLst>
        </pc:spChg>
        <pc:picChg chg="add mod">
          <ac:chgData name="Natalia Kostrzewa" userId="a28c5f14-52f9-4828-95d6-9e1b0af35f82" providerId="ADAL" clId="{35B1258B-57A2-42AC-BC20-E0F48E79F512}" dt="2026-08-28T13:26:30.045" v="722" actId="27614"/>
          <ac:picMkLst>
            <pc:docMk/>
            <pc:sldMk cId="636199347" sldId="2147479886"/>
            <ac:picMk id="4" creationId="{E8F26FA0-AA52-9ED1-40E9-DE1053DE0928}"/>
          </ac:picMkLst>
        </pc:picChg>
      </pc:sldChg>
      <pc:sldChg chg="addSp modSp add mod">
        <pc:chgData name="Natalia Kostrzewa" userId="a28c5f14-52f9-4828-95d6-9e1b0af35f82" providerId="ADAL" clId="{35B1258B-57A2-42AC-BC20-E0F48E79F512}" dt="2026-08-28T13:26:43.739" v="726" actId="1076"/>
        <pc:sldMkLst>
          <pc:docMk/>
          <pc:sldMk cId="1249176016" sldId="2147479887"/>
        </pc:sldMkLst>
        <pc:spChg chg="mod">
          <ac:chgData name="Natalia Kostrzewa" userId="a28c5f14-52f9-4828-95d6-9e1b0af35f82" providerId="ADAL" clId="{35B1258B-57A2-42AC-BC20-E0F48E79F512}" dt="2026-08-28T10:29:46.908" v="215"/>
          <ac:spMkLst>
            <pc:docMk/>
            <pc:sldMk cId="1249176016" sldId="2147479887"/>
            <ac:spMk id="3" creationId="{C9AA5D99-2ABC-F2B0-413E-4C0268506ADC}"/>
          </ac:spMkLst>
        </pc:spChg>
        <pc:spChg chg="mod">
          <ac:chgData name="Natalia Kostrzewa" userId="a28c5f14-52f9-4828-95d6-9e1b0af35f82" providerId="ADAL" clId="{35B1258B-57A2-42AC-BC20-E0F48E79F512}" dt="2026-08-28T10:29:51.509" v="216"/>
          <ac:spMkLst>
            <pc:docMk/>
            <pc:sldMk cId="1249176016" sldId="2147479887"/>
            <ac:spMk id="7" creationId="{B93303A8-8A31-ACD2-D4F9-8D62DB647744}"/>
          </ac:spMkLst>
        </pc:spChg>
        <pc:picChg chg="add mod">
          <ac:chgData name="Natalia Kostrzewa" userId="a28c5f14-52f9-4828-95d6-9e1b0af35f82" providerId="ADAL" clId="{35B1258B-57A2-42AC-BC20-E0F48E79F512}" dt="2026-08-28T13:26:43.739" v="726" actId="1076"/>
          <ac:picMkLst>
            <pc:docMk/>
            <pc:sldMk cId="1249176016" sldId="2147479887"/>
            <ac:picMk id="2" creationId="{3EB2499C-3E8C-1CD9-4680-F00027B6301C}"/>
          </ac:picMkLst>
        </pc:picChg>
      </pc:sldChg>
      <pc:sldChg chg="modSp add mod">
        <pc:chgData name="Natalia Kostrzewa" userId="a28c5f14-52f9-4828-95d6-9e1b0af35f82" providerId="ADAL" clId="{35B1258B-57A2-42AC-BC20-E0F48E79F512}" dt="2026-08-28T10:37:09.292" v="242" actId="20577"/>
        <pc:sldMkLst>
          <pc:docMk/>
          <pc:sldMk cId="3139162662" sldId="2147479888"/>
        </pc:sldMkLst>
        <pc:spChg chg="mod">
          <ac:chgData name="Natalia Kostrzewa" userId="a28c5f14-52f9-4828-95d6-9e1b0af35f82" providerId="ADAL" clId="{35B1258B-57A2-42AC-BC20-E0F48E79F512}" dt="2026-08-28T10:36:47.463" v="237"/>
          <ac:spMkLst>
            <pc:docMk/>
            <pc:sldMk cId="3139162662" sldId="2147479888"/>
            <ac:spMk id="3" creationId="{84B11B4A-FF5A-BBF2-648E-310F03FFD4F5}"/>
          </ac:spMkLst>
        </pc:spChg>
        <pc:spChg chg="mod">
          <ac:chgData name="Natalia Kostrzewa" userId="a28c5f14-52f9-4828-95d6-9e1b0af35f82" providerId="ADAL" clId="{35B1258B-57A2-42AC-BC20-E0F48E79F512}" dt="2026-08-28T10:37:09.292" v="242" actId="20577"/>
          <ac:spMkLst>
            <pc:docMk/>
            <pc:sldMk cId="3139162662" sldId="2147479888"/>
            <ac:spMk id="7" creationId="{C1F0BD9F-A4BE-10AF-F43F-C94CEF5225EE}"/>
          </ac:spMkLst>
        </pc:spChg>
      </pc:sldChg>
      <pc:sldChg chg="addSp modSp add mod">
        <pc:chgData name="Natalia Kostrzewa" userId="a28c5f14-52f9-4828-95d6-9e1b0af35f82" providerId="ADAL" clId="{35B1258B-57A2-42AC-BC20-E0F48E79F512}" dt="2026-08-28T13:27:24.164" v="731" actId="27614"/>
        <pc:sldMkLst>
          <pc:docMk/>
          <pc:sldMk cId="3794619439" sldId="2147479889"/>
        </pc:sldMkLst>
        <pc:spChg chg="mod">
          <ac:chgData name="Natalia Kostrzewa" userId="a28c5f14-52f9-4828-95d6-9e1b0af35f82" providerId="ADAL" clId="{35B1258B-57A2-42AC-BC20-E0F48E79F512}" dt="2026-08-28T10:37:18.645" v="243"/>
          <ac:spMkLst>
            <pc:docMk/>
            <pc:sldMk cId="3794619439" sldId="2147479889"/>
            <ac:spMk id="3" creationId="{DFE39937-976F-B118-99FE-D6D9B966A9A7}"/>
          </ac:spMkLst>
        </pc:spChg>
        <pc:spChg chg="mod">
          <ac:chgData name="Natalia Kostrzewa" userId="a28c5f14-52f9-4828-95d6-9e1b0af35f82" providerId="ADAL" clId="{35B1258B-57A2-42AC-BC20-E0F48E79F512}" dt="2026-08-28T10:37:22.466" v="244"/>
          <ac:spMkLst>
            <pc:docMk/>
            <pc:sldMk cId="3794619439" sldId="2147479889"/>
            <ac:spMk id="7" creationId="{1E27B53B-C14B-60F2-66B3-FE2A7AC880D6}"/>
          </ac:spMkLst>
        </pc:spChg>
        <pc:picChg chg="add mod">
          <ac:chgData name="Natalia Kostrzewa" userId="a28c5f14-52f9-4828-95d6-9e1b0af35f82" providerId="ADAL" clId="{35B1258B-57A2-42AC-BC20-E0F48E79F512}" dt="2026-08-28T13:27:24.164" v="731" actId="27614"/>
          <ac:picMkLst>
            <pc:docMk/>
            <pc:sldMk cId="3794619439" sldId="2147479889"/>
            <ac:picMk id="4" creationId="{584ED0BB-DED8-712F-3675-E09C43A08B94}"/>
          </ac:picMkLst>
        </pc:picChg>
      </pc:sldChg>
      <pc:sldChg chg="modSp add mod">
        <pc:chgData name="Natalia Kostrzewa" userId="a28c5f14-52f9-4828-95d6-9e1b0af35f82" providerId="ADAL" clId="{35B1258B-57A2-42AC-BC20-E0F48E79F512}" dt="2026-08-28T10:38:03.517" v="263" actId="20577"/>
        <pc:sldMkLst>
          <pc:docMk/>
          <pc:sldMk cId="2698303276" sldId="2147479890"/>
        </pc:sldMkLst>
        <pc:spChg chg="mod">
          <ac:chgData name="Natalia Kostrzewa" userId="a28c5f14-52f9-4828-95d6-9e1b0af35f82" providerId="ADAL" clId="{35B1258B-57A2-42AC-BC20-E0F48E79F512}" dt="2026-08-28T10:37:30.651" v="245"/>
          <ac:spMkLst>
            <pc:docMk/>
            <pc:sldMk cId="2698303276" sldId="2147479890"/>
            <ac:spMk id="3" creationId="{6E3D813F-666F-CEA3-03E6-EC84A7807654}"/>
          </ac:spMkLst>
        </pc:spChg>
        <pc:spChg chg="mod">
          <ac:chgData name="Natalia Kostrzewa" userId="a28c5f14-52f9-4828-95d6-9e1b0af35f82" providerId="ADAL" clId="{35B1258B-57A2-42AC-BC20-E0F48E79F512}" dt="2026-08-28T10:38:03.517" v="263" actId="20577"/>
          <ac:spMkLst>
            <pc:docMk/>
            <pc:sldMk cId="2698303276" sldId="2147479890"/>
            <ac:spMk id="7" creationId="{D4B79AF4-1232-2542-12A1-6912942EB3A5}"/>
          </ac:spMkLst>
        </pc:spChg>
      </pc:sldChg>
      <pc:sldChg chg="addSp modSp add mod">
        <pc:chgData name="Natalia Kostrzewa" userId="a28c5f14-52f9-4828-95d6-9e1b0af35f82" providerId="ADAL" clId="{35B1258B-57A2-42AC-BC20-E0F48E79F512}" dt="2026-08-28T13:27:37.158" v="737" actId="1076"/>
        <pc:sldMkLst>
          <pc:docMk/>
          <pc:sldMk cId="4234580317" sldId="2147479891"/>
        </pc:sldMkLst>
        <pc:spChg chg="mod">
          <ac:chgData name="Natalia Kostrzewa" userId="a28c5f14-52f9-4828-95d6-9e1b0af35f82" providerId="ADAL" clId="{35B1258B-57A2-42AC-BC20-E0F48E79F512}" dt="2026-08-28T10:38:10.385" v="264"/>
          <ac:spMkLst>
            <pc:docMk/>
            <pc:sldMk cId="4234580317" sldId="2147479891"/>
            <ac:spMk id="3" creationId="{C9D50E5B-0E1F-E2F8-480A-845F6AEEA340}"/>
          </ac:spMkLst>
        </pc:spChg>
        <pc:spChg chg="mod">
          <ac:chgData name="Natalia Kostrzewa" userId="a28c5f14-52f9-4828-95d6-9e1b0af35f82" providerId="ADAL" clId="{35B1258B-57A2-42AC-BC20-E0F48E79F512}" dt="2026-08-28T10:38:16.052" v="265"/>
          <ac:spMkLst>
            <pc:docMk/>
            <pc:sldMk cId="4234580317" sldId="2147479891"/>
            <ac:spMk id="7" creationId="{6822DE07-A7CC-1E1F-9AA5-592EC5E9073E}"/>
          </ac:spMkLst>
        </pc:spChg>
        <pc:picChg chg="add mod">
          <ac:chgData name="Natalia Kostrzewa" userId="a28c5f14-52f9-4828-95d6-9e1b0af35f82" providerId="ADAL" clId="{35B1258B-57A2-42AC-BC20-E0F48E79F512}" dt="2026-08-28T13:27:37.158" v="737" actId="1076"/>
          <ac:picMkLst>
            <pc:docMk/>
            <pc:sldMk cId="4234580317" sldId="2147479891"/>
            <ac:picMk id="2" creationId="{090ABA09-8CF4-B31B-7D13-33CA03338CA1}"/>
          </ac:picMkLst>
        </pc:picChg>
      </pc:sldChg>
      <pc:sldChg chg="addSp modSp add mod">
        <pc:chgData name="Natalia Kostrzewa" userId="a28c5f14-52f9-4828-95d6-9e1b0af35f82" providerId="ADAL" clId="{35B1258B-57A2-42AC-BC20-E0F48E79F512}" dt="2026-08-28T13:27:53.416" v="743" actId="1076"/>
        <pc:sldMkLst>
          <pc:docMk/>
          <pc:sldMk cId="779586822" sldId="2147479892"/>
        </pc:sldMkLst>
        <pc:spChg chg="mod">
          <ac:chgData name="Natalia Kostrzewa" userId="a28c5f14-52f9-4828-95d6-9e1b0af35f82" providerId="ADAL" clId="{35B1258B-57A2-42AC-BC20-E0F48E79F512}" dt="2026-08-28T10:38:21.448" v="266"/>
          <ac:spMkLst>
            <pc:docMk/>
            <pc:sldMk cId="779586822" sldId="2147479892"/>
            <ac:spMk id="3" creationId="{BAC7211A-7D71-2A29-0FE6-E523C140518C}"/>
          </ac:spMkLst>
        </pc:spChg>
        <pc:spChg chg="mod">
          <ac:chgData name="Natalia Kostrzewa" userId="a28c5f14-52f9-4828-95d6-9e1b0af35f82" providerId="ADAL" clId="{35B1258B-57A2-42AC-BC20-E0F48E79F512}" dt="2026-08-28T10:38:26.530" v="268" actId="20577"/>
          <ac:spMkLst>
            <pc:docMk/>
            <pc:sldMk cId="779586822" sldId="2147479892"/>
            <ac:spMk id="7" creationId="{E1D22CB3-C4A0-625F-61AF-D428472910A8}"/>
          </ac:spMkLst>
        </pc:spChg>
        <pc:picChg chg="add mod">
          <ac:chgData name="Natalia Kostrzewa" userId="a28c5f14-52f9-4828-95d6-9e1b0af35f82" providerId="ADAL" clId="{35B1258B-57A2-42AC-BC20-E0F48E79F512}" dt="2026-08-28T13:27:53.416" v="743" actId="1076"/>
          <ac:picMkLst>
            <pc:docMk/>
            <pc:sldMk cId="779586822" sldId="2147479892"/>
            <ac:picMk id="2" creationId="{B07F56B4-174D-EC1D-D8BC-5089FA6B4539}"/>
          </ac:picMkLst>
        </pc:picChg>
      </pc:sldChg>
      <pc:sldChg chg="modSp add mod">
        <pc:chgData name="Natalia Kostrzewa" userId="a28c5f14-52f9-4828-95d6-9e1b0af35f82" providerId="ADAL" clId="{35B1258B-57A2-42AC-BC20-E0F48E79F512}" dt="2026-08-28T10:38:39.521" v="271" actId="20577"/>
        <pc:sldMkLst>
          <pc:docMk/>
          <pc:sldMk cId="4050749110" sldId="2147479893"/>
        </pc:sldMkLst>
        <pc:spChg chg="mod">
          <ac:chgData name="Natalia Kostrzewa" userId="a28c5f14-52f9-4828-95d6-9e1b0af35f82" providerId="ADAL" clId="{35B1258B-57A2-42AC-BC20-E0F48E79F512}" dt="2026-08-28T10:38:34.821" v="269"/>
          <ac:spMkLst>
            <pc:docMk/>
            <pc:sldMk cId="4050749110" sldId="2147479893"/>
            <ac:spMk id="3" creationId="{975F5BBA-8B33-D9AB-0E3E-0409E353F781}"/>
          </ac:spMkLst>
        </pc:spChg>
        <pc:spChg chg="mod">
          <ac:chgData name="Natalia Kostrzewa" userId="a28c5f14-52f9-4828-95d6-9e1b0af35f82" providerId="ADAL" clId="{35B1258B-57A2-42AC-BC20-E0F48E79F512}" dt="2026-08-28T10:38:39.521" v="271" actId="20577"/>
          <ac:spMkLst>
            <pc:docMk/>
            <pc:sldMk cId="4050749110" sldId="2147479893"/>
            <ac:spMk id="7" creationId="{6F7E615A-943A-AE8A-A9EE-22CF84A8FADF}"/>
          </ac:spMkLst>
        </pc:spChg>
      </pc:sldChg>
      <pc:sldChg chg="addSp modSp add mod">
        <pc:chgData name="Natalia Kostrzewa" userId="a28c5f14-52f9-4828-95d6-9e1b0af35f82" providerId="ADAL" clId="{35B1258B-57A2-42AC-BC20-E0F48E79F512}" dt="2026-08-28T10:41:28.209" v="301" actId="14100"/>
        <pc:sldMkLst>
          <pc:docMk/>
          <pc:sldMk cId="1148718612" sldId="2147479894"/>
        </pc:sldMkLst>
        <pc:spChg chg="mod">
          <ac:chgData name="Natalia Kostrzewa" userId="a28c5f14-52f9-4828-95d6-9e1b0af35f82" providerId="ADAL" clId="{35B1258B-57A2-42AC-BC20-E0F48E79F512}" dt="2026-08-28T10:39:11.279" v="277" actId="27636"/>
          <ac:spMkLst>
            <pc:docMk/>
            <pc:sldMk cId="1148718612" sldId="2147479894"/>
            <ac:spMk id="3" creationId="{109D3CFB-569E-C13C-CACC-BBFE93EB6694}"/>
          </ac:spMkLst>
        </pc:spChg>
        <pc:spChg chg="add mod">
          <ac:chgData name="Natalia Kostrzewa" userId="a28c5f14-52f9-4828-95d6-9e1b0af35f82" providerId="ADAL" clId="{35B1258B-57A2-42AC-BC20-E0F48E79F512}" dt="2026-08-28T10:41:28.209" v="301" actId="14100"/>
          <ac:spMkLst>
            <pc:docMk/>
            <pc:sldMk cId="1148718612" sldId="2147479894"/>
            <ac:spMk id="4" creationId="{C55E789C-8040-107C-4A13-A7213D6982D3}"/>
          </ac:spMkLst>
        </pc:spChg>
        <pc:spChg chg="mod">
          <ac:chgData name="Natalia Kostrzewa" userId="a28c5f14-52f9-4828-95d6-9e1b0af35f82" providerId="ADAL" clId="{35B1258B-57A2-42AC-BC20-E0F48E79F512}" dt="2026-08-28T10:41:18.325" v="296" actId="14100"/>
          <ac:spMkLst>
            <pc:docMk/>
            <pc:sldMk cId="1148718612" sldId="2147479894"/>
            <ac:spMk id="7" creationId="{C4987FC2-CAB9-64FD-2602-A26FE7ED5060}"/>
          </ac:spMkLst>
        </pc:spChg>
      </pc:sldChg>
      <pc:sldChg chg="addSp modSp add mod">
        <pc:chgData name="Natalia Kostrzewa" userId="a28c5f14-52f9-4828-95d6-9e1b0af35f82" providerId="ADAL" clId="{35B1258B-57A2-42AC-BC20-E0F48E79F512}" dt="2026-08-28T13:31:11.308" v="773" actId="27614"/>
        <pc:sldMkLst>
          <pc:docMk/>
          <pc:sldMk cId="410930186" sldId="2147479895"/>
        </pc:sldMkLst>
        <pc:spChg chg="mod">
          <ac:chgData name="Natalia Kostrzewa" userId="a28c5f14-52f9-4828-95d6-9e1b0af35f82" providerId="ADAL" clId="{35B1258B-57A2-42AC-BC20-E0F48E79F512}" dt="2026-08-28T10:39:45.507" v="287" actId="27636"/>
          <ac:spMkLst>
            <pc:docMk/>
            <pc:sldMk cId="410930186" sldId="2147479895"/>
            <ac:spMk id="3" creationId="{908792D5-9054-CA6B-E293-A2CB1E3C21F4}"/>
          </ac:spMkLst>
        </pc:spChg>
        <pc:spChg chg="mod">
          <ac:chgData name="Natalia Kostrzewa" userId="a28c5f14-52f9-4828-95d6-9e1b0af35f82" providerId="ADAL" clId="{35B1258B-57A2-42AC-BC20-E0F48E79F512}" dt="2026-08-28T10:39:49.796" v="288" actId="12"/>
          <ac:spMkLst>
            <pc:docMk/>
            <pc:sldMk cId="410930186" sldId="2147479895"/>
            <ac:spMk id="7" creationId="{02EDAD10-AB95-8363-C23F-18D6FCDAA2A6}"/>
          </ac:spMkLst>
        </pc:spChg>
        <pc:picChg chg="add mod">
          <ac:chgData name="Natalia Kostrzewa" userId="a28c5f14-52f9-4828-95d6-9e1b0af35f82" providerId="ADAL" clId="{35B1258B-57A2-42AC-BC20-E0F48E79F512}" dt="2026-08-28T13:31:11.308" v="773" actId="27614"/>
          <ac:picMkLst>
            <pc:docMk/>
            <pc:sldMk cId="410930186" sldId="2147479895"/>
            <ac:picMk id="4" creationId="{CEC110D0-7976-2C5A-43B4-617C33E9CE4F}"/>
          </ac:picMkLst>
        </pc:picChg>
      </pc:sldChg>
      <pc:sldChg chg="addSp modSp add mod">
        <pc:chgData name="Natalia Kostrzewa" userId="a28c5f14-52f9-4828-95d6-9e1b0af35f82" providerId="ADAL" clId="{35B1258B-57A2-42AC-BC20-E0F48E79F512}" dt="2026-08-28T10:44:15.305" v="375" actId="27636"/>
        <pc:sldMkLst>
          <pc:docMk/>
          <pc:sldMk cId="3907158933" sldId="2147479896"/>
        </pc:sldMkLst>
        <pc:spChg chg="add mod">
          <ac:chgData name="Natalia Kostrzewa" userId="a28c5f14-52f9-4828-95d6-9e1b0af35f82" providerId="ADAL" clId="{35B1258B-57A2-42AC-BC20-E0F48E79F512}" dt="2026-08-28T10:43:52.472" v="359" actId="14100"/>
          <ac:spMkLst>
            <pc:docMk/>
            <pc:sldMk cId="3907158933" sldId="2147479896"/>
            <ac:spMk id="2" creationId="{07805D91-7B9B-145E-EF57-87582FF3C64E}"/>
          </ac:spMkLst>
        </pc:spChg>
        <pc:spChg chg="mod">
          <ac:chgData name="Natalia Kostrzewa" userId="a28c5f14-52f9-4828-95d6-9e1b0af35f82" providerId="ADAL" clId="{35B1258B-57A2-42AC-BC20-E0F48E79F512}" dt="2026-08-28T10:41:54.776" v="302"/>
          <ac:spMkLst>
            <pc:docMk/>
            <pc:sldMk cId="3907158933" sldId="2147479896"/>
            <ac:spMk id="3" creationId="{1F395882-5A23-9EF3-39B8-4DF6BC5E7E42}"/>
          </ac:spMkLst>
        </pc:spChg>
        <pc:spChg chg="mod">
          <ac:chgData name="Natalia Kostrzewa" userId="a28c5f14-52f9-4828-95d6-9e1b0af35f82" providerId="ADAL" clId="{35B1258B-57A2-42AC-BC20-E0F48E79F512}" dt="2026-08-28T10:44:15.305" v="375" actId="27636"/>
          <ac:spMkLst>
            <pc:docMk/>
            <pc:sldMk cId="3907158933" sldId="2147479896"/>
            <ac:spMk id="7" creationId="{BCC1C8A7-8A0D-C6DA-5390-A5B9F262080C}"/>
          </ac:spMkLst>
        </pc:spChg>
      </pc:sldChg>
      <pc:sldChg chg="addSp delSp modSp add mod setBg">
        <pc:chgData name="Natalia Kostrzewa" userId="a28c5f14-52f9-4828-95d6-9e1b0af35f82" providerId="ADAL" clId="{35B1258B-57A2-42AC-BC20-E0F48E79F512}" dt="2026-08-28T10:32:48.995" v="236" actId="1076"/>
        <pc:sldMkLst>
          <pc:docMk/>
          <pc:sldMk cId="878758273" sldId="2147479910"/>
        </pc:sldMkLst>
        <pc:picChg chg="mod">
          <ac:chgData name="Natalia Kostrzewa" userId="a28c5f14-52f9-4828-95d6-9e1b0af35f82" providerId="ADAL" clId="{35B1258B-57A2-42AC-BC20-E0F48E79F512}" dt="2026-08-28T10:32:48.995" v="236" actId="1076"/>
          <ac:picMkLst>
            <pc:docMk/>
            <pc:sldMk cId="878758273" sldId="2147479910"/>
            <ac:picMk id="3" creationId="{22D56F1A-57ED-5E59-5A3F-C9A62DD01821}"/>
          </ac:picMkLst>
        </pc:picChg>
      </pc:sldChg>
      <pc:sldChg chg="addSp modSp add mod">
        <pc:chgData name="Natalia Kostrzewa" userId="a28c5f14-52f9-4828-95d6-9e1b0af35f82" providerId="ADAL" clId="{35B1258B-57A2-42AC-BC20-E0F48E79F512}" dt="2026-08-28T13:28:36.542" v="747" actId="14100"/>
        <pc:sldMkLst>
          <pc:docMk/>
          <pc:sldMk cId="4076276492" sldId="2147479911"/>
        </pc:sldMkLst>
        <pc:spChg chg="mod">
          <ac:chgData name="Natalia Kostrzewa" userId="a28c5f14-52f9-4828-95d6-9e1b0af35f82" providerId="ADAL" clId="{35B1258B-57A2-42AC-BC20-E0F48E79F512}" dt="2026-08-28T13:05:11.535" v="390"/>
          <ac:spMkLst>
            <pc:docMk/>
            <pc:sldMk cId="4076276492" sldId="2147479911"/>
            <ac:spMk id="3" creationId="{9CE27EC4-0755-1684-638C-90353F5166CC}"/>
          </ac:spMkLst>
        </pc:spChg>
        <pc:spChg chg="mod">
          <ac:chgData name="Natalia Kostrzewa" userId="a28c5f14-52f9-4828-95d6-9e1b0af35f82" providerId="ADAL" clId="{35B1258B-57A2-42AC-BC20-E0F48E79F512}" dt="2026-08-28T13:05:15.558" v="391"/>
          <ac:spMkLst>
            <pc:docMk/>
            <pc:sldMk cId="4076276492" sldId="2147479911"/>
            <ac:spMk id="7" creationId="{CFAB5539-4677-9FD6-2364-9DB20E802701}"/>
          </ac:spMkLst>
        </pc:spChg>
        <pc:picChg chg="add mod">
          <ac:chgData name="Natalia Kostrzewa" userId="a28c5f14-52f9-4828-95d6-9e1b0af35f82" providerId="ADAL" clId="{35B1258B-57A2-42AC-BC20-E0F48E79F512}" dt="2026-08-28T13:28:36.542" v="747" actId="14100"/>
          <ac:picMkLst>
            <pc:docMk/>
            <pc:sldMk cId="4076276492" sldId="2147479911"/>
            <ac:picMk id="4" creationId="{622E37B6-237D-90A8-1694-623CFE05B8ED}"/>
          </ac:picMkLst>
        </pc:picChg>
      </pc:sldChg>
      <pc:sldChg chg="addSp delSp modSp add mod">
        <pc:chgData name="Natalia Kostrzewa" userId="a28c5f14-52f9-4828-95d6-9e1b0af35f82" providerId="ADAL" clId="{35B1258B-57A2-42AC-BC20-E0F48E79F512}" dt="2026-08-28T13:30:22.770" v="768" actId="20577"/>
        <pc:sldMkLst>
          <pc:docMk/>
          <pc:sldMk cId="2894062309" sldId="2147479912"/>
        </pc:sldMkLst>
        <pc:spChg chg="mod">
          <ac:chgData name="Natalia Kostrzewa" userId="a28c5f14-52f9-4828-95d6-9e1b0af35f82" providerId="ADAL" clId="{35B1258B-57A2-42AC-BC20-E0F48E79F512}" dt="2026-08-28T13:07:21.973" v="563" actId="20577"/>
          <ac:spMkLst>
            <pc:docMk/>
            <pc:sldMk cId="2894062309" sldId="2147479912"/>
            <ac:spMk id="3" creationId="{A5D23C0E-DE37-4D77-E007-4AFA03A94317}"/>
          </ac:spMkLst>
        </pc:spChg>
        <pc:spChg chg="mod">
          <ac:chgData name="Natalia Kostrzewa" userId="a28c5f14-52f9-4828-95d6-9e1b0af35f82" providerId="ADAL" clId="{35B1258B-57A2-42AC-BC20-E0F48E79F512}" dt="2026-08-28T13:30:22.770" v="768" actId="20577"/>
          <ac:spMkLst>
            <pc:docMk/>
            <pc:sldMk cId="2894062309" sldId="2147479912"/>
            <ac:spMk id="7" creationId="{30378FB9-DE2F-0060-9CA3-5A719D7AA8BC}"/>
          </ac:spMkLst>
        </pc:spChg>
        <pc:picChg chg="add mod">
          <ac:chgData name="Natalia Kostrzewa" userId="a28c5f14-52f9-4828-95d6-9e1b0af35f82" providerId="ADAL" clId="{35B1258B-57A2-42AC-BC20-E0F48E79F512}" dt="2026-08-28T13:30:20.743" v="762" actId="14100"/>
          <ac:picMkLst>
            <pc:docMk/>
            <pc:sldMk cId="2894062309" sldId="2147479912"/>
            <ac:picMk id="6" creationId="{EDF84E27-6FB9-0D4B-5B92-3EA39CA3E13B}"/>
          </ac:picMkLst>
        </pc:picChg>
      </pc:sldChg>
      <pc:sldChg chg="addSp modSp add mod">
        <pc:chgData name="Natalia Kostrzewa" userId="a28c5f14-52f9-4828-95d6-9e1b0af35f82" providerId="ADAL" clId="{35B1258B-57A2-42AC-BC20-E0F48E79F512}" dt="2026-08-28T13:30:09.426" v="754" actId="27614"/>
        <pc:sldMkLst>
          <pc:docMk/>
          <pc:sldMk cId="1769903912" sldId="2147479913"/>
        </pc:sldMkLst>
        <pc:spChg chg="mod">
          <ac:chgData name="Natalia Kostrzewa" userId="a28c5f14-52f9-4828-95d6-9e1b0af35f82" providerId="ADAL" clId="{35B1258B-57A2-42AC-BC20-E0F48E79F512}" dt="2026-08-28T13:07:25.158" v="566" actId="27636"/>
          <ac:spMkLst>
            <pc:docMk/>
            <pc:sldMk cId="1769903912" sldId="2147479913"/>
            <ac:spMk id="3" creationId="{BE8DA8CB-481C-304A-5C44-127BCD39A1C9}"/>
          </ac:spMkLst>
        </pc:spChg>
        <pc:spChg chg="mod">
          <ac:chgData name="Natalia Kostrzewa" userId="a28c5f14-52f9-4828-95d6-9e1b0af35f82" providerId="ADAL" clId="{35B1258B-57A2-42AC-BC20-E0F48E79F512}" dt="2026-08-28T13:07:04.448" v="560" actId="27636"/>
          <ac:spMkLst>
            <pc:docMk/>
            <pc:sldMk cId="1769903912" sldId="2147479913"/>
            <ac:spMk id="7" creationId="{B7DD6AA2-0DE9-B22D-0BB4-0CBBD6A57BAC}"/>
          </ac:spMkLst>
        </pc:spChg>
        <pc:picChg chg="add mod">
          <ac:chgData name="Natalia Kostrzewa" userId="a28c5f14-52f9-4828-95d6-9e1b0af35f82" providerId="ADAL" clId="{35B1258B-57A2-42AC-BC20-E0F48E79F512}" dt="2026-08-28T13:30:09.426" v="754" actId="27614"/>
          <ac:picMkLst>
            <pc:docMk/>
            <pc:sldMk cId="1769903912" sldId="2147479913"/>
            <ac:picMk id="4" creationId="{F7997B05-CC75-F396-B4DC-F618F2080BE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EDCFC7-75DE-4D95-82FE-6B091814DC43}" type="datetimeFigureOut">
              <a:rPr lang="en-US" smtClean="0"/>
              <a:t>9/7/2026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28713-14CC-42E2-8203-8C57A59C2847}" type="slidenum">
              <a:rPr lang="en-US" smtClean="0"/>
              <a:t>‹#›</a:t>
            </a:fld>
            <a:endParaRPr lang="en-US"/>
          </a:p>
        </p:txBody>
      </p:sp>
    </p:spTree>
    <p:extLst>
      <p:ext uri="{BB962C8B-B14F-4D97-AF65-F5344CB8AC3E}">
        <p14:creationId xmlns:p14="http://schemas.microsoft.com/office/powerpoint/2010/main" val="662527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To nie jest obietnica osiągnięcia stanu psychologicznego "</a:t>
            </a:r>
            <a:r>
              <a:rPr lang="pl-PL" dirty="0" err="1"/>
              <a:t>flow</a:t>
            </a:r>
            <a:r>
              <a:rPr lang="pl-PL" dirty="0"/>
              <a:t>". To inspiracja do budowania zdrowych codziennych nawyków.</a:t>
            </a:r>
          </a:p>
        </p:txBody>
      </p:sp>
      <p:sp>
        <p:nvSpPr>
          <p:cNvPr id="4" name="Symbol zastępczy numeru slajdu 3"/>
          <p:cNvSpPr>
            <a:spLocks noGrp="1"/>
          </p:cNvSpPr>
          <p:nvPr>
            <p:ph type="sldNum" sz="quarter" idx="5"/>
          </p:nvPr>
        </p:nvSpPr>
        <p:spPr/>
        <p:txBody>
          <a:bodyPr/>
          <a:lstStyle/>
          <a:p>
            <a:fld id="{36428713-14CC-42E2-8203-8C57A59C2847}" type="slidenum">
              <a:rPr lang="en-US" smtClean="0"/>
              <a:t>7</a:t>
            </a:fld>
            <a:endParaRPr lang="en-US"/>
          </a:p>
        </p:txBody>
      </p:sp>
    </p:spTree>
    <p:extLst>
      <p:ext uri="{BB962C8B-B14F-4D97-AF65-F5344CB8AC3E}">
        <p14:creationId xmlns:p14="http://schemas.microsoft.com/office/powerpoint/2010/main" val="523678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03C3F-6773-3315-49AA-F3EC4DE4833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397354-4179-F1BF-AD96-7CE6C3FC5BD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F26447-190C-06FC-C08C-794A3CC725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0CBC39C-ADF0-A116-86F2-437B8BBBB84D}"/>
              </a:ext>
            </a:extLst>
          </p:cNvPr>
          <p:cNvSpPr>
            <a:spLocks noGrp="1"/>
          </p:cNvSpPr>
          <p:nvPr>
            <p:ph type="sldNum" sz="quarter" idx="5"/>
          </p:nvPr>
        </p:nvSpPr>
        <p:spPr/>
        <p:txBody>
          <a:bodyPr/>
          <a:lstStyle/>
          <a:p>
            <a:fld id="{36428713-14CC-42E2-8203-8C57A59C2847}" type="slidenum">
              <a:rPr lang="en-US" smtClean="0"/>
              <a:t>16</a:t>
            </a:fld>
            <a:endParaRPr lang="en-US"/>
          </a:p>
        </p:txBody>
      </p:sp>
    </p:spTree>
    <p:extLst>
      <p:ext uri="{BB962C8B-B14F-4D97-AF65-F5344CB8AC3E}">
        <p14:creationId xmlns:p14="http://schemas.microsoft.com/office/powerpoint/2010/main" val="1212918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0A9CE-7812-E830-16C7-6E00DA0333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4178818-AE4D-1B96-EFF5-798D817684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2FB0B67-266C-5B99-323E-E5C3A8A4587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7C59F80-25E2-4A56-96A7-82AE6CDF44AF}"/>
              </a:ext>
            </a:extLst>
          </p:cNvPr>
          <p:cNvSpPr>
            <a:spLocks noGrp="1"/>
          </p:cNvSpPr>
          <p:nvPr>
            <p:ph type="sldNum" sz="quarter" idx="5"/>
          </p:nvPr>
        </p:nvSpPr>
        <p:spPr/>
        <p:txBody>
          <a:bodyPr/>
          <a:lstStyle/>
          <a:p>
            <a:fld id="{36428713-14CC-42E2-8203-8C57A59C2847}" type="slidenum">
              <a:rPr lang="en-US" smtClean="0"/>
              <a:t>17</a:t>
            </a:fld>
            <a:endParaRPr lang="en-US"/>
          </a:p>
        </p:txBody>
      </p:sp>
    </p:spTree>
    <p:extLst>
      <p:ext uri="{BB962C8B-B14F-4D97-AF65-F5344CB8AC3E}">
        <p14:creationId xmlns:p14="http://schemas.microsoft.com/office/powerpoint/2010/main" val="602168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DB7A-88DD-020A-1B05-07FA6498E4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32009C-69A7-68F5-B777-D5D58298CF1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EF8A465-E808-B200-37BA-0FEDD42E98E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6C2B03A-E86F-F0F3-C24E-69A868E45F4B}"/>
              </a:ext>
            </a:extLst>
          </p:cNvPr>
          <p:cNvSpPr>
            <a:spLocks noGrp="1"/>
          </p:cNvSpPr>
          <p:nvPr>
            <p:ph type="sldNum" sz="quarter" idx="5"/>
          </p:nvPr>
        </p:nvSpPr>
        <p:spPr/>
        <p:txBody>
          <a:bodyPr/>
          <a:lstStyle/>
          <a:p>
            <a:fld id="{36428713-14CC-42E2-8203-8C57A59C2847}" type="slidenum">
              <a:rPr lang="en-US" smtClean="0"/>
              <a:t>18</a:t>
            </a:fld>
            <a:endParaRPr lang="en-US"/>
          </a:p>
        </p:txBody>
      </p:sp>
    </p:spTree>
    <p:extLst>
      <p:ext uri="{BB962C8B-B14F-4D97-AF65-F5344CB8AC3E}">
        <p14:creationId xmlns:p14="http://schemas.microsoft.com/office/powerpoint/2010/main" val="2127453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1E972-24EB-A5DF-1E78-8F1BC64BEB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C6EA5D-3F69-AB7F-D775-EE700DA3DB7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43906C-0D7D-AC15-851D-FDC95790A0C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D0C5EC0-C09F-E897-BE51-3CE1EACA0625}"/>
              </a:ext>
            </a:extLst>
          </p:cNvPr>
          <p:cNvSpPr>
            <a:spLocks noGrp="1"/>
          </p:cNvSpPr>
          <p:nvPr>
            <p:ph type="sldNum" sz="quarter" idx="5"/>
          </p:nvPr>
        </p:nvSpPr>
        <p:spPr/>
        <p:txBody>
          <a:bodyPr/>
          <a:lstStyle/>
          <a:p>
            <a:fld id="{36428713-14CC-42E2-8203-8C57A59C2847}" type="slidenum">
              <a:rPr lang="en-US" smtClean="0"/>
              <a:t>19</a:t>
            </a:fld>
            <a:endParaRPr lang="en-US"/>
          </a:p>
        </p:txBody>
      </p:sp>
    </p:spTree>
    <p:extLst>
      <p:ext uri="{BB962C8B-B14F-4D97-AF65-F5344CB8AC3E}">
        <p14:creationId xmlns:p14="http://schemas.microsoft.com/office/powerpoint/2010/main" val="1253197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CF910-39B0-E406-77E5-E2195B3D0C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E0DA23-E048-660E-7C35-FA7B1668AFF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35149F9-B464-9522-5100-D3A4F556E8E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27D952-AB52-D3B2-83CD-3690FF44F6A5}"/>
              </a:ext>
            </a:extLst>
          </p:cNvPr>
          <p:cNvSpPr>
            <a:spLocks noGrp="1"/>
          </p:cNvSpPr>
          <p:nvPr>
            <p:ph type="sldNum" sz="quarter" idx="5"/>
          </p:nvPr>
        </p:nvSpPr>
        <p:spPr/>
        <p:txBody>
          <a:bodyPr/>
          <a:lstStyle/>
          <a:p>
            <a:fld id="{36428713-14CC-42E2-8203-8C57A59C2847}" type="slidenum">
              <a:rPr lang="en-US" smtClean="0"/>
              <a:t>20</a:t>
            </a:fld>
            <a:endParaRPr lang="en-US"/>
          </a:p>
        </p:txBody>
      </p:sp>
    </p:spTree>
    <p:extLst>
      <p:ext uri="{BB962C8B-B14F-4D97-AF65-F5344CB8AC3E}">
        <p14:creationId xmlns:p14="http://schemas.microsoft.com/office/powerpoint/2010/main" val="3823702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ECACE-C221-B8D5-1EAE-783F2943F9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F19760-B306-1725-3AFE-6B6C3667719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FB53EE3-3F29-4840-0455-4496E55F4DB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78CB7B5-79C5-A880-21A6-6F77DECFA0D6}"/>
              </a:ext>
            </a:extLst>
          </p:cNvPr>
          <p:cNvSpPr>
            <a:spLocks noGrp="1"/>
          </p:cNvSpPr>
          <p:nvPr>
            <p:ph type="sldNum" sz="quarter" idx="5"/>
          </p:nvPr>
        </p:nvSpPr>
        <p:spPr/>
        <p:txBody>
          <a:bodyPr/>
          <a:lstStyle/>
          <a:p>
            <a:fld id="{36428713-14CC-42E2-8203-8C57A59C2847}" type="slidenum">
              <a:rPr lang="en-US" smtClean="0"/>
              <a:t>21</a:t>
            </a:fld>
            <a:endParaRPr lang="en-US"/>
          </a:p>
        </p:txBody>
      </p:sp>
    </p:spTree>
    <p:extLst>
      <p:ext uri="{BB962C8B-B14F-4D97-AF65-F5344CB8AC3E}">
        <p14:creationId xmlns:p14="http://schemas.microsoft.com/office/powerpoint/2010/main" val="5405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ADDA2-8375-1B24-B329-5D6521F2D13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FAF76C2-D785-94F9-4B0E-FA35C9616F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4D7F12E-04A9-6EC3-7502-3EBE3DE2395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7F0C234-9ED9-F05B-29AF-0BF3CD92403F}"/>
              </a:ext>
            </a:extLst>
          </p:cNvPr>
          <p:cNvSpPr>
            <a:spLocks noGrp="1"/>
          </p:cNvSpPr>
          <p:nvPr>
            <p:ph type="sldNum" sz="quarter" idx="5"/>
          </p:nvPr>
        </p:nvSpPr>
        <p:spPr/>
        <p:txBody>
          <a:bodyPr/>
          <a:lstStyle/>
          <a:p>
            <a:fld id="{36428713-14CC-42E2-8203-8C57A59C2847}" type="slidenum">
              <a:rPr lang="en-US" smtClean="0"/>
              <a:t>22</a:t>
            </a:fld>
            <a:endParaRPr lang="en-US"/>
          </a:p>
        </p:txBody>
      </p:sp>
    </p:spTree>
    <p:extLst>
      <p:ext uri="{BB962C8B-B14F-4D97-AF65-F5344CB8AC3E}">
        <p14:creationId xmlns:p14="http://schemas.microsoft.com/office/powerpoint/2010/main" val="531050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9C6D-7771-1BD6-FDD6-1F52479F340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3FB5220-963B-DB4B-08B2-C1A72B5099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EF14DFD-F47C-1795-F036-F4F583AD6FC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D5CE6F-EAB7-BFA0-9DFE-F889EF4B4DB8}"/>
              </a:ext>
            </a:extLst>
          </p:cNvPr>
          <p:cNvSpPr>
            <a:spLocks noGrp="1"/>
          </p:cNvSpPr>
          <p:nvPr>
            <p:ph type="sldNum" sz="quarter" idx="5"/>
          </p:nvPr>
        </p:nvSpPr>
        <p:spPr/>
        <p:txBody>
          <a:bodyPr/>
          <a:lstStyle/>
          <a:p>
            <a:fld id="{36428713-14CC-42E2-8203-8C57A59C2847}" type="slidenum">
              <a:rPr lang="en-US" smtClean="0"/>
              <a:t>23</a:t>
            </a:fld>
            <a:endParaRPr lang="en-US"/>
          </a:p>
        </p:txBody>
      </p:sp>
    </p:spTree>
    <p:extLst>
      <p:ext uri="{BB962C8B-B14F-4D97-AF65-F5344CB8AC3E}">
        <p14:creationId xmlns:p14="http://schemas.microsoft.com/office/powerpoint/2010/main" val="34574227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F9E5F-D880-E814-00EA-F25005B1E6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7F3FF1-7AA2-8CE4-6FF7-A4BE2BB934A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2F55CB0-5918-B550-E4F9-84D4BDA7335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A9C5E98-92FD-6088-6E52-FA722DD3F494}"/>
              </a:ext>
            </a:extLst>
          </p:cNvPr>
          <p:cNvSpPr>
            <a:spLocks noGrp="1"/>
          </p:cNvSpPr>
          <p:nvPr>
            <p:ph type="sldNum" sz="quarter" idx="5"/>
          </p:nvPr>
        </p:nvSpPr>
        <p:spPr/>
        <p:txBody>
          <a:bodyPr/>
          <a:lstStyle/>
          <a:p>
            <a:fld id="{36428713-14CC-42E2-8203-8C57A59C2847}" type="slidenum">
              <a:rPr lang="en-US" smtClean="0"/>
              <a:t>24</a:t>
            </a:fld>
            <a:endParaRPr lang="en-US"/>
          </a:p>
        </p:txBody>
      </p:sp>
    </p:spTree>
    <p:extLst>
      <p:ext uri="{BB962C8B-B14F-4D97-AF65-F5344CB8AC3E}">
        <p14:creationId xmlns:p14="http://schemas.microsoft.com/office/powerpoint/2010/main" val="1718066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83D71-BF17-B181-795E-1417E64132F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475E11-82D5-3EBF-BF81-288209FB80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D1EF8B-914D-0E43-2E68-2603108CBF3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C0E3709-D33D-E196-4E7D-451BCC8D45A6}"/>
              </a:ext>
            </a:extLst>
          </p:cNvPr>
          <p:cNvSpPr>
            <a:spLocks noGrp="1"/>
          </p:cNvSpPr>
          <p:nvPr>
            <p:ph type="sldNum" sz="quarter" idx="5"/>
          </p:nvPr>
        </p:nvSpPr>
        <p:spPr/>
        <p:txBody>
          <a:bodyPr/>
          <a:lstStyle/>
          <a:p>
            <a:fld id="{36428713-14CC-42E2-8203-8C57A59C2847}" type="slidenum">
              <a:rPr lang="en-US" smtClean="0"/>
              <a:t>25</a:t>
            </a:fld>
            <a:endParaRPr lang="en-US"/>
          </a:p>
        </p:txBody>
      </p:sp>
    </p:spTree>
    <p:extLst>
      <p:ext uri="{BB962C8B-B14F-4D97-AF65-F5344CB8AC3E}">
        <p14:creationId xmlns:p14="http://schemas.microsoft.com/office/powerpoint/2010/main" val="3185362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A4BB0-E15E-ACE7-2235-2DE94CBBA8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E8A2D33-9A8F-38F0-6807-23767C4FCE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F877D9-F712-F191-4CD6-BA3D69B3BCB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52967FD-A0B3-A7E0-9F9A-4F758240B4CD}"/>
              </a:ext>
            </a:extLst>
          </p:cNvPr>
          <p:cNvSpPr>
            <a:spLocks noGrp="1"/>
          </p:cNvSpPr>
          <p:nvPr>
            <p:ph type="sldNum" sz="quarter" idx="5"/>
          </p:nvPr>
        </p:nvSpPr>
        <p:spPr/>
        <p:txBody>
          <a:bodyPr/>
          <a:lstStyle/>
          <a:p>
            <a:fld id="{36428713-14CC-42E2-8203-8C57A59C2847}" type="slidenum">
              <a:rPr lang="en-US" smtClean="0"/>
              <a:t>8</a:t>
            </a:fld>
            <a:endParaRPr lang="en-US"/>
          </a:p>
        </p:txBody>
      </p:sp>
    </p:spTree>
    <p:extLst>
      <p:ext uri="{BB962C8B-B14F-4D97-AF65-F5344CB8AC3E}">
        <p14:creationId xmlns:p14="http://schemas.microsoft.com/office/powerpoint/2010/main" val="1260137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CDC04-ECDF-59E8-6251-FCA94D45FB2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466473B-430E-4467-31D0-DBF24417382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964960A-6190-E14A-EF89-0F51E966A6C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E62077-9496-BF62-3B8B-D826AFDBD43F}"/>
              </a:ext>
            </a:extLst>
          </p:cNvPr>
          <p:cNvSpPr>
            <a:spLocks noGrp="1"/>
          </p:cNvSpPr>
          <p:nvPr>
            <p:ph type="sldNum" sz="quarter" idx="5"/>
          </p:nvPr>
        </p:nvSpPr>
        <p:spPr/>
        <p:txBody>
          <a:bodyPr/>
          <a:lstStyle/>
          <a:p>
            <a:fld id="{36428713-14CC-42E2-8203-8C57A59C2847}" type="slidenum">
              <a:rPr lang="en-US" smtClean="0"/>
              <a:t>26</a:t>
            </a:fld>
            <a:endParaRPr lang="en-US"/>
          </a:p>
        </p:txBody>
      </p:sp>
    </p:spTree>
    <p:extLst>
      <p:ext uri="{BB962C8B-B14F-4D97-AF65-F5344CB8AC3E}">
        <p14:creationId xmlns:p14="http://schemas.microsoft.com/office/powerpoint/2010/main" val="384571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07177-2A69-3333-B27F-66DA335C8A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B80C516-77F8-EC26-F590-FFBC27547C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1D3E63-CC5F-CBAC-6FB1-5BC906C0FB2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21A59F2-5F85-68CD-D4FF-2465A59059C2}"/>
              </a:ext>
            </a:extLst>
          </p:cNvPr>
          <p:cNvSpPr>
            <a:spLocks noGrp="1"/>
          </p:cNvSpPr>
          <p:nvPr>
            <p:ph type="sldNum" sz="quarter" idx="5"/>
          </p:nvPr>
        </p:nvSpPr>
        <p:spPr/>
        <p:txBody>
          <a:bodyPr/>
          <a:lstStyle/>
          <a:p>
            <a:fld id="{36428713-14CC-42E2-8203-8C57A59C2847}" type="slidenum">
              <a:rPr lang="en-US" smtClean="0"/>
              <a:t>27</a:t>
            </a:fld>
            <a:endParaRPr lang="en-US"/>
          </a:p>
        </p:txBody>
      </p:sp>
    </p:spTree>
    <p:extLst>
      <p:ext uri="{BB962C8B-B14F-4D97-AF65-F5344CB8AC3E}">
        <p14:creationId xmlns:p14="http://schemas.microsoft.com/office/powerpoint/2010/main" val="2561592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7DD38-B8BF-CF24-80E7-5C115EDD15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0FA048F-4074-9EE4-E24E-B434F7AF04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0466BA-E534-5029-47D8-C7E2110A399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8167059-F86F-A92E-61BA-E0D0A5D15D9B}"/>
              </a:ext>
            </a:extLst>
          </p:cNvPr>
          <p:cNvSpPr>
            <a:spLocks noGrp="1"/>
          </p:cNvSpPr>
          <p:nvPr>
            <p:ph type="sldNum" sz="quarter" idx="5"/>
          </p:nvPr>
        </p:nvSpPr>
        <p:spPr/>
        <p:txBody>
          <a:bodyPr/>
          <a:lstStyle/>
          <a:p>
            <a:fld id="{36428713-14CC-42E2-8203-8C57A59C2847}" type="slidenum">
              <a:rPr lang="en-US" smtClean="0"/>
              <a:t>28</a:t>
            </a:fld>
            <a:endParaRPr lang="en-US"/>
          </a:p>
        </p:txBody>
      </p:sp>
    </p:spTree>
    <p:extLst>
      <p:ext uri="{BB962C8B-B14F-4D97-AF65-F5344CB8AC3E}">
        <p14:creationId xmlns:p14="http://schemas.microsoft.com/office/powerpoint/2010/main" val="2980720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58121-B2D0-8FEE-5B26-1FCB89B5DA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3E7E880-D91B-D39E-7B57-DA505E246A0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2889C45-8745-F665-B2BB-FE28E046A87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885CC76-9F46-36EE-41DD-AC0AF7BD8C59}"/>
              </a:ext>
            </a:extLst>
          </p:cNvPr>
          <p:cNvSpPr>
            <a:spLocks noGrp="1"/>
          </p:cNvSpPr>
          <p:nvPr>
            <p:ph type="sldNum" sz="quarter" idx="5"/>
          </p:nvPr>
        </p:nvSpPr>
        <p:spPr/>
        <p:txBody>
          <a:bodyPr/>
          <a:lstStyle/>
          <a:p>
            <a:fld id="{36428713-14CC-42E2-8203-8C57A59C2847}" type="slidenum">
              <a:rPr lang="en-US" smtClean="0"/>
              <a:t>29</a:t>
            </a:fld>
            <a:endParaRPr lang="en-US"/>
          </a:p>
        </p:txBody>
      </p:sp>
    </p:spTree>
    <p:extLst>
      <p:ext uri="{BB962C8B-B14F-4D97-AF65-F5344CB8AC3E}">
        <p14:creationId xmlns:p14="http://schemas.microsoft.com/office/powerpoint/2010/main" val="3117855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2C44D-41E6-5D92-7A21-FE2685CB71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DA2D69-E406-287A-5555-70AB9A4F24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93D5A0E-D8D7-CD77-49AE-D11828BC554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8455EC5-0E52-26A4-B846-930272ACD562}"/>
              </a:ext>
            </a:extLst>
          </p:cNvPr>
          <p:cNvSpPr>
            <a:spLocks noGrp="1"/>
          </p:cNvSpPr>
          <p:nvPr>
            <p:ph type="sldNum" sz="quarter" idx="5"/>
          </p:nvPr>
        </p:nvSpPr>
        <p:spPr/>
        <p:txBody>
          <a:bodyPr/>
          <a:lstStyle/>
          <a:p>
            <a:fld id="{36428713-14CC-42E2-8203-8C57A59C2847}" type="slidenum">
              <a:rPr lang="en-US" smtClean="0"/>
              <a:t>30</a:t>
            </a:fld>
            <a:endParaRPr lang="en-US"/>
          </a:p>
        </p:txBody>
      </p:sp>
    </p:spTree>
    <p:extLst>
      <p:ext uri="{BB962C8B-B14F-4D97-AF65-F5344CB8AC3E}">
        <p14:creationId xmlns:p14="http://schemas.microsoft.com/office/powerpoint/2010/main" val="3115593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87EFD-10AB-B6C7-5F2C-E490999E4D2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43CA678-FB46-C976-E6BD-B0F5BD9ED7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56EDD7-A2B2-75DC-B392-117C038D53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66E97A9-7FDD-BED5-07B7-C48585172F1E}"/>
              </a:ext>
            </a:extLst>
          </p:cNvPr>
          <p:cNvSpPr>
            <a:spLocks noGrp="1"/>
          </p:cNvSpPr>
          <p:nvPr>
            <p:ph type="sldNum" sz="quarter" idx="5"/>
          </p:nvPr>
        </p:nvSpPr>
        <p:spPr/>
        <p:txBody>
          <a:bodyPr/>
          <a:lstStyle/>
          <a:p>
            <a:fld id="{36428713-14CC-42E2-8203-8C57A59C2847}" type="slidenum">
              <a:rPr lang="en-US" smtClean="0"/>
              <a:t>31</a:t>
            </a:fld>
            <a:endParaRPr lang="en-US"/>
          </a:p>
        </p:txBody>
      </p:sp>
    </p:spTree>
    <p:extLst>
      <p:ext uri="{BB962C8B-B14F-4D97-AF65-F5344CB8AC3E}">
        <p14:creationId xmlns:p14="http://schemas.microsoft.com/office/powerpoint/2010/main" val="3701638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6B939-077C-84B5-3A82-D915CB8C929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934615-A0D5-95F7-BE4B-30C7CC6C8F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347EB50-BD90-933F-0239-CCAE3B706DF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543BFA7-F37E-B829-5E6A-AA2494B43440}"/>
              </a:ext>
            </a:extLst>
          </p:cNvPr>
          <p:cNvSpPr>
            <a:spLocks noGrp="1"/>
          </p:cNvSpPr>
          <p:nvPr>
            <p:ph type="sldNum" sz="quarter" idx="5"/>
          </p:nvPr>
        </p:nvSpPr>
        <p:spPr/>
        <p:txBody>
          <a:bodyPr/>
          <a:lstStyle/>
          <a:p>
            <a:fld id="{36428713-14CC-42E2-8203-8C57A59C2847}" type="slidenum">
              <a:rPr lang="en-US" smtClean="0"/>
              <a:t>32</a:t>
            </a:fld>
            <a:endParaRPr lang="en-US"/>
          </a:p>
        </p:txBody>
      </p:sp>
    </p:spTree>
    <p:extLst>
      <p:ext uri="{BB962C8B-B14F-4D97-AF65-F5344CB8AC3E}">
        <p14:creationId xmlns:p14="http://schemas.microsoft.com/office/powerpoint/2010/main" val="5570593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93B31-13D9-A681-4F85-D106BD11A16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EBB20C-7E58-54A4-975E-D81ADD52EC4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832CB4-4BF5-313D-E3A4-CD2B1FDFB54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7FFB7FD-C453-ED83-211D-DC45A73CC5E4}"/>
              </a:ext>
            </a:extLst>
          </p:cNvPr>
          <p:cNvSpPr>
            <a:spLocks noGrp="1"/>
          </p:cNvSpPr>
          <p:nvPr>
            <p:ph type="sldNum" sz="quarter" idx="5"/>
          </p:nvPr>
        </p:nvSpPr>
        <p:spPr/>
        <p:txBody>
          <a:bodyPr/>
          <a:lstStyle/>
          <a:p>
            <a:fld id="{36428713-14CC-42E2-8203-8C57A59C2847}" type="slidenum">
              <a:rPr lang="en-US" smtClean="0"/>
              <a:t>33</a:t>
            </a:fld>
            <a:endParaRPr lang="en-US"/>
          </a:p>
        </p:txBody>
      </p:sp>
    </p:spTree>
    <p:extLst>
      <p:ext uri="{BB962C8B-B14F-4D97-AF65-F5344CB8AC3E}">
        <p14:creationId xmlns:p14="http://schemas.microsoft.com/office/powerpoint/2010/main" val="18304064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FC07-8B59-1115-FFA4-5C092B9F9BF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D9E0085-2C22-DC1D-ACBA-C216B6A8C98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BC5BFD8-8724-50FC-0EF8-BBADC072137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A1F310F-3806-B6F6-BE63-159AEC48CA28}"/>
              </a:ext>
            </a:extLst>
          </p:cNvPr>
          <p:cNvSpPr>
            <a:spLocks noGrp="1"/>
          </p:cNvSpPr>
          <p:nvPr>
            <p:ph type="sldNum" sz="quarter" idx="5"/>
          </p:nvPr>
        </p:nvSpPr>
        <p:spPr/>
        <p:txBody>
          <a:bodyPr/>
          <a:lstStyle/>
          <a:p>
            <a:fld id="{36428713-14CC-42E2-8203-8C57A59C2847}" type="slidenum">
              <a:rPr lang="en-US" smtClean="0"/>
              <a:t>34</a:t>
            </a:fld>
            <a:endParaRPr lang="en-US"/>
          </a:p>
        </p:txBody>
      </p:sp>
    </p:spTree>
    <p:extLst>
      <p:ext uri="{BB962C8B-B14F-4D97-AF65-F5344CB8AC3E}">
        <p14:creationId xmlns:p14="http://schemas.microsoft.com/office/powerpoint/2010/main" val="3431081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00449-91DC-B873-4B7B-1C32A87BDC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30060E8-A08D-5CB2-3857-EB965ACA997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875D282-4A66-F4F9-A626-422521C49A5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6752A08-1079-CA70-95EB-60AC9073F775}"/>
              </a:ext>
            </a:extLst>
          </p:cNvPr>
          <p:cNvSpPr>
            <a:spLocks noGrp="1"/>
          </p:cNvSpPr>
          <p:nvPr>
            <p:ph type="sldNum" sz="quarter" idx="5"/>
          </p:nvPr>
        </p:nvSpPr>
        <p:spPr/>
        <p:txBody>
          <a:bodyPr/>
          <a:lstStyle/>
          <a:p>
            <a:fld id="{36428713-14CC-42E2-8203-8C57A59C2847}" type="slidenum">
              <a:rPr lang="en-US" smtClean="0"/>
              <a:t>35</a:t>
            </a:fld>
            <a:endParaRPr lang="en-US"/>
          </a:p>
        </p:txBody>
      </p:sp>
    </p:spTree>
    <p:extLst>
      <p:ext uri="{BB962C8B-B14F-4D97-AF65-F5344CB8AC3E}">
        <p14:creationId xmlns:p14="http://schemas.microsoft.com/office/powerpoint/2010/main" val="3239759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7754E-BCCC-0CE6-B360-00858FDC63D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0A4DBC-5F11-2EC3-EF57-C960C8ABFB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819F587-26E5-C306-2EFC-F6EE8A1CB5D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FA6008E-BEC5-5C61-168A-C5C1ACD318DC}"/>
              </a:ext>
            </a:extLst>
          </p:cNvPr>
          <p:cNvSpPr>
            <a:spLocks noGrp="1"/>
          </p:cNvSpPr>
          <p:nvPr>
            <p:ph type="sldNum" sz="quarter" idx="5"/>
          </p:nvPr>
        </p:nvSpPr>
        <p:spPr/>
        <p:txBody>
          <a:bodyPr/>
          <a:lstStyle/>
          <a:p>
            <a:fld id="{36428713-14CC-42E2-8203-8C57A59C2847}" type="slidenum">
              <a:rPr lang="en-US" smtClean="0"/>
              <a:t>9</a:t>
            </a:fld>
            <a:endParaRPr lang="en-US"/>
          </a:p>
        </p:txBody>
      </p:sp>
    </p:spTree>
    <p:extLst>
      <p:ext uri="{BB962C8B-B14F-4D97-AF65-F5344CB8AC3E}">
        <p14:creationId xmlns:p14="http://schemas.microsoft.com/office/powerpoint/2010/main" val="24813754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C4CA-41FF-9629-5B3B-84E897ED312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AB5A1E2-0446-18BA-B39B-6DB8C7A1BBE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200714-8246-EC2A-8E00-8740ED67F3D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DB20180-CBF7-B8DF-D94B-62283662167C}"/>
              </a:ext>
            </a:extLst>
          </p:cNvPr>
          <p:cNvSpPr>
            <a:spLocks noGrp="1"/>
          </p:cNvSpPr>
          <p:nvPr>
            <p:ph type="sldNum" sz="quarter" idx="5"/>
          </p:nvPr>
        </p:nvSpPr>
        <p:spPr/>
        <p:txBody>
          <a:bodyPr/>
          <a:lstStyle/>
          <a:p>
            <a:fld id="{36428713-14CC-42E2-8203-8C57A59C2847}" type="slidenum">
              <a:rPr lang="en-US" smtClean="0"/>
              <a:t>36</a:t>
            </a:fld>
            <a:endParaRPr lang="en-US"/>
          </a:p>
        </p:txBody>
      </p:sp>
    </p:spTree>
    <p:extLst>
      <p:ext uri="{BB962C8B-B14F-4D97-AF65-F5344CB8AC3E}">
        <p14:creationId xmlns:p14="http://schemas.microsoft.com/office/powerpoint/2010/main" val="4280728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FE981-E018-A11A-98E0-140C974F8A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3BC941-C5EE-32C5-F261-272C8FF6933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87AEFF4-E0A2-C48B-1753-0CD09D27280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39E835-6808-6F6E-3199-B2FEE5BBA546}"/>
              </a:ext>
            </a:extLst>
          </p:cNvPr>
          <p:cNvSpPr>
            <a:spLocks noGrp="1"/>
          </p:cNvSpPr>
          <p:nvPr>
            <p:ph type="sldNum" sz="quarter" idx="5"/>
          </p:nvPr>
        </p:nvSpPr>
        <p:spPr/>
        <p:txBody>
          <a:bodyPr/>
          <a:lstStyle/>
          <a:p>
            <a:fld id="{36428713-14CC-42E2-8203-8C57A59C2847}" type="slidenum">
              <a:rPr lang="en-US" smtClean="0"/>
              <a:t>37</a:t>
            </a:fld>
            <a:endParaRPr lang="en-US"/>
          </a:p>
        </p:txBody>
      </p:sp>
    </p:spTree>
    <p:extLst>
      <p:ext uri="{BB962C8B-B14F-4D97-AF65-F5344CB8AC3E}">
        <p14:creationId xmlns:p14="http://schemas.microsoft.com/office/powerpoint/2010/main" val="41135038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CF94A-B341-AE22-743E-94E76D8795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8172BA6-746B-9DB4-1298-3891F3AD85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5AA5B8C-916C-A8C0-756B-38DB661FBFD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3F8142-0F58-5570-E382-9170CABBF908}"/>
              </a:ext>
            </a:extLst>
          </p:cNvPr>
          <p:cNvSpPr>
            <a:spLocks noGrp="1"/>
          </p:cNvSpPr>
          <p:nvPr>
            <p:ph type="sldNum" sz="quarter" idx="5"/>
          </p:nvPr>
        </p:nvSpPr>
        <p:spPr/>
        <p:txBody>
          <a:bodyPr/>
          <a:lstStyle/>
          <a:p>
            <a:fld id="{36428713-14CC-42E2-8203-8C57A59C2847}" type="slidenum">
              <a:rPr lang="en-US" smtClean="0"/>
              <a:t>38</a:t>
            </a:fld>
            <a:endParaRPr lang="en-US"/>
          </a:p>
        </p:txBody>
      </p:sp>
    </p:spTree>
    <p:extLst>
      <p:ext uri="{BB962C8B-B14F-4D97-AF65-F5344CB8AC3E}">
        <p14:creationId xmlns:p14="http://schemas.microsoft.com/office/powerpoint/2010/main" val="3283037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DDBAF-9B8D-5522-6325-81CB60668E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30AC326-A961-9326-675E-35F7BCE6C33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9EDB6DC-FE2C-3B92-DCB5-5E2AB27164E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E0237A9-2C0A-FDE8-BA82-EFD964639909}"/>
              </a:ext>
            </a:extLst>
          </p:cNvPr>
          <p:cNvSpPr>
            <a:spLocks noGrp="1"/>
          </p:cNvSpPr>
          <p:nvPr>
            <p:ph type="sldNum" sz="quarter" idx="5"/>
          </p:nvPr>
        </p:nvSpPr>
        <p:spPr/>
        <p:txBody>
          <a:bodyPr/>
          <a:lstStyle/>
          <a:p>
            <a:fld id="{36428713-14CC-42E2-8203-8C57A59C2847}" type="slidenum">
              <a:rPr lang="en-US" smtClean="0"/>
              <a:t>39</a:t>
            </a:fld>
            <a:endParaRPr lang="en-US"/>
          </a:p>
        </p:txBody>
      </p:sp>
    </p:spTree>
    <p:extLst>
      <p:ext uri="{BB962C8B-B14F-4D97-AF65-F5344CB8AC3E}">
        <p14:creationId xmlns:p14="http://schemas.microsoft.com/office/powerpoint/2010/main" val="1592403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6064A-279F-71AB-57ED-88EA265ECF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04DCB0-8539-BBBF-763B-21844AB2D75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92B4E48-A6D2-5F78-EE4C-976D93B9D96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31B2F3-B72B-429F-08AA-44FD026EFAA7}"/>
              </a:ext>
            </a:extLst>
          </p:cNvPr>
          <p:cNvSpPr>
            <a:spLocks noGrp="1"/>
          </p:cNvSpPr>
          <p:nvPr>
            <p:ph type="sldNum" sz="quarter" idx="5"/>
          </p:nvPr>
        </p:nvSpPr>
        <p:spPr/>
        <p:txBody>
          <a:bodyPr/>
          <a:lstStyle/>
          <a:p>
            <a:fld id="{36428713-14CC-42E2-8203-8C57A59C2847}" type="slidenum">
              <a:rPr lang="en-US" smtClean="0"/>
              <a:t>40</a:t>
            </a:fld>
            <a:endParaRPr lang="en-US"/>
          </a:p>
        </p:txBody>
      </p:sp>
    </p:spTree>
    <p:extLst>
      <p:ext uri="{BB962C8B-B14F-4D97-AF65-F5344CB8AC3E}">
        <p14:creationId xmlns:p14="http://schemas.microsoft.com/office/powerpoint/2010/main" val="53855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951CD-ED6B-604D-99D1-3367D5CD98C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1B0395-E97B-C11B-A8C7-7EBA30CCB9A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A1FE9A7-6149-8CAC-350D-9E73F8FB684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16B052D-E806-50E3-6174-DBD8579ADB7F}"/>
              </a:ext>
            </a:extLst>
          </p:cNvPr>
          <p:cNvSpPr>
            <a:spLocks noGrp="1"/>
          </p:cNvSpPr>
          <p:nvPr>
            <p:ph type="sldNum" sz="quarter" idx="5"/>
          </p:nvPr>
        </p:nvSpPr>
        <p:spPr/>
        <p:txBody>
          <a:bodyPr/>
          <a:lstStyle/>
          <a:p>
            <a:fld id="{36428713-14CC-42E2-8203-8C57A59C2847}" type="slidenum">
              <a:rPr lang="en-US" smtClean="0"/>
              <a:t>41</a:t>
            </a:fld>
            <a:endParaRPr lang="en-US"/>
          </a:p>
        </p:txBody>
      </p:sp>
    </p:spTree>
    <p:extLst>
      <p:ext uri="{BB962C8B-B14F-4D97-AF65-F5344CB8AC3E}">
        <p14:creationId xmlns:p14="http://schemas.microsoft.com/office/powerpoint/2010/main" val="40784461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4F2EE-430F-DD65-B869-0619B277AEB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2FB32EF-5C43-315B-3C56-B7B7E508C1D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BD1565E-E1E9-5F0D-8BE7-4F5DC1E7050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F960C98-FC1B-0410-BD73-F48D44E3273D}"/>
              </a:ext>
            </a:extLst>
          </p:cNvPr>
          <p:cNvSpPr>
            <a:spLocks noGrp="1"/>
          </p:cNvSpPr>
          <p:nvPr>
            <p:ph type="sldNum" sz="quarter" idx="5"/>
          </p:nvPr>
        </p:nvSpPr>
        <p:spPr/>
        <p:txBody>
          <a:bodyPr/>
          <a:lstStyle/>
          <a:p>
            <a:fld id="{36428713-14CC-42E2-8203-8C57A59C2847}" type="slidenum">
              <a:rPr lang="en-US" smtClean="0"/>
              <a:t>42</a:t>
            </a:fld>
            <a:endParaRPr lang="en-US"/>
          </a:p>
        </p:txBody>
      </p:sp>
    </p:spTree>
    <p:extLst>
      <p:ext uri="{BB962C8B-B14F-4D97-AF65-F5344CB8AC3E}">
        <p14:creationId xmlns:p14="http://schemas.microsoft.com/office/powerpoint/2010/main" val="16658796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39058-4750-E7CA-FC23-610E55D5F8E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F575D80-F8CD-119B-625C-D86A9C48293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3E8E172-D596-9E7D-7324-16B2CFC179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E984F0E-AD39-9C0C-C093-95F479067D63}"/>
              </a:ext>
            </a:extLst>
          </p:cNvPr>
          <p:cNvSpPr>
            <a:spLocks noGrp="1"/>
          </p:cNvSpPr>
          <p:nvPr>
            <p:ph type="sldNum" sz="quarter" idx="5"/>
          </p:nvPr>
        </p:nvSpPr>
        <p:spPr/>
        <p:txBody>
          <a:bodyPr/>
          <a:lstStyle/>
          <a:p>
            <a:fld id="{36428713-14CC-42E2-8203-8C57A59C2847}" type="slidenum">
              <a:rPr lang="en-US" smtClean="0"/>
              <a:t>43</a:t>
            </a:fld>
            <a:endParaRPr lang="en-US"/>
          </a:p>
        </p:txBody>
      </p:sp>
    </p:spTree>
    <p:extLst>
      <p:ext uri="{BB962C8B-B14F-4D97-AF65-F5344CB8AC3E}">
        <p14:creationId xmlns:p14="http://schemas.microsoft.com/office/powerpoint/2010/main" val="2018490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7F713-3503-82D0-1CEC-888B76987B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D23B76-F53D-A56B-97F8-FD316BF48B0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051374-446F-F345-63D9-640703325B3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9FFD8D-1D6B-AFEC-CCB2-D52743D21CA5}"/>
              </a:ext>
            </a:extLst>
          </p:cNvPr>
          <p:cNvSpPr>
            <a:spLocks noGrp="1"/>
          </p:cNvSpPr>
          <p:nvPr>
            <p:ph type="sldNum" sz="quarter" idx="5"/>
          </p:nvPr>
        </p:nvSpPr>
        <p:spPr/>
        <p:txBody>
          <a:bodyPr/>
          <a:lstStyle/>
          <a:p>
            <a:fld id="{36428713-14CC-42E2-8203-8C57A59C2847}" type="slidenum">
              <a:rPr lang="en-US" smtClean="0"/>
              <a:t>10</a:t>
            </a:fld>
            <a:endParaRPr lang="en-US"/>
          </a:p>
        </p:txBody>
      </p:sp>
    </p:spTree>
    <p:extLst>
      <p:ext uri="{BB962C8B-B14F-4D97-AF65-F5344CB8AC3E}">
        <p14:creationId xmlns:p14="http://schemas.microsoft.com/office/powerpoint/2010/main" val="690192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D6ADE-B7BD-26DA-1021-BC13658441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C761FE6-9B3A-D277-431C-2186F3A508A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FE0A344-4915-5227-E8A9-94BA75AA410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74F54BB-4E17-7298-27EF-70F86042248A}"/>
              </a:ext>
            </a:extLst>
          </p:cNvPr>
          <p:cNvSpPr>
            <a:spLocks noGrp="1"/>
          </p:cNvSpPr>
          <p:nvPr>
            <p:ph type="sldNum" sz="quarter" idx="5"/>
          </p:nvPr>
        </p:nvSpPr>
        <p:spPr/>
        <p:txBody>
          <a:bodyPr/>
          <a:lstStyle/>
          <a:p>
            <a:fld id="{36428713-14CC-42E2-8203-8C57A59C2847}" type="slidenum">
              <a:rPr lang="en-US" smtClean="0"/>
              <a:t>11</a:t>
            </a:fld>
            <a:endParaRPr lang="en-US"/>
          </a:p>
        </p:txBody>
      </p:sp>
    </p:spTree>
    <p:extLst>
      <p:ext uri="{BB962C8B-B14F-4D97-AF65-F5344CB8AC3E}">
        <p14:creationId xmlns:p14="http://schemas.microsoft.com/office/powerpoint/2010/main" val="541228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1BC9-8C47-D549-3903-22F64F9881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A02166-AAC4-A557-594F-E4B9800B453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EF52C73-C7B1-E723-A098-E8A5324BFB5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303390F-EE4A-D46F-26C9-D884F52CF2C7}"/>
              </a:ext>
            </a:extLst>
          </p:cNvPr>
          <p:cNvSpPr>
            <a:spLocks noGrp="1"/>
          </p:cNvSpPr>
          <p:nvPr>
            <p:ph type="sldNum" sz="quarter" idx="5"/>
          </p:nvPr>
        </p:nvSpPr>
        <p:spPr/>
        <p:txBody>
          <a:bodyPr/>
          <a:lstStyle/>
          <a:p>
            <a:fld id="{36428713-14CC-42E2-8203-8C57A59C2847}" type="slidenum">
              <a:rPr lang="en-US" smtClean="0"/>
              <a:t>12</a:t>
            </a:fld>
            <a:endParaRPr lang="en-US"/>
          </a:p>
        </p:txBody>
      </p:sp>
    </p:spTree>
    <p:extLst>
      <p:ext uri="{BB962C8B-B14F-4D97-AF65-F5344CB8AC3E}">
        <p14:creationId xmlns:p14="http://schemas.microsoft.com/office/powerpoint/2010/main" val="2230789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3631E-797E-EFC4-7088-56DFDDAB8F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4E45E4-AC88-ACB6-2946-D4813FE1ED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4C7CE72-C7CD-F070-248E-F0456F72EBA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35F4C37-8B14-4F92-08BF-39F578BFBFAC}"/>
              </a:ext>
            </a:extLst>
          </p:cNvPr>
          <p:cNvSpPr>
            <a:spLocks noGrp="1"/>
          </p:cNvSpPr>
          <p:nvPr>
            <p:ph type="sldNum" sz="quarter" idx="5"/>
          </p:nvPr>
        </p:nvSpPr>
        <p:spPr/>
        <p:txBody>
          <a:bodyPr/>
          <a:lstStyle/>
          <a:p>
            <a:fld id="{36428713-14CC-42E2-8203-8C57A59C2847}" type="slidenum">
              <a:rPr lang="en-US" smtClean="0"/>
              <a:t>13</a:t>
            </a:fld>
            <a:endParaRPr lang="en-US"/>
          </a:p>
        </p:txBody>
      </p:sp>
    </p:spTree>
    <p:extLst>
      <p:ext uri="{BB962C8B-B14F-4D97-AF65-F5344CB8AC3E}">
        <p14:creationId xmlns:p14="http://schemas.microsoft.com/office/powerpoint/2010/main" val="745478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231E2-5BAC-465A-E985-045AEF81E9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3AC34FB-A996-D26C-89E2-0B8B3DE21AA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A964BAE-B7AA-8353-F7FB-53150EE958B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CEE117D-0AD3-DFF6-D9A5-BB5B39977ADF}"/>
              </a:ext>
            </a:extLst>
          </p:cNvPr>
          <p:cNvSpPr>
            <a:spLocks noGrp="1"/>
          </p:cNvSpPr>
          <p:nvPr>
            <p:ph type="sldNum" sz="quarter" idx="5"/>
          </p:nvPr>
        </p:nvSpPr>
        <p:spPr/>
        <p:txBody>
          <a:bodyPr/>
          <a:lstStyle/>
          <a:p>
            <a:fld id="{36428713-14CC-42E2-8203-8C57A59C2847}" type="slidenum">
              <a:rPr lang="en-US" smtClean="0"/>
              <a:t>14</a:t>
            </a:fld>
            <a:endParaRPr lang="en-US"/>
          </a:p>
        </p:txBody>
      </p:sp>
    </p:spTree>
    <p:extLst>
      <p:ext uri="{BB962C8B-B14F-4D97-AF65-F5344CB8AC3E}">
        <p14:creationId xmlns:p14="http://schemas.microsoft.com/office/powerpoint/2010/main" val="4109890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32EA2-C505-B3B5-CDCC-428093C8D8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7DC2B4-67DD-9ABE-6BBF-3FB76BD4716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650095-D303-89D6-B2BF-36A12B343EF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CB7370E-0D23-387B-F764-5415556BCD4D}"/>
              </a:ext>
            </a:extLst>
          </p:cNvPr>
          <p:cNvSpPr>
            <a:spLocks noGrp="1"/>
          </p:cNvSpPr>
          <p:nvPr>
            <p:ph type="sldNum" sz="quarter" idx="5"/>
          </p:nvPr>
        </p:nvSpPr>
        <p:spPr/>
        <p:txBody>
          <a:bodyPr/>
          <a:lstStyle/>
          <a:p>
            <a:fld id="{36428713-14CC-42E2-8203-8C57A59C2847}" type="slidenum">
              <a:rPr lang="en-US" smtClean="0"/>
              <a:t>15</a:t>
            </a:fld>
            <a:endParaRPr lang="en-US"/>
          </a:p>
        </p:txBody>
      </p:sp>
    </p:spTree>
    <p:extLst>
      <p:ext uri="{BB962C8B-B14F-4D97-AF65-F5344CB8AC3E}">
        <p14:creationId xmlns:p14="http://schemas.microsoft.com/office/powerpoint/2010/main" val="15856598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_Title Slide">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A2B4B1D-EF38-03BA-D444-F06596814479}"/>
              </a:ext>
            </a:extLst>
          </p:cNvPr>
          <p:cNvSpPr>
            <a:spLocks noGrp="1"/>
          </p:cNvSpPr>
          <p:nvPr>
            <p:ph type="dt" sz="half" idx="10"/>
          </p:nvPr>
        </p:nvSpPr>
        <p:spPr/>
        <p:txBody>
          <a:bodyPr/>
          <a:lstStyle>
            <a:lvl1pPr>
              <a:defRPr>
                <a:solidFill>
                  <a:schemeClr val="bg1"/>
                </a:solidFill>
              </a:defRPr>
            </a:lvl1p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1248C01B-ADC8-DD74-F228-C54D4E801F56}"/>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602A634D-CF7E-64F2-BEAE-6A1AF87B9159}"/>
              </a:ext>
            </a:extLst>
          </p:cNvPr>
          <p:cNvSpPr>
            <a:spLocks noGrp="1"/>
          </p:cNvSpPr>
          <p:nvPr>
            <p:ph type="sldNum" sz="quarter" idx="12"/>
          </p:nvPr>
        </p:nvSpPr>
        <p:spPr/>
        <p:txBody>
          <a:bodyPr/>
          <a:lstStyle>
            <a:lvl1pPr>
              <a:defRPr>
                <a:solidFill>
                  <a:schemeClr val="bg1"/>
                </a:solidFill>
              </a:defRPr>
            </a:lvl1pPr>
          </a:lstStyle>
          <a:p>
            <a:fld id="{AA1CB3CE-F597-4C12-AACF-65CD4AF5B70E}" type="slidenum">
              <a:rPr lang="en-US" smtClean="0"/>
              <a:t>‹#›</a:t>
            </a:fld>
            <a:endParaRPr lang="en-US"/>
          </a:p>
        </p:txBody>
      </p:sp>
    </p:spTree>
    <p:extLst>
      <p:ext uri="{BB962C8B-B14F-4D97-AF65-F5344CB8AC3E}">
        <p14:creationId xmlns:p14="http://schemas.microsoft.com/office/powerpoint/2010/main" val="2514232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78FB94D-1247-06C6-770F-FB7FFE292F0F}"/>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325073983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7893F0-051B-CDE1-03CA-726F828BD703}"/>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294945076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0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FE3B319-632F-ACDC-CBFE-614A4EF7CFDD}"/>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391750003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4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97FF6F4-268F-BA89-FAE9-8EF694368EB0}"/>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265090854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8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ACE1214-2C42-EDA9-040D-2DB44FBEE4C7}"/>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4165918444"/>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2F667C-1328-2D57-487F-9A7B3FB155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2A85C2-37B1-AA76-D4C6-CE7C14FC3B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EFDA30-D9C6-1C3C-001B-6407505495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EE6B2E5F-FE76-E832-632E-FAA0002C30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1D403FD-66CF-37CB-D8C5-1D8ACD1B5D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1CB3CE-F597-4C12-AACF-65CD4AF5B70E}" type="slidenum">
              <a:rPr lang="en-US" smtClean="0"/>
              <a:t>‹#›</a:t>
            </a:fld>
            <a:endParaRPr lang="en-US"/>
          </a:p>
        </p:txBody>
      </p:sp>
    </p:spTree>
    <p:extLst>
      <p:ext uri="{BB962C8B-B14F-4D97-AF65-F5344CB8AC3E}">
        <p14:creationId xmlns:p14="http://schemas.microsoft.com/office/powerpoint/2010/main" val="1857033922"/>
      </p:ext>
    </p:extLst>
  </p:cSld>
  <p:clrMap bg1="lt1" tx1="dk1" bg2="lt2" tx2="dk2" accent1="accent1" accent2="accent2" accent3="accent3" accent4="accent4" accent5="accent5" accent6="accent6" hlink="hlink" folHlink="folHlink"/>
  <p:sldLayoutIdLst>
    <p:sldLayoutId id="2147483671" r:id="rId1"/>
    <p:sldLayoutId id="2147483674" r:id="rId2"/>
    <p:sldLayoutId id="2147483679" r:id="rId3"/>
    <p:sldLayoutId id="2147483684" r:id="rId4"/>
    <p:sldLayoutId id="2147483689" r:id="rId5"/>
    <p:sldLayoutId id="2147483694" r:id="rId6"/>
  </p:sldLayoutIdLst>
  <p:transition/>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48868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79B6E-978E-16BD-F384-D9A2223F2D2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1EEA322-14F5-031B-ECA0-DB281961E4FC}"/>
              </a:ext>
            </a:extLst>
          </p:cNvPr>
          <p:cNvSpPr>
            <a:spLocks noGrp="1"/>
          </p:cNvSpPr>
          <p:nvPr>
            <p:ph type="title"/>
          </p:nvPr>
        </p:nvSpPr>
        <p:spPr/>
        <p:txBody>
          <a:bodyPr/>
          <a:lstStyle/>
          <a:p>
            <a:r>
              <a:rPr lang="pl-PL" dirty="0"/>
              <a:t>Was </a:t>
            </a:r>
            <a:r>
              <a:rPr lang="pl-PL" dirty="0" err="1"/>
              <a:t>ist</a:t>
            </a:r>
            <a:r>
              <a:rPr lang="pl-PL" dirty="0"/>
              <a:t> </a:t>
            </a:r>
            <a:r>
              <a:rPr lang="pl-PL" dirty="0" err="1"/>
              <a:t>Solstic</a:t>
            </a:r>
            <a:r>
              <a:rPr lang="pl-PL" dirty="0"/>
              <a:t> Energy?</a:t>
            </a:r>
          </a:p>
        </p:txBody>
      </p:sp>
      <p:sp>
        <p:nvSpPr>
          <p:cNvPr id="6" name="Symbol zastępczy tekstu 5">
            <a:extLst>
              <a:ext uri="{FF2B5EF4-FFF2-40B4-BE49-F238E27FC236}">
                <a16:creationId xmlns:a16="http://schemas.microsoft.com/office/drawing/2014/main" id="{1F0BEBA1-1178-87DE-A6BA-9EE961C6BDC0}"/>
              </a:ext>
            </a:extLst>
          </p:cNvPr>
          <p:cNvSpPr>
            <a:spLocks noGrp="1"/>
          </p:cNvSpPr>
          <p:nvPr>
            <p:ph type="body" idx="1"/>
          </p:nvPr>
        </p:nvSpPr>
        <p:spPr/>
        <p:txBody>
          <a:bodyPr/>
          <a:lstStyle/>
          <a:p>
            <a:r>
              <a:rPr lang="pl-PL" dirty="0" err="1"/>
              <a:t>Solstic</a:t>
            </a:r>
            <a:r>
              <a:rPr lang="pl-PL" dirty="0"/>
              <a:t> Energy </a:t>
            </a:r>
            <a:r>
              <a:rPr lang="pl-PL" dirty="0" err="1"/>
              <a:t>ist</a:t>
            </a:r>
            <a:r>
              <a:rPr lang="pl-PL" dirty="0"/>
              <a:t> </a:t>
            </a:r>
            <a:r>
              <a:rPr lang="pl-PL" dirty="0" err="1"/>
              <a:t>ein</a:t>
            </a:r>
            <a:r>
              <a:rPr lang="pl-PL" dirty="0"/>
              <a:t> </a:t>
            </a:r>
            <a:r>
              <a:rPr lang="pl-PL" dirty="0" err="1"/>
              <a:t>Nahrungsergänzungsmittel</a:t>
            </a:r>
            <a:r>
              <a:rPr lang="pl-PL" dirty="0"/>
              <a:t> in </a:t>
            </a:r>
            <a:r>
              <a:rPr lang="pl-PL" dirty="0" err="1"/>
              <a:t>Beuteln</a:t>
            </a:r>
            <a:r>
              <a:rPr lang="pl-PL" dirty="0"/>
              <a:t>, </a:t>
            </a:r>
            <a:r>
              <a:rPr lang="pl-PL" dirty="0" err="1"/>
              <a:t>das</a:t>
            </a:r>
            <a:r>
              <a:rPr lang="pl-PL" dirty="0"/>
              <a:t> </a:t>
            </a:r>
            <a:r>
              <a:rPr lang="pl-PL" dirty="0" err="1"/>
              <a:t>nach</a:t>
            </a:r>
            <a:r>
              <a:rPr lang="pl-PL" dirty="0"/>
              <a:t> </a:t>
            </a:r>
            <a:r>
              <a:rPr lang="pl-PL" dirty="0" err="1"/>
              <a:t>dem</a:t>
            </a:r>
            <a:r>
              <a:rPr lang="pl-PL" dirty="0"/>
              <a:t> </a:t>
            </a:r>
            <a:r>
              <a:rPr lang="pl-PL" dirty="0" err="1"/>
              <a:t>Auflösen</a:t>
            </a:r>
            <a:r>
              <a:rPr lang="pl-PL" dirty="0"/>
              <a:t> in </a:t>
            </a:r>
            <a:r>
              <a:rPr lang="pl-PL" dirty="0" err="1"/>
              <a:t>Wasser</a:t>
            </a:r>
            <a:r>
              <a:rPr lang="pl-PL" dirty="0"/>
              <a:t> </a:t>
            </a:r>
            <a:r>
              <a:rPr lang="pl-PL" dirty="0" err="1"/>
              <a:t>ein</a:t>
            </a:r>
            <a:r>
              <a:rPr lang="pl-PL" dirty="0"/>
              <a:t> </a:t>
            </a:r>
            <a:r>
              <a:rPr lang="pl-PL" dirty="0" err="1"/>
              <a:t>erfrischendes</a:t>
            </a:r>
            <a:r>
              <a:rPr lang="pl-PL" dirty="0"/>
              <a:t> </a:t>
            </a:r>
            <a:r>
              <a:rPr lang="pl-PL" dirty="0" err="1"/>
              <a:t>Zitrusgetränk</a:t>
            </a:r>
            <a:r>
              <a:rPr lang="pl-PL" dirty="0"/>
              <a:t> </a:t>
            </a:r>
            <a:r>
              <a:rPr lang="pl-PL" dirty="0" err="1"/>
              <a:t>ergibt</a:t>
            </a:r>
            <a:r>
              <a:rPr lang="pl-PL" dirty="0"/>
              <a:t>.</a:t>
            </a:r>
          </a:p>
          <a:p>
            <a:r>
              <a:rPr lang="pl-PL" dirty="0"/>
              <a:t>Es </a:t>
            </a:r>
            <a:r>
              <a:rPr lang="pl-PL" dirty="0" err="1"/>
              <a:t>enthält</a:t>
            </a:r>
            <a:r>
              <a:rPr lang="pl-PL" dirty="0"/>
              <a:t>:</a:t>
            </a:r>
          </a:p>
          <a:p>
            <a:r>
              <a:rPr lang="pl-PL" dirty="0"/>
              <a:t>🌿 </a:t>
            </a:r>
            <a:r>
              <a:rPr lang="pl-PL" dirty="0" err="1"/>
              <a:t>Pflanzenextrakte</a:t>
            </a:r>
            <a:endParaRPr lang="pl-PL" dirty="0"/>
          </a:p>
          <a:p>
            <a:r>
              <a:rPr lang="pl-PL" dirty="0"/>
              <a:t>💛 </a:t>
            </a:r>
            <a:r>
              <a:rPr lang="pl-PL" dirty="0" err="1"/>
              <a:t>Vitamine</a:t>
            </a:r>
            <a:r>
              <a:rPr lang="pl-PL" dirty="0"/>
              <a:t> der B-</a:t>
            </a:r>
            <a:r>
              <a:rPr lang="pl-PL" dirty="0" err="1"/>
              <a:t>Gruppe</a:t>
            </a:r>
            <a:endParaRPr lang="pl-PL" dirty="0"/>
          </a:p>
          <a:p>
            <a:r>
              <a:rPr lang="pl-PL" dirty="0"/>
              <a:t>🍃 </a:t>
            </a:r>
            <a:r>
              <a:rPr lang="pl-PL" dirty="0" err="1"/>
              <a:t>natürliche</a:t>
            </a:r>
            <a:r>
              <a:rPr lang="pl-PL" dirty="0"/>
              <a:t> </a:t>
            </a:r>
            <a:r>
              <a:rPr lang="pl-PL" dirty="0" err="1"/>
              <a:t>Koffeinquellen</a:t>
            </a:r>
            <a:endParaRPr lang="pl-PL" dirty="0"/>
          </a:p>
          <a:p>
            <a:r>
              <a:rPr lang="pl-PL" dirty="0" err="1"/>
              <a:t>Eine</a:t>
            </a:r>
            <a:r>
              <a:rPr lang="pl-PL" dirty="0"/>
              <a:t> </a:t>
            </a:r>
            <a:r>
              <a:rPr lang="pl-PL" dirty="0" err="1"/>
              <a:t>bequeme</a:t>
            </a:r>
            <a:r>
              <a:rPr lang="pl-PL" dirty="0"/>
              <a:t> Art, </a:t>
            </a:r>
            <a:r>
              <a:rPr lang="pl-PL" dirty="0" err="1"/>
              <a:t>einen</a:t>
            </a:r>
            <a:r>
              <a:rPr lang="pl-PL" dirty="0"/>
              <a:t> </a:t>
            </a:r>
            <a:r>
              <a:rPr lang="pl-PL" dirty="0" err="1"/>
              <a:t>aktiven</a:t>
            </a:r>
            <a:r>
              <a:rPr lang="pl-PL" dirty="0"/>
              <a:t> Tag </a:t>
            </a:r>
            <a:r>
              <a:rPr lang="pl-PL" dirty="0" err="1"/>
              <a:t>zu</a:t>
            </a:r>
            <a:r>
              <a:rPr lang="pl-PL" dirty="0"/>
              <a:t> </a:t>
            </a:r>
            <a:r>
              <a:rPr lang="pl-PL" dirty="0" err="1"/>
              <a:t>beginnen</a:t>
            </a:r>
            <a:r>
              <a:rPr lang="pl-PL" dirty="0"/>
              <a:t>.</a:t>
            </a:r>
          </a:p>
        </p:txBody>
      </p:sp>
      <p:pic>
        <p:nvPicPr>
          <p:cNvPr id="3" name="Obraz 2" descr="The image depicts a yellow circle with a splash of yellow liquid being spilled or poured around it.&#10;&#10;Zawartość wygenerowana przez AI może być niepoprawna.">
            <a:extLst>
              <a:ext uri="{FF2B5EF4-FFF2-40B4-BE49-F238E27FC236}">
                <a16:creationId xmlns:a16="http://schemas.microsoft.com/office/drawing/2014/main" id="{AA3FF429-0349-8A24-3166-3EB6A958669C}"/>
              </a:ext>
            </a:extLst>
          </p:cNvPr>
          <p:cNvPicPr>
            <a:picLocks noChangeAspect="1"/>
          </p:cNvPicPr>
          <p:nvPr/>
        </p:nvPicPr>
        <p:blipFill>
          <a:blip r:embed="rId3"/>
          <a:stretch>
            <a:fillRect/>
          </a:stretch>
        </p:blipFill>
        <p:spPr>
          <a:xfrm rot="14016584">
            <a:off x="9409430" y="4374594"/>
            <a:ext cx="2301196" cy="1954683"/>
          </a:xfrm>
          <a:prstGeom prst="rect">
            <a:avLst/>
          </a:prstGeom>
        </p:spPr>
      </p:pic>
    </p:spTree>
    <p:extLst>
      <p:ext uri="{BB962C8B-B14F-4D97-AF65-F5344CB8AC3E}">
        <p14:creationId xmlns:p14="http://schemas.microsoft.com/office/powerpoint/2010/main" val="411456434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86C7C-D910-6D1B-FDDC-27E52D9B9B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C601730-97FB-581E-ED50-53B17D48CC21}"/>
              </a:ext>
            </a:extLst>
          </p:cNvPr>
          <p:cNvSpPr>
            <a:spLocks noGrp="1"/>
          </p:cNvSpPr>
          <p:nvPr>
            <p:ph type="title"/>
          </p:nvPr>
        </p:nvSpPr>
        <p:spPr/>
        <p:txBody>
          <a:bodyPr/>
          <a:lstStyle/>
          <a:p>
            <a:r>
              <a:rPr lang="de-DE" dirty="0"/>
              <a:t>Was ist in einem Beutel enthalten?</a:t>
            </a:r>
            <a:endParaRPr lang="pl-PL" dirty="0"/>
          </a:p>
        </p:txBody>
      </p:sp>
      <p:sp>
        <p:nvSpPr>
          <p:cNvPr id="6" name="Symbol zastępczy tekstu 5">
            <a:extLst>
              <a:ext uri="{FF2B5EF4-FFF2-40B4-BE49-F238E27FC236}">
                <a16:creationId xmlns:a16="http://schemas.microsoft.com/office/drawing/2014/main" id="{8E8C04E6-56A6-FE0F-234C-7AA533F331CA}"/>
              </a:ext>
            </a:extLst>
          </p:cNvPr>
          <p:cNvSpPr>
            <a:spLocks noGrp="1"/>
          </p:cNvSpPr>
          <p:nvPr>
            <p:ph type="body" idx="1"/>
          </p:nvPr>
        </p:nvSpPr>
        <p:spPr/>
        <p:txBody>
          <a:bodyPr/>
          <a:lstStyle/>
          <a:p>
            <a:r>
              <a:rPr lang="pl-PL" dirty="0"/>
              <a:t>✔ </a:t>
            </a:r>
            <a:r>
              <a:rPr lang="pl-PL" dirty="0" err="1"/>
              <a:t>Guarana-Extrakt</a:t>
            </a:r>
            <a:r>
              <a:rPr lang="pl-PL" dirty="0"/>
              <a:t> – </a:t>
            </a:r>
            <a:r>
              <a:rPr lang="pl-PL" b="1" dirty="0"/>
              <a:t>273 </a:t>
            </a:r>
            <a:r>
              <a:rPr lang="pl-PL" b="1" dirty="0" err="1"/>
              <a:t>mg</a:t>
            </a:r>
            <a:endParaRPr lang="pl-PL" b="1" dirty="0"/>
          </a:p>
          <a:p>
            <a:r>
              <a:rPr lang="pl-PL" dirty="0"/>
              <a:t>✔ </a:t>
            </a:r>
            <a:r>
              <a:rPr lang="pl-PL" dirty="0" err="1"/>
              <a:t>Grüntee-Extrakt</a:t>
            </a:r>
            <a:r>
              <a:rPr lang="pl-PL" dirty="0"/>
              <a:t> – </a:t>
            </a:r>
            <a:r>
              <a:rPr lang="pl-PL" b="1" dirty="0"/>
              <a:t>50 </a:t>
            </a:r>
            <a:r>
              <a:rPr lang="pl-PL" b="1" dirty="0" err="1"/>
              <a:t>mg</a:t>
            </a:r>
            <a:endParaRPr lang="pl-PL" b="1" dirty="0"/>
          </a:p>
          <a:p>
            <a:r>
              <a:rPr lang="pl-PL" dirty="0"/>
              <a:t>✔ </a:t>
            </a:r>
            <a:r>
              <a:rPr lang="pl-PL" dirty="0" err="1"/>
              <a:t>Extrakt</a:t>
            </a:r>
            <a:r>
              <a:rPr lang="pl-PL" dirty="0"/>
              <a:t> </a:t>
            </a:r>
            <a:r>
              <a:rPr lang="pl-PL" dirty="0" err="1"/>
              <a:t>aus</a:t>
            </a:r>
            <a:r>
              <a:rPr lang="pl-PL" dirty="0"/>
              <a:t> </a:t>
            </a:r>
            <a:r>
              <a:rPr lang="pl-PL" dirty="0" err="1"/>
              <a:t>roten</a:t>
            </a:r>
            <a:r>
              <a:rPr lang="pl-PL" dirty="0"/>
              <a:t> </a:t>
            </a:r>
            <a:r>
              <a:rPr lang="pl-PL" dirty="0" err="1"/>
              <a:t>Traubenschalen</a:t>
            </a:r>
            <a:r>
              <a:rPr lang="pl-PL" dirty="0"/>
              <a:t> – </a:t>
            </a:r>
            <a:r>
              <a:rPr lang="pl-PL" b="1" dirty="0"/>
              <a:t>50 </a:t>
            </a:r>
            <a:r>
              <a:rPr lang="pl-PL" b="1" dirty="0" err="1"/>
              <a:t>mg</a:t>
            </a:r>
            <a:endParaRPr lang="pl-PL" b="1" dirty="0"/>
          </a:p>
          <a:p>
            <a:r>
              <a:rPr lang="pl-PL" dirty="0"/>
              <a:t>✔ </a:t>
            </a:r>
            <a:r>
              <a:rPr lang="pl-PL" dirty="0" err="1"/>
              <a:t>Yerba</a:t>
            </a:r>
            <a:r>
              <a:rPr lang="pl-PL" dirty="0"/>
              <a:t>-Mate-</a:t>
            </a:r>
            <a:r>
              <a:rPr lang="pl-PL" dirty="0" err="1"/>
              <a:t>Extrakt</a:t>
            </a:r>
            <a:r>
              <a:rPr lang="pl-PL" dirty="0"/>
              <a:t> – </a:t>
            </a:r>
            <a:r>
              <a:rPr lang="pl-PL" b="1" dirty="0"/>
              <a:t>10 </a:t>
            </a:r>
            <a:r>
              <a:rPr lang="pl-PL" b="1" dirty="0" err="1"/>
              <a:t>mg</a:t>
            </a:r>
            <a:endParaRPr lang="pl-PL" b="1" dirty="0"/>
          </a:p>
          <a:p>
            <a:r>
              <a:rPr lang="pl-PL" dirty="0"/>
              <a:t>✔ </a:t>
            </a:r>
            <a:r>
              <a:rPr lang="pl-PL" dirty="0" err="1"/>
              <a:t>Vitamin</a:t>
            </a:r>
            <a:r>
              <a:rPr lang="pl-PL" dirty="0"/>
              <a:t> B1</a:t>
            </a:r>
          </a:p>
          <a:p>
            <a:r>
              <a:rPr lang="pl-PL" dirty="0"/>
              <a:t>✔ ​​</a:t>
            </a:r>
            <a:r>
              <a:rPr lang="pl-PL" dirty="0" err="1"/>
              <a:t>Vitamin</a:t>
            </a:r>
            <a:r>
              <a:rPr lang="pl-PL" dirty="0"/>
              <a:t> B2</a:t>
            </a:r>
          </a:p>
          <a:p>
            <a:r>
              <a:rPr lang="pl-PL" dirty="0"/>
              <a:t>✔ </a:t>
            </a:r>
            <a:r>
              <a:rPr lang="pl-PL" dirty="0" err="1"/>
              <a:t>Vitamin</a:t>
            </a:r>
            <a:r>
              <a:rPr lang="pl-PL" dirty="0"/>
              <a:t> B3</a:t>
            </a:r>
          </a:p>
          <a:p>
            <a:r>
              <a:rPr lang="pl-PL" dirty="0"/>
              <a:t>✔ </a:t>
            </a:r>
            <a:r>
              <a:rPr lang="pl-PL" dirty="0" err="1"/>
              <a:t>Vitamin</a:t>
            </a:r>
            <a:r>
              <a:rPr lang="pl-PL" dirty="0"/>
              <a:t> B5</a:t>
            </a:r>
          </a:p>
          <a:p>
            <a:r>
              <a:rPr lang="pl-PL" dirty="0"/>
              <a:t>✔ </a:t>
            </a:r>
            <a:r>
              <a:rPr lang="pl-PL" dirty="0" err="1"/>
              <a:t>Vitamin</a:t>
            </a:r>
            <a:r>
              <a:rPr lang="pl-PL" dirty="0"/>
              <a:t> B6</a:t>
            </a:r>
          </a:p>
        </p:txBody>
      </p:sp>
      <p:pic>
        <p:nvPicPr>
          <p:cNvPr id="7" name="Obraz 6" descr="SUNSHINE&#10;&#10;Zawartość wygenerowana przez AI może być niepoprawna.">
            <a:extLst>
              <a:ext uri="{FF2B5EF4-FFF2-40B4-BE49-F238E27FC236}">
                <a16:creationId xmlns:a16="http://schemas.microsoft.com/office/drawing/2014/main" id="{0FC7A5D5-6147-5393-F864-D07EE66A854B}"/>
              </a:ext>
            </a:extLst>
          </p:cNvPr>
          <p:cNvPicPr>
            <a:picLocks noChangeAspect="1"/>
          </p:cNvPicPr>
          <p:nvPr/>
        </p:nvPicPr>
        <p:blipFill>
          <a:blip r:embed="rId3"/>
          <a:stretch>
            <a:fillRect/>
          </a:stretch>
        </p:blipFill>
        <p:spPr>
          <a:xfrm>
            <a:off x="9309315" y="1880461"/>
            <a:ext cx="2100549" cy="4916180"/>
          </a:xfrm>
          <a:prstGeom prst="rect">
            <a:avLst/>
          </a:prstGeom>
        </p:spPr>
      </p:pic>
    </p:spTree>
    <p:extLst>
      <p:ext uri="{BB962C8B-B14F-4D97-AF65-F5344CB8AC3E}">
        <p14:creationId xmlns:p14="http://schemas.microsoft.com/office/powerpoint/2010/main" val="20800144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0251D-BA01-9A4E-8343-8E24F57A573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D2B8C99-7B68-EB54-80B5-EF2DD2A89078}"/>
              </a:ext>
            </a:extLst>
          </p:cNvPr>
          <p:cNvSpPr>
            <a:spLocks noGrp="1"/>
          </p:cNvSpPr>
          <p:nvPr>
            <p:ph type="title"/>
          </p:nvPr>
        </p:nvSpPr>
        <p:spPr/>
        <p:txBody>
          <a:bodyPr/>
          <a:lstStyle/>
          <a:p>
            <a:r>
              <a:rPr lang="pl-PL" dirty="0"/>
              <a:t>Guarana</a:t>
            </a:r>
          </a:p>
        </p:txBody>
      </p:sp>
      <p:sp>
        <p:nvSpPr>
          <p:cNvPr id="6" name="Symbol zastępczy tekstu 5">
            <a:extLst>
              <a:ext uri="{FF2B5EF4-FFF2-40B4-BE49-F238E27FC236}">
                <a16:creationId xmlns:a16="http://schemas.microsoft.com/office/drawing/2014/main" id="{6484B69F-48F1-E8FB-016B-90775E73ABED}"/>
              </a:ext>
            </a:extLst>
          </p:cNvPr>
          <p:cNvSpPr>
            <a:spLocks noGrp="1"/>
          </p:cNvSpPr>
          <p:nvPr>
            <p:ph type="body" idx="1"/>
          </p:nvPr>
        </p:nvSpPr>
        <p:spPr/>
        <p:txBody>
          <a:bodyPr/>
          <a:lstStyle/>
          <a:p>
            <a:r>
              <a:rPr lang="de-DE" b="1" dirty="0"/>
              <a:t>Natürliche Koffeinquelle</a:t>
            </a:r>
          </a:p>
          <a:p>
            <a:r>
              <a:rPr lang="de-DE" dirty="0"/>
              <a:t>Guarana ist eine Pflanze, die aus dem Amazonasgebiet stammt.</a:t>
            </a:r>
          </a:p>
          <a:p>
            <a:r>
              <a:rPr lang="de-DE" dirty="0"/>
              <a:t>Ihre Samen werden seit Jahrhunderten von der dortigen Bevölkerung als natürlicher Bestandteil der täglichen Ernährung genutzt.</a:t>
            </a:r>
          </a:p>
          <a:p>
            <a:r>
              <a:rPr lang="de-DE" dirty="0"/>
              <a:t>In </a:t>
            </a:r>
            <a:r>
              <a:rPr lang="de-DE" dirty="0" err="1"/>
              <a:t>Solstic</a:t>
            </a:r>
            <a:r>
              <a:rPr lang="de-DE" dirty="0"/>
              <a:t> liefert der Guarana-Extrakt </a:t>
            </a:r>
            <a:r>
              <a:rPr lang="de-DE" b="1" dirty="0"/>
              <a:t>60 mg natürliches Koffein pro Portion.</a:t>
            </a:r>
            <a:endParaRPr lang="pl-PL" b="1" dirty="0"/>
          </a:p>
        </p:txBody>
      </p:sp>
      <p:pic>
        <p:nvPicPr>
          <p:cNvPr id="3" name="Obraz 2" descr="The image shows two perfectly round, red-striped watermelons, each with a black seed, placed on a white background.&#10;&#10;Zawartość wygenerowana przez AI może być niepoprawna.">
            <a:extLst>
              <a:ext uri="{FF2B5EF4-FFF2-40B4-BE49-F238E27FC236}">
                <a16:creationId xmlns:a16="http://schemas.microsoft.com/office/drawing/2014/main" id="{F9F869DD-326D-A9E1-5FCC-DD82B6E3B802}"/>
              </a:ext>
            </a:extLst>
          </p:cNvPr>
          <p:cNvPicPr>
            <a:picLocks noChangeAspect="1"/>
          </p:cNvPicPr>
          <p:nvPr/>
        </p:nvPicPr>
        <p:blipFill>
          <a:blip r:embed="rId3"/>
          <a:stretch>
            <a:fillRect/>
          </a:stretch>
        </p:blipFill>
        <p:spPr>
          <a:xfrm>
            <a:off x="8005687" y="3954074"/>
            <a:ext cx="3355589" cy="2384156"/>
          </a:xfrm>
          <a:prstGeom prst="rect">
            <a:avLst/>
          </a:prstGeom>
        </p:spPr>
      </p:pic>
    </p:spTree>
    <p:extLst>
      <p:ext uri="{BB962C8B-B14F-4D97-AF65-F5344CB8AC3E}">
        <p14:creationId xmlns:p14="http://schemas.microsoft.com/office/powerpoint/2010/main" val="308827189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FADAF-836A-60EA-7A49-671F2AF1C58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FE07B4C0-1BEB-59F6-3F0B-68AFB7F84087}"/>
              </a:ext>
            </a:extLst>
          </p:cNvPr>
          <p:cNvSpPr>
            <a:spLocks noGrp="1"/>
          </p:cNvSpPr>
          <p:nvPr>
            <p:ph type="title"/>
          </p:nvPr>
        </p:nvSpPr>
        <p:spPr/>
        <p:txBody>
          <a:bodyPr/>
          <a:lstStyle/>
          <a:p>
            <a:r>
              <a:rPr lang="pl-PL" dirty="0" err="1"/>
              <a:t>Warum</a:t>
            </a:r>
            <a:r>
              <a:rPr lang="pl-PL" dirty="0"/>
              <a:t> </a:t>
            </a:r>
            <a:r>
              <a:rPr lang="pl-PL" dirty="0" err="1"/>
              <a:t>Koffein</a:t>
            </a:r>
            <a:r>
              <a:rPr lang="pl-PL" dirty="0"/>
              <a:t> </a:t>
            </a:r>
            <a:r>
              <a:rPr lang="pl-PL" dirty="0" err="1"/>
              <a:t>aus</a:t>
            </a:r>
            <a:r>
              <a:rPr lang="pl-PL" dirty="0"/>
              <a:t> Guarana?</a:t>
            </a:r>
          </a:p>
        </p:txBody>
      </p:sp>
      <p:sp>
        <p:nvSpPr>
          <p:cNvPr id="6" name="Symbol zastępczy tekstu 5">
            <a:extLst>
              <a:ext uri="{FF2B5EF4-FFF2-40B4-BE49-F238E27FC236}">
                <a16:creationId xmlns:a16="http://schemas.microsoft.com/office/drawing/2014/main" id="{AB0A00E3-9544-245E-B126-A5E041905A60}"/>
              </a:ext>
            </a:extLst>
          </p:cNvPr>
          <p:cNvSpPr>
            <a:spLocks noGrp="1"/>
          </p:cNvSpPr>
          <p:nvPr>
            <p:ph type="body" idx="1"/>
          </p:nvPr>
        </p:nvSpPr>
        <p:spPr/>
        <p:txBody>
          <a:bodyPr>
            <a:normAutofit/>
          </a:bodyPr>
          <a:lstStyle/>
          <a:p>
            <a:r>
              <a:rPr lang="de-DE" sz="2800" dirty="0"/>
              <a:t>Viele Menschen bringen Koffein ausschließlich mit Kaffee in Verbindung.</a:t>
            </a:r>
          </a:p>
          <a:p>
            <a:r>
              <a:rPr lang="de-DE" sz="2800" dirty="0"/>
              <a:t>Dabei kann es auch aus natürlichen pflanzlichen Rohstoffen stammen, wie zum Beispiel:</a:t>
            </a:r>
          </a:p>
          <a:p>
            <a:r>
              <a:rPr lang="de-DE" sz="2800" dirty="0"/>
              <a:t>🌿 Guarana</a:t>
            </a:r>
          </a:p>
          <a:p>
            <a:r>
              <a:rPr lang="de-DE" sz="2800" dirty="0"/>
              <a:t>🍃 Grüner Tee</a:t>
            </a:r>
          </a:p>
          <a:p>
            <a:r>
              <a:rPr lang="de-DE" sz="2800" dirty="0"/>
              <a:t>🌱 Yerba Mate</a:t>
            </a:r>
          </a:p>
          <a:p>
            <a:r>
              <a:rPr lang="de-DE" sz="2800" dirty="0"/>
              <a:t>Genau diese Inhaltsstoffe machen den Charakter von </a:t>
            </a:r>
            <a:r>
              <a:rPr lang="de-DE" sz="2800" dirty="0" err="1"/>
              <a:t>Solstic</a:t>
            </a:r>
            <a:r>
              <a:rPr lang="de-DE" sz="2800" dirty="0"/>
              <a:t> Energy aus.</a:t>
            </a:r>
            <a:endParaRPr lang="pl-PL" sz="2800" dirty="0"/>
          </a:p>
        </p:txBody>
      </p:sp>
    </p:spTree>
    <p:extLst>
      <p:ext uri="{BB962C8B-B14F-4D97-AF65-F5344CB8AC3E}">
        <p14:creationId xmlns:p14="http://schemas.microsoft.com/office/powerpoint/2010/main" val="142888404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5E8BB-727F-A04A-F02C-ED743262849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C01068E-6905-9E58-23AD-80156D292A02}"/>
              </a:ext>
            </a:extLst>
          </p:cNvPr>
          <p:cNvSpPr>
            <a:spLocks noGrp="1"/>
          </p:cNvSpPr>
          <p:nvPr>
            <p:ph type="title"/>
          </p:nvPr>
        </p:nvSpPr>
        <p:spPr/>
        <p:txBody>
          <a:bodyPr/>
          <a:lstStyle/>
          <a:p>
            <a:r>
              <a:rPr lang="pl-PL" dirty="0" err="1"/>
              <a:t>Grüner</a:t>
            </a:r>
            <a:r>
              <a:rPr lang="pl-PL" dirty="0"/>
              <a:t> </a:t>
            </a:r>
            <a:r>
              <a:rPr lang="pl-PL" dirty="0" err="1"/>
              <a:t>Tee</a:t>
            </a:r>
            <a:endParaRPr lang="pl-PL" dirty="0"/>
          </a:p>
        </p:txBody>
      </p:sp>
      <p:sp>
        <p:nvSpPr>
          <p:cNvPr id="6" name="Symbol zastępczy tekstu 5">
            <a:extLst>
              <a:ext uri="{FF2B5EF4-FFF2-40B4-BE49-F238E27FC236}">
                <a16:creationId xmlns:a16="http://schemas.microsoft.com/office/drawing/2014/main" id="{3B5FB991-8469-F540-9CAF-56B6ECF6359B}"/>
              </a:ext>
            </a:extLst>
          </p:cNvPr>
          <p:cNvSpPr>
            <a:spLocks noGrp="1"/>
          </p:cNvSpPr>
          <p:nvPr>
            <p:ph type="body" idx="1"/>
          </p:nvPr>
        </p:nvSpPr>
        <p:spPr/>
        <p:txBody>
          <a:bodyPr/>
          <a:lstStyle/>
          <a:p>
            <a:r>
              <a:rPr lang="de-DE" dirty="0"/>
              <a:t>Einer der weltweit bekanntesten pflanzlichen Rohstoffe.</a:t>
            </a:r>
          </a:p>
          <a:p>
            <a:r>
              <a:rPr lang="de-DE" dirty="0"/>
              <a:t>In Solstice wird ein Extrakt aus Grünteeblättern verwendet.</a:t>
            </a:r>
          </a:p>
          <a:p>
            <a:r>
              <a:rPr lang="de-DE" dirty="0"/>
              <a:t>Er ist Bestandteil der pflanzlichen Zusammensetzung des Produkts.</a:t>
            </a:r>
            <a:endParaRPr lang="pl-PL" dirty="0"/>
          </a:p>
        </p:txBody>
      </p:sp>
      <p:pic>
        <p:nvPicPr>
          <p:cNvPr id="3" name="Obraz 2" descr="The image depicts a pair of green tea leaves, one whole and one torn, scattered with green powdery residue around them.&#10;&#10;Zawartość wygenerowana przez AI może być niepoprawna.">
            <a:extLst>
              <a:ext uri="{FF2B5EF4-FFF2-40B4-BE49-F238E27FC236}">
                <a16:creationId xmlns:a16="http://schemas.microsoft.com/office/drawing/2014/main" id="{DB620123-3E1B-1467-A947-7D552461160D}"/>
              </a:ext>
            </a:extLst>
          </p:cNvPr>
          <p:cNvPicPr>
            <a:picLocks noChangeAspect="1"/>
          </p:cNvPicPr>
          <p:nvPr/>
        </p:nvPicPr>
        <p:blipFill>
          <a:blip r:embed="rId3"/>
          <a:stretch>
            <a:fillRect/>
          </a:stretch>
        </p:blipFill>
        <p:spPr>
          <a:xfrm>
            <a:off x="8131445" y="3302194"/>
            <a:ext cx="3741242" cy="3400822"/>
          </a:xfrm>
          <a:prstGeom prst="rect">
            <a:avLst/>
          </a:prstGeom>
        </p:spPr>
      </p:pic>
    </p:spTree>
    <p:extLst>
      <p:ext uri="{BB962C8B-B14F-4D97-AF65-F5344CB8AC3E}">
        <p14:creationId xmlns:p14="http://schemas.microsoft.com/office/powerpoint/2010/main" val="320640747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1690C-5BC0-124F-67DD-7E8F41B5584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B301225-5859-C061-81B9-098A89D6CC75}"/>
              </a:ext>
            </a:extLst>
          </p:cNvPr>
          <p:cNvSpPr>
            <a:spLocks noGrp="1"/>
          </p:cNvSpPr>
          <p:nvPr>
            <p:ph type="title"/>
          </p:nvPr>
        </p:nvSpPr>
        <p:spPr/>
        <p:txBody>
          <a:bodyPr/>
          <a:lstStyle/>
          <a:p>
            <a:r>
              <a:rPr lang="pl-PL" dirty="0" err="1"/>
              <a:t>Yerba</a:t>
            </a:r>
            <a:r>
              <a:rPr lang="pl-PL" dirty="0"/>
              <a:t> Mate</a:t>
            </a:r>
          </a:p>
        </p:txBody>
      </p:sp>
      <p:sp>
        <p:nvSpPr>
          <p:cNvPr id="6" name="Symbol zastępczy tekstu 5">
            <a:extLst>
              <a:ext uri="{FF2B5EF4-FFF2-40B4-BE49-F238E27FC236}">
                <a16:creationId xmlns:a16="http://schemas.microsoft.com/office/drawing/2014/main" id="{8A0D3D0E-A555-A8BF-72E7-13A2DF78D0F6}"/>
              </a:ext>
            </a:extLst>
          </p:cNvPr>
          <p:cNvSpPr>
            <a:spLocks noGrp="1"/>
          </p:cNvSpPr>
          <p:nvPr>
            <p:ph type="body" idx="1"/>
          </p:nvPr>
        </p:nvSpPr>
        <p:spPr/>
        <p:txBody>
          <a:bodyPr/>
          <a:lstStyle/>
          <a:p>
            <a:r>
              <a:rPr lang="de-DE" dirty="0"/>
              <a:t>Yerba Mate ist seit Jahrhunderten Teil der Tradition südamerikanischer Länder.</a:t>
            </a:r>
          </a:p>
          <a:p>
            <a:r>
              <a:rPr lang="de-DE" dirty="0"/>
              <a:t>In </a:t>
            </a:r>
            <a:r>
              <a:rPr lang="de-DE" dirty="0" err="1"/>
              <a:t>Solstic</a:t>
            </a:r>
            <a:r>
              <a:rPr lang="de-DE" dirty="0"/>
              <a:t> wird ein Extrakt aus ihren Blättern als Bestandteil einer natürlichen Zutatenkombination verwendet.</a:t>
            </a:r>
            <a:endParaRPr lang="pl-PL" dirty="0"/>
          </a:p>
        </p:txBody>
      </p:sp>
      <p:pic>
        <p:nvPicPr>
          <p:cNvPr id="3" name="Obraz 2" descr="The image shows a close-up view of a pile of finely chopped, green, herbal plant material.&#10;&#10;Zawartość wygenerowana przez AI może być niepoprawna.">
            <a:extLst>
              <a:ext uri="{FF2B5EF4-FFF2-40B4-BE49-F238E27FC236}">
                <a16:creationId xmlns:a16="http://schemas.microsoft.com/office/drawing/2014/main" id="{32F0785B-3EA6-69B5-3BE8-EC2828C3B2E4}"/>
              </a:ext>
            </a:extLst>
          </p:cNvPr>
          <p:cNvPicPr>
            <a:picLocks noChangeAspect="1"/>
          </p:cNvPicPr>
          <p:nvPr/>
        </p:nvPicPr>
        <p:blipFill>
          <a:blip r:embed="rId3"/>
          <a:stretch>
            <a:fillRect/>
          </a:stretch>
        </p:blipFill>
        <p:spPr>
          <a:xfrm>
            <a:off x="6733188" y="3361915"/>
            <a:ext cx="4475443" cy="2922125"/>
          </a:xfrm>
          <a:prstGeom prst="rect">
            <a:avLst/>
          </a:prstGeom>
        </p:spPr>
      </p:pic>
    </p:spTree>
    <p:extLst>
      <p:ext uri="{BB962C8B-B14F-4D97-AF65-F5344CB8AC3E}">
        <p14:creationId xmlns:p14="http://schemas.microsoft.com/office/powerpoint/2010/main" val="158516759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70DD8-0B96-FA99-280E-7A4D226EEA5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CAE3482-5731-B632-C946-BEC382DB51EA}"/>
              </a:ext>
            </a:extLst>
          </p:cNvPr>
          <p:cNvSpPr>
            <a:spLocks noGrp="1"/>
          </p:cNvSpPr>
          <p:nvPr>
            <p:ph type="title"/>
          </p:nvPr>
        </p:nvSpPr>
        <p:spPr/>
        <p:txBody>
          <a:bodyPr/>
          <a:lstStyle/>
          <a:p>
            <a:r>
              <a:rPr lang="pl-PL" dirty="0" err="1"/>
              <a:t>Rote</a:t>
            </a:r>
            <a:r>
              <a:rPr lang="pl-PL" dirty="0"/>
              <a:t> </a:t>
            </a:r>
            <a:r>
              <a:rPr lang="pl-PL" dirty="0" err="1"/>
              <a:t>Weintrauben</a:t>
            </a:r>
            <a:endParaRPr lang="pl-PL" dirty="0"/>
          </a:p>
        </p:txBody>
      </p:sp>
      <p:sp>
        <p:nvSpPr>
          <p:cNvPr id="6" name="Symbol zastępczy tekstu 5">
            <a:extLst>
              <a:ext uri="{FF2B5EF4-FFF2-40B4-BE49-F238E27FC236}">
                <a16:creationId xmlns:a16="http://schemas.microsoft.com/office/drawing/2014/main" id="{0B2AF5ED-6F67-E9E7-E0CA-208CF3142690}"/>
              </a:ext>
            </a:extLst>
          </p:cNvPr>
          <p:cNvSpPr>
            <a:spLocks noGrp="1"/>
          </p:cNvSpPr>
          <p:nvPr>
            <p:ph type="body" idx="1"/>
          </p:nvPr>
        </p:nvSpPr>
        <p:spPr/>
        <p:txBody>
          <a:bodyPr/>
          <a:lstStyle/>
          <a:p>
            <a:r>
              <a:rPr lang="de-DE" dirty="0" err="1"/>
              <a:t>Solstic</a:t>
            </a:r>
            <a:r>
              <a:rPr lang="de-DE" dirty="0"/>
              <a:t> enthält zudem einen Extrakt aus roten Traubenschalen.</a:t>
            </a:r>
          </a:p>
          <a:p>
            <a:r>
              <a:rPr lang="de-DE" dirty="0"/>
              <a:t>Dies ist ein weiterer pflanzlicher Inhaltsstoff, der die Zusammensetzung des Produkts ergänzt.</a:t>
            </a:r>
            <a:endParaRPr lang="pl-PL" dirty="0"/>
          </a:p>
        </p:txBody>
      </p:sp>
      <p:pic>
        <p:nvPicPr>
          <p:cNvPr id="3" name="Obraz 2" descr="The image shows a cluster of ripe, plump purple grapes, some with a slight green tinge, hanging on a stem.&#10;&#10;Zawartość wygenerowana przez AI może być niepoprawna.">
            <a:extLst>
              <a:ext uri="{FF2B5EF4-FFF2-40B4-BE49-F238E27FC236}">
                <a16:creationId xmlns:a16="http://schemas.microsoft.com/office/drawing/2014/main" id="{66CCA4BF-C9CA-2FA1-3EED-58F577BA9DF9}"/>
              </a:ext>
            </a:extLst>
          </p:cNvPr>
          <p:cNvPicPr>
            <a:picLocks noChangeAspect="1"/>
          </p:cNvPicPr>
          <p:nvPr/>
        </p:nvPicPr>
        <p:blipFill>
          <a:blip r:embed="rId3"/>
          <a:stretch>
            <a:fillRect/>
          </a:stretch>
        </p:blipFill>
        <p:spPr>
          <a:xfrm>
            <a:off x="6834172" y="3130657"/>
            <a:ext cx="4679286" cy="3479369"/>
          </a:xfrm>
          <a:prstGeom prst="rect">
            <a:avLst/>
          </a:prstGeom>
        </p:spPr>
      </p:pic>
    </p:spTree>
    <p:extLst>
      <p:ext uri="{BB962C8B-B14F-4D97-AF65-F5344CB8AC3E}">
        <p14:creationId xmlns:p14="http://schemas.microsoft.com/office/powerpoint/2010/main" val="160158843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4CF7-9486-A442-DC69-A3A5AFA3810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B598B0DA-3DDD-2591-8259-2044472C6148}"/>
              </a:ext>
            </a:extLst>
          </p:cNvPr>
          <p:cNvSpPr>
            <a:spLocks noGrp="1"/>
          </p:cNvSpPr>
          <p:nvPr>
            <p:ph type="title"/>
          </p:nvPr>
        </p:nvSpPr>
        <p:spPr/>
        <p:txBody>
          <a:bodyPr/>
          <a:lstStyle/>
          <a:p>
            <a:r>
              <a:rPr lang="pl-PL" dirty="0" err="1"/>
              <a:t>Die</a:t>
            </a:r>
            <a:r>
              <a:rPr lang="pl-PL" dirty="0"/>
              <a:t> Kraft der B-</a:t>
            </a:r>
            <a:r>
              <a:rPr lang="pl-PL" dirty="0" err="1"/>
              <a:t>Vitamine</a:t>
            </a:r>
            <a:endParaRPr lang="pl-PL" dirty="0"/>
          </a:p>
        </p:txBody>
      </p:sp>
      <p:sp>
        <p:nvSpPr>
          <p:cNvPr id="6" name="Symbol zastępczy tekstu 5">
            <a:extLst>
              <a:ext uri="{FF2B5EF4-FFF2-40B4-BE49-F238E27FC236}">
                <a16:creationId xmlns:a16="http://schemas.microsoft.com/office/drawing/2014/main" id="{9E1E6DD3-A611-7458-3413-0F2B1C8EBD35}"/>
              </a:ext>
            </a:extLst>
          </p:cNvPr>
          <p:cNvSpPr>
            <a:spLocks noGrp="1"/>
          </p:cNvSpPr>
          <p:nvPr>
            <p:ph type="body" idx="1"/>
          </p:nvPr>
        </p:nvSpPr>
        <p:spPr/>
        <p:txBody>
          <a:bodyPr>
            <a:normAutofit fontScale="47500" lnSpcReduction="20000"/>
          </a:bodyPr>
          <a:lstStyle/>
          <a:p>
            <a:r>
              <a:rPr lang="pl-PL" u="sng" dirty="0" err="1"/>
              <a:t>Genau</a:t>
            </a:r>
            <a:r>
              <a:rPr lang="pl-PL" u="sng" dirty="0"/>
              <a:t> </a:t>
            </a:r>
            <a:r>
              <a:rPr lang="pl-PL" u="sng" dirty="0" err="1"/>
              <a:t>diese</a:t>
            </a:r>
            <a:r>
              <a:rPr lang="pl-PL" u="sng" dirty="0"/>
              <a:t> </a:t>
            </a:r>
            <a:r>
              <a:rPr lang="pl-PL" u="sng" dirty="0" err="1"/>
              <a:t>sind</a:t>
            </a:r>
            <a:r>
              <a:rPr lang="pl-PL" u="sng" dirty="0"/>
              <a:t> </a:t>
            </a:r>
            <a:r>
              <a:rPr lang="pl-PL" u="sng" dirty="0" err="1"/>
              <a:t>die</a:t>
            </a:r>
            <a:r>
              <a:rPr lang="pl-PL" u="sng" dirty="0"/>
              <a:t> </a:t>
            </a:r>
            <a:r>
              <a:rPr lang="pl-PL" u="sng" dirty="0" err="1"/>
              <a:t>Hauptakteure</a:t>
            </a:r>
            <a:r>
              <a:rPr lang="pl-PL" u="sng" dirty="0"/>
              <a:t> von </a:t>
            </a:r>
            <a:r>
              <a:rPr lang="pl-PL" u="sng" dirty="0" err="1"/>
              <a:t>Solstic</a:t>
            </a:r>
            <a:r>
              <a:rPr lang="pl-PL" u="sng" dirty="0"/>
              <a:t>.</a:t>
            </a:r>
          </a:p>
          <a:p>
            <a:endParaRPr lang="pl-PL" u="sng" dirty="0"/>
          </a:p>
          <a:p>
            <a:r>
              <a:rPr lang="pl-PL" b="1" dirty="0" err="1"/>
              <a:t>Vitamin</a:t>
            </a:r>
            <a:r>
              <a:rPr lang="pl-PL" b="1" dirty="0"/>
              <a:t> B1 (</a:t>
            </a:r>
            <a:r>
              <a:rPr lang="pl-PL" b="1" dirty="0" err="1"/>
              <a:t>Thiamin</a:t>
            </a:r>
            <a:r>
              <a:rPr lang="pl-PL" b="1" dirty="0"/>
              <a:t>)</a:t>
            </a:r>
          </a:p>
          <a:p>
            <a:r>
              <a:rPr lang="pl-PL" dirty="0"/>
              <a:t>✔ </a:t>
            </a:r>
            <a:r>
              <a:rPr lang="pl-PL" dirty="0" err="1"/>
              <a:t>trägt</a:t>
            </a:r>
            <a:r>
              <a:rPr lang="pl-PL" dirty="0"/>
              <a:t> </a:t>
            </a:r>
            <a:r>
              <a:rPr lang="pl-PL" dirty="0" err="1"/>
              <a:t>zur</a:t>
            </a:r>
            <a:r>
              <a:rPr lang="pl-PL" dirty="0"/>
              <a:t> </a:t>
            </a:r>
            <a:r>
              <a:rPr lang="pl-PL" dirty="0" err="1"/>
              <a:t>normalen</a:t>
            </a:r>
            <a:r>
              <a:rPr lang="pl-PL" dirty="0"/>
              <a:t> </a:t>
            </a:r>
            <a:r>
              <a:rPr lang="pl-PL" dirty="0" err="1"/>
              <a:t>Funktion</a:t>
            </a:r>
            <a:r>
              <a:rPr lang="pl-PL" dirty="0"/>
              <a:t> des </a:t>
            </a:r>
            <a:r>
              <a:rPr lang="pl-PL" dirty="0" err="1"/>
              <a:t>Nervensystems</a:t>
            </a:r>
            <a:r>
              <a:rPr lang="pl-PL" dirty="0"/>
              <a:t> </a:t>
            </a:r>
            <a:r>
              <a:rPr lang="pl-PL" dirty="0" err="1"/>
              <a:t>bei</a:t>
            </a:r>
            <a:endParaRPr lang="pl-PL" dirty="0"/>
          </a:p>
          <a:p>
            <a:r>
              <a:rPr lang="pl-PL" dirty="0"/>
              <a:t>✔ </a:t>
            </a:r>
            <a:r>
              <a:rPr lang="pl-PL" dirty="0" err="1"/>
              <a:t>trägt</a:t>
            </a:r>
            <a:r>
              <a:rPr lang="pl-PL" dirty="0"/>
              <a:t> </a:t>
            </a:r>
            <a:r>
              <a:rPr lang="pl-PL" dirty="0" err="1"/>
              <a:t>zur</a:t>
            </a:r>
            <a:r>
              <a:rPr lang="pl-PL" dirty="0"/>
              <a:t> </a:t>
            </a:r>
            <a:r>
              <a:rPr lang="pl-PL" dirty="0" err="1"/>
              <a:t>Aufrechterhaltung</a:t>
            </a:r>
            <a:r>
              <a:rPr lang="pl-PL" dirty="0"/>
              <a:t> </a:t>
            </a:r>
            <a:r>
              <a:rPr lang="pl-PL" dirty="0" err="1"/>
              <a:t>normaler</a:t>
            </a:r>
            <a:r>
              <a:rPr lang="pl-PL" dirty="0"/>
              <a:t> </a:t>
            </a:r>
            <a:r>
              <a:rPr lang="pl-PL" dirty="0" err="1"/>
              <a:t>psychischer</a:t>
            </a:r>
            <a:r>
              <a:rPr lang="pl-PL" dirty="0"/>
              <a:t> </a:t>
            </a:r>
            <a:r>
              <a:rPr lang="pl-PL" dirty="0" err="1"/>
              <a:t>Funktionen</a:t>
            </a:r>
            <a:r>
              <a:rPr lang="pl-PL" dirty="0"/>
              <a:t> </a:t>
            </a:r>
            <a:r>
              <a:rPr lang="pl-PL" dirty="0" err="1"/>
              <a:t>bei</a:t>
            </a:r>
            <a:endParaRPr lang="pl-PL" dirty="0"/>
          </a:p>
          <a:p>
            <a:r>
              <a:rPr lang="pl-PL" b="1" dirty="0" err="1"/>
              <a:t>Vitamin</a:t>
            </a:r>
            <a:r>
              <a:rPr lang="pl-PL" b="1" dirty="0"/>
              <a:t> B2 (</a:t>
            </a:r>
            <a:r>
              <a:rPr lang="pl-PL" b="1" dirty="0" err="1"/>
              <a:t>Riboflavin</a:t>
            </a:r>
            <a:r>
              <a:rPr lang="pl-PL" b="1" dirty="0"/>
              <a:t>)</a:t>
            </a:r>
          </a:p>
          <a:p>
            <a:r>
              <a:rPr lang="pl-PL" dirty="0"/>
              <a:t>✔ </a:t>
            </a:r>
            <a:r>
              <a:rPr lang="pl-PL" dirty="0" err="1"/>
              <a:t>trägt</a:t>
            </a:r>
            <a:r>
              <a:rPr lang="pl-PL" dirty="0"/>
              <a:t> </a:t>
            </a:r>
            <a:r>
              <a:rPr lang="pl-PL" dirty="0" err="1"/>
              <a:t>dazu</a:t>
            </a:r>
            <a:r>
              <a:rPr lang="pl-PL" dirty="0"/>
              <a:t> </a:t>
            </a:r>
            <a:r>
              <a:rPr lang="pl-PL" dirty="0" err="1"/>
              <a:t>bei</a:t>
            </a:r>
            <a:r>
              <a:rPr lang="pl-PL" dirty="0"/>
              <a:t>, </a:t>
            </a:r>
            <a:r>
              <a:rPr lang="pl-PL" dirty="0" err="1"/>
              <a:t>das</a:t>
            </a:r>
            <a:r>
              <a:rPr lang="pl-PL" dirty="0"/>
              <a:t> </a:t>
            </a:r>
            <a:r>
              <a:rPr lang="pl-PL" dirty="0" err="1"/>
              <a:t>Gefühl</a:t>
            </a:r>
            <a:r>
              <a:rPr lang="pl-PL" dirty="0"/>
              <a:t> von </a:t>
            </a:r>
            <a:r>
              <a:rPr lang="pl-PL" dirty="0" err="1"/>
              <a:t>Müdigkeit</a:t>
            </a:r>
            <a:r>
              <a:rPr lang="pl-PL" dirty="0"/>
              <a:t> </a:t>
            </a:r>
            <a:r>
              <a:rPr lang="pl-PL" dirty="0" err="1"/>
              <a:t>und</a:t>
            </a:r>
            <a:r>
              <a:rPr lang="pl-PL" dirty="0"/>
              <a:t> </a:t>
            </a:r>
            <a:r>
              <a:rPr lang="pl-PL" dirty="0" err="1"/>
              <a:t>Erschöpfung</a:t>
            </a:r>
            <a:r>
              <a:rPr lang="pl-PL" dirty="0"/>
              <a:t> </a:t>
            </a:r>
            <a:r>
              <a:rPr lang="pl-PL" dirty="0" err="1"/>
              <a:t>zu</a:t>
            </a:r>
            <a:r>
              <a:rPr lang="pl-PL" dirty="0"/>
              <a:t> </a:t>
            </a:r>
            <a:r>
              <a:rPr lang="pl-PL" dirty="0" err="1"/>
              <a:t>verringern</a:t>
            </a:r>
            <a:endParaRPr lang="pl-PL" dirty="0"/>
          </a:p>
          <a:p>
            <a:r>
              <a:rPr lang="pl-PL" dirty="0"/>
              <a:t>✔ </a:t>
            </a:r>
            <a:r>
              <a:rPr lang="pl-PL" dirty="0" err="1"/>
              <a:t>trägt</a:t>
            </a:r>
            <a:r>
              <a:rPr lang="pl-PL" dirty="0"/>
              <a:t> </a:t>
            </a:r>
            <a:r>
              <a:rPr lang="pl-PL" dirty="0" err="1"/>
              <a:t>zum</a:t>
            </a:r>
            <a:r>
              <a:rPr lang="pl-PL" dirty="0"/>
              <a:t> </a:t>
            </a:r>
            <a:r>
              <a:rPr lang="pl-PL" dirty="0" err="1"/>
              <a:t>Schutz</a:t>
            </a:r>
            <a:r>
              <a:rPr lang="pl-PL" dirty="0"/>
              <a:t> der </a:t>
            </a:r>
            <a:r>
              <a:rPr lang="pl-PL" dirty="0" err="1"/>
              <a:t>Zellen</a:t>
            </a:r>
            <a:r>
              <a:rPr lang="pl-PL" dirty="0"/>
              <a:t> </a:t>
            </a:r>
            <a:r>
              <a:rPr lang="pl-PL" dirty="0" err="1"/>
              <a:t>vor</a:t>
            </a:r>
            <a:r>
              <a:rPr lang="pl-PL" dirty="0"/>
              <a:t> </a:t>
            </a:r>
            <a:r>
              <a:rPr lang="pl-PL" dirty="0" err="1"/>
              <a:t>oxidativem</a:t>
            </a:r>
            <a:r>
              <a:rPr lang="pl-PL" dirty="0"/>
              <a:t> </a:t>
            </a:r>
            <a:r>
              <a:rPr lang="pl-PL" dirty="0" err="1"/>
              <a:t>Stress</a:t>
            </a:r>
            <a:r>
              <a:rPr lang="pl-PL" dirty="0"/>
              <a:t> </a:t>
            </a:r>
            <a:r>
              <a:rPr lang="pl-PL" dirty="0" err="1"/>
              <a:t>bei</a:t>
            </a:r>
            <a:endParaRPr lang="pl-PL" dirty="0"/>
          </a:p>
          <a:p>
            <a:r>
              <a:rPr lang="pl-PL" dirty="0"/>
              <a:t>✔ </a:t>
            </a:r>
            <a:r>
              <a:rPr lang="pl-PL" dirty="0" err="1"/>
              <a:t>trägt</a:t>
            </a:r>
            <a:r>
              <a:rPr lang="pl-PL" dirty="0"/>
              <a:t> </a:t>
            </a:r>
            <a:r>
              <a:rPr lang="pl-PL" dirty="0" err="1"/>
              <a:t>zur</a:t>
            </a:r>
            <a:r>
              <a:rPr lang="pl-PL" dirty="0"/>
              <a:t> </a:t>
            </a:r>
            <a:r>
              <a:rPr lang="pl-PL" dirty="0" err="1"/>
              <a:t>Erhaltung</a:t>
            </a:r>
            <a:r>
              <a:rPr lang="pl-PL" dirty="0"/>
              <a:t> </a:t>
            </a:r>
            <a:r>
              <a:rPr lang="pl-PL" dirty="0" err="1"/>
              <a:t>einer</a:t>
            </a:r>
            <a:r>
              <a:rPr lang="pl-PL" dirty="0"/>
              <a:t> </a:t>
            </a:r>
            <a:r>
              <a:rPr lang="pl-PL" dirty="0" err="1"/>
              <a:t>normalen</a:t>
            </a:r>
            <a:r>
              <a:rPr lang="pl-PL" dirty="0"/>
              <a:t> </a:t>
            </a:r>
            <a:r>
              <a:rPr lang="pl-PL" dirty="0" err="1"/>
              <a:t>Sehkraft</a:t>
            </a:r>
            <a:r>
              <a:rPr lang="pl-PL" dirty="0"/>
              <a:t> </a:t>
            </a:r>
            <a:r>
              <a:rPr lang="pl-PL" dirty="0" err="1"/>
              <a:t>bei</a:t>
            </a:r>
            <a:endParaRPr lang="pl-PL" dirty="0"/>
          </a:p>
          <a:p>
            <a:r>
              <a:rPr lang="pl-PL" b="1" dirty="0" err="1"/>
              <a:t>Vitamin</a:t>
            </a:r>
            <a:r>
              <a:rPr lang="pl-PL" b="1" dirty="0"/>
              <a:t> B3 (</a:t>
            </a:r>
            <a:r>
              <a:rPr lang="pl-PL" b="1" dirty="0" err="1"/>
              <a:t>Niacin</a:t>
            </a:r>
            <a:r>
              <a:rPr lang="pl-PL" b="1" dirty="0"/>
              <a:t>)</a:t>
            </a:r>
          </a:p>
          <a:p>
            <a:r>
              <a:rPr lang="pl-PL" dirty="0"/>
              <a:t>✔ </a:t>
            </a:r>
            <a:r>
              <a:rPr lang="pl-PL" dirty="0" err="1"/>
              <a:t>trägt</a:t>
            </a:r>
            <a:r>
              <a:rPr lang="pl-PL" dirty="0"/>
              <a:t> </a:t>
            </a:r>
            <a:r>
              <a:rPr lang="pl-PL" dirty="0" err="1"/>
              <a:t>dazu</a:t>
            </a:r>
            <a:r>
              <a:rPr lang="pl-PL" dirty="0"/>
              <a:t> </a:t>
            </a:r>
            <a:r>
              <a:rPr lang="pl-PL" dirty="0" err="1"/>
              <a:t>bei</a:t>
            </a:r>
            <a:r>
              <a:rPr lang="pl-PL" dirty="0"/>
              <a:t>, </a:t>
            </a:r>
            <a:r>
              <a:rPr lang="pl-PL" dirty="0" err="1"/>
              <a:t>das</a:t>
            </a:r>
            <a:r>
              <a:rPr lang="pl-PL" dirty="0"/>
              <a:t> </a:t>
            </a:r>
            <a:r>
              <a:rPr lang="pl-PL" dirty="0" err="1"/>
              <a:t>Gefühl</a:t>
            </a:r>
            <a:r>
              <a:rPr lang="pl-PL" dirty="0"/>
              <a:t> von </a:t>
            </a:r>
            <a:r>
              <a:rPr lang="pl-PL" dirty="0" err="1"/>
              <a:t>Müdigkeit</a:t>
            </a:r>
            <a:r>
              <a:rPr lang="pl-PL" dirty="0"/>
              <a:t> </a:t>
            </a:r>
            <a:r>
              <a:rPr lang="pl-PL" dirty="0" err="1"/>
              <a:t>zu</a:t>
            </a:r>
            <a:r>
              <a:rPr lang="pl-PL" dirty="0"/>
              <a:t> </a:t>
            </a:r>
            <a:r>
              <a:rPr lang="pl-PL" dirty="0" err="1"/>
              <a:t>verringern</a:t>
            </a:r>
            <a:endParaRPr lang="pl-PL" dirty="0"/>
          </a:p>
          <a:p>
            <a:r>
              <a:rPr lang="pl-PL" dirty="0"/>
              <a:t>✔ </a:t>
            </a:r>
            <a:r>
              <a:rPr lang="pl-PL" dirty="0" err="1"/>
              <a:t>unterstützt</a:t>
            </a:r>
            <a:r>
              <a:rPr lang="pl-PL" dirty="0"/>
              <a:t> </a:t>
            </a:r>
            <a:r>
              <a:rPr lang="pl-PL" dirty="0" err="1"/>
              <a:t>die</a:t>
            </a:r>
            <a:r>
              <a:rPr lang="pl-PL" dirty="0"/>
              <a:t> </a:t>
            </a:r>
            <a:r>
              <a:rPr lang="pl-PL" dirty="0" err="1"/>
              <a:t>normale</a:t>
            </a:r>
            <a:r>
              <a:rPr lang="pl-PL" dirty="0"/>
              <a:t> </a:t>
            </a:r>
            <a:r>
              <a:rPr lang="pl-PL" dirty="0" err="1"/>
              <a:t>Funktion</a:t>
            </a:r>
            <a:r>
              <a:rPr lang="pl-PL" dirty="0"/>
              <a:t> des </a:t>
            </a:r>
            <a:r>
              <a:rPr lang="pl-PL" dirty="0" err="1"/>
              <a:t>Nervensystems</a:t>
            </a:r>
            <a:endParaRPr lang="pl-PL" dirty="0"/>
          </a:p>
          <a:p>
            <a:r>
              <a:rPr lang="pl-PL" dirty="0"/>
              <a:t>✔ </a:t>
            </a:r>
            <a:r>
              <a:rPr lang="pl-PL" dirty="0" err="1"/>
              <a:t>trägt</a:t>
            </a:r>
            <a:r>
              <a:rPr lang="pl-PL" dirty="0"/>
              <a:t> </a:t>
            </a:r>
            <a:r>
              <a:rPr lang="pl-PL" dirty="0" err="1"/>
              <a:t>zur</a:t>
            </a:r>
            <a:r>
              <a:rPr lang="pl-PL" dirty="0"/>
              <a:t> </a:t>
            </a:r>
            <a:r>
              <a:rPr lang="pl-PL" dirty="0" err="1"/>
              <a:t>Erhaltung</a:t>
            </a:r>
            <a:r>
              <a:rPr lang="pl-PL" dirty="0"/>
              <a:t> </a:t>
            </a:r>
            <a:r>
              <a:rPr lang="pl-PL" dirty="0" err="1"/>
              <a:t>normaler</a:t>
            </a:r>
            <a:r>
              <a:rPr lang="pl-PL" dirty="0"/>
              <a:t> </a:t>
            </a:r>
            <a:r>
              <a:rPr lang="pl-PL" dirty="0" err="1"/>
              <a:t>psychischer</a:t>
            </a:r>
            <a:r>
              <a:rPr lang="pl-PL" dirty="0"/>
              <a:t> </a:t>
            </a:r>
            <a:r>
              <a:rPr lang="pl-PL" dirty="0" err="1"/>
              <a:t>Funktionen</a:t>
            </a:r>
            <a:r>
              <a:rPr lang="pl-PL" dirty="0"/>
              <a:t> </a:t>
            </a:r>
            <a:r>
              <a:rPr lang="pl-PL" dirty="0" err="1"/>
              <a:t>bei</a:t>
            </a:r>
            <a:endParaRPr lang="pl-PL" dirty="0"/>
          </a:p>
          <a:p>
            <a:r>
              <a:rPr lang="pl-PL" b="1" dirty="0" err="1"/>
              <a:t>Vitamin</a:t>
            </a:r>
            <a:r>
              <a:rPr lang="pl-PL" b="1" dirty="0"/>
              <a:t> B5 (</a:t>
            </a:r>
            <a:r>
              <a:rPr lang="pl-PL" b="1" dirty="0" err="1"/>
              <a:t>Pantothensäure</a:t>
            </a:r>
            <a:r>
              <a:rPr lang="pl-PL" b="1" dirty="0"/>
              <a:t>)</a:t>
            </a:r>
          </a:p>
          <a:p>
            <a:r>
              <a:rPr lang="pl-PL" dirty="0"/>
              <a:t>✔ </a:t>
            </a:r>
            <a:r>
              <a:rPr lang="pl-PL" dirty="0" err="1"/>
              <a:t>trägt</a:t>
            </a:r>
            <a:r>
              <a:rPr lang="pl-PL" dirty="0"/>
              <a:t> </a:t>
            </a:r>
            <a:r>
              <a:rPr lang="pl-PL" dirty="0" err="1"/>
              <a:t>zur</a:t>
            </a:r>
            <a:r>
              <a:rPr lang="pl-PL" dirty="0"/>
              <a:t> </a:t>
            </a:r>
            <a:r>
              <a:rPr lang="pl-PL" dirty="0" err="1"/>
              <a:t>Erhaltung</a:t>
            </a:r>
            <a:r>
              <a:rPr lang="pl-PL" dirty="0"/>
              <a:t> der </a:t>
            </a:r>
            <a:r>
              <a:rPr lang="pl-PL" dirty="0" err="1"/>
              <a:t>geistigen</a:t>
            </a:r>
            <a:r>
              <a:rPr lang="pl-PL" dirty="0"/>
              <a:t> </a:t>
            </a:r>
            <a:r>
              <a:rPr lang="pl-PL" dirty="0" err="1"/>
              <a:t>Leistungsfähigkeit</a:t>
            </a:r>
            <a:r>
              <a:rPr lang="pl-PL" dirty="0"/>
              <a:t> </a:t>
            </a:r>
            <a:r>
              <a:rPr lang="pl-PL" dirty="0" err="1"/>
              <a:t>bei</a:t>
            </a:r>
            <a:endParaRPr lang="pl-PL" dirty="0"/>
          </a:p>
          <a:p>
            <a:r>
              <a:rPr lang="pl-PL" dirty="0"/>
              <a:t>✔ </a:t>
            </a:r>
            <a:r>
              <a:rPr lang="pl-PL" dirty="0" err="1"/>
              <a:t>hilft</a:t>
            </a:r>
            <a:r>
              <a:rPr lang="pl-PL" dirty="0"/>
              <a:t>, </a:t>
            </a:r>
            <a:r>
              <a:rPr lang="pl-PL" dirty="0" err="1"/>
              <a:t>das</a:t>
            </a:r>
            <a:r>
              <a:rPr lang="pl-PL" dirty="0"/>
              <a:t> </a:t>
            </a:r>
            <a:r>
              <a:rPr lang="pl-PL" dirty="0" err="1"/>
              <a:t>Gefühl</a:t>
            </a:r>
            <a:r>
              <a:rPr lang="pl-PL" dirty="0"/>
              <a:t> von </a:t>
            </a:r>
            <a:r>
              <a:rPr lang="pl-PL" dirty="0" err="1"/>
              <a:t>Müdigkeit</a:t>
            </a:r>
            <a:r>
              <a:rPr lang="pl-PL" dirty="0"/>
              <a:t> </a:t>
            </a:r>
            <a:r>
              <a:rPr lang="pl-PL" dirty="0" err="1"/>
              <a:t>und</a:t>
            </a:r>
            <a:r>
              <a:rPr lang="pl-PL" dirty="0"/>
              <a:t> </a:t>
            </a:r>
            <a:r>
              <a:rPr lang="pl-PL" dirty="0" err="1"/>
              <a:t>Erschöpfung</a:t>
            </a:r>
            <a:r>
              <a:rPr lang="pl-PL" dirty="0"/>
              <a:t> </a:t>
            </a:r>
            <a:r>
              <a:rPr lang="pl-PL" dirty="0" err="1"/>
              <a:t>zu</a:t>
            </a:r>
            <a:r>
              <a:rPr lang="pl-PL" dirty="0"/>
              <a:t> </a:t>
            </a:r>
            <a:r>
              <a:rPr lang="pl-PL" dirty="0" err="1"/>
              <a:t>verringern</a:t>
            </a:r>
            <a:endParaRPr lang="pl-PL" dirty="0"/>
          </a:p>
          <a:p>
            <a:r>
              <a:rPr lang="pl-PL" b="1" dirty="0" err="1"/>
              <a:t>Vitamin</a:t>
            </a:r>
            <a:r>
              <a:rPr lang="pl-PL" b="1" dirty="0"/>
              <a:t> B6</a:t>
            </a:r>
          </a:p>
          <a:p>
            <a:r>
              <a:rPr lang="pl-PL" dirty="0"/>
              <a:t>✔ </a:t>
            </a:r>
            <a:r>
              <a:rPr lang="pl-PL" dirty="0" err="1"/>
              <a:t>trägt</a:t>
            </a:r>
            <a:r>
              <a:rPr lang="pl-PL" dirty="0"/>
              <a:t> </a:t>
            </a:r>
            <a:r>
              <a:rPr lang="pl-PL" dirty="0" err="1"/>
              <a:t>zu</a:t>
            </a:r>
            <a:r>
              <a:rPr lang="pl-PL" dirty="0"/>
              <a:t> </a:t>
            </a:r>
            <a:r>
              <a:rPr lang="pl-PL" dirty="0" err="1"/>
              <a:t>einem</a:t>
            </a:r>
            <a:r>
              <a:rPr lang="pl-PL" dirty="0"/>
              <a:t> </a:t>
            </a:r>
            <a:r>
              <a:rPr lang="pl-PL" dirty="0" err="1"/>
              <a:t>normalen</a:t>
            </a:r>
            <a:r>
              <a:rPr lang="pl-PL" dirty="0"/>
              <a:t> </a:t>
            </a:r>
            <a:r>
              <a:rPr lang="pl-PL" dirty="0" err="1"/>
              <a:t>Energiestoffwechsel</a:t>
            </a:r>
            <a:r>
              <a:rPr lang="pl-PL" dirty="0"/>
              <a:t> </a:t>
            </a:r>
            <a:r>
              <a:rPr lang="pl-PL" dirty="0" err="1"/>
              <a:t>bei</a:t>
            </a:r>
            <a:endParaRPr lang="pl-PL" dirty="0"/>
          </a:p>
          <a:p>
            <a:r>
              <a:rPr lang="pl-PL" dirty="0"/>
              <a:t>✔ </a:t>
            </a:r>
            <a:r>
              <a:rPr lang="pl-PL" dirty="0" err="1"/>
              <a:t>unterstützt</a:t>
            </a:r>
            <a:r>
              <a:rPr lang="pl-PL" dirty="0"/>
              <a:t> </a:t>
            </a:r>
            <a:r>
              <a:rPr lang="pl-PL" dirty="0" err="1"/>
              <a:t>die</a:t>
            </a:r>
            <a:r>
              <a:rPr lang="pl-PL" dirty="0"/>
              <a:t> </a:t>
            </a:r>
            <a:r>
              <a:rPr lang="pl-PL" dirty="0" err="1"/>
              <a:t>normale</a:t>
            </a:r>
            <a:r>
              <a:rPr lang="pl-PL" dirty="0"/>
              <a:t> </a:t>
            </a:r>
            <a:r>
              <a:rPr lang="pl-PL" dirty="0" err="1"/>
              <a:t>Funktion</a:t>
            </a:r>
            <a:r>
              <a:rPr lang="pl-PL" dirty="0"/>
              <a:t> des </a:t>
            </a:r>
            <a:r>
              <a:rPr lang="pl-PL" dirty="0" err="1"/>
              <a:t>Nervensystems</a:t>
            </a:r>
            <a:endParaRPr lang="pl-PL" dirty="0"/>
          </a:p>
          <a:p>
            <a:r>
              <a:rPr lang="pl-PL" dirty="0"/>
              <a:t>✔ </a:t>
            </a:r>
            <a:r>
              <a:rPr lang="pl-PL" dirty="0" err="1"/>
              <a:t>hilft</a:t>
            </a:r>
            <a:r>
              <a:rPr lang="pl-PL" dirty="0"/>
              <a:t>, </a:t>
            </a:r>
            <a:r>
              <a:rPr lang="pl-PL" dirty="0" err="1"/>
              <a:t>das</a:t>
            </a:r>
            <a:r>
              <a:rPr lang="pl-PL" dirty="0"/>
              <a:t> </a:t>
            </a:r>
            <a:r>
              <a:rPr lang="pl-PL" dirty="0" err="1"/>
              <a:t>Gefühl</a:t>
            </a:r>
            <a:r>
              <a:rPr lang="pl-PL" dirty="0"/>
              <a:t> von </a:t>
            </a:r>
            <a:r>
              <a:rPr lang="pl-PL" dirty="0" err="1"/>
              <a:t>Müdigkeit</a:t>
            </a:r>
            <a:r>
              <a:rPr lang="pl-PL" dirty="0"/>
              <a:t> </a:t>
            </a:r>
            <a:r>
              <a:rPr lang="pl-PL" dirty="0" err="1"/>
              <a:t>und</a:t>
            </a:r>
            <a:r>
              <a:rPr lang="pl-PL" dirty="0"/>
              <a:t> </a:t>
            </a:r>
            <a:r>
              <a:rPr lang="pl-PL" dirty="0" err="1"/>
              <a:t>Erschöpfung</a:t>
            </a:r>
            <a:r>
              <a:rPr lang="pl-PL" dirty="0"/>
              <a:t> </a:t>
            </a:r>
            <a:r>
              <a:rPr lang="pl-PL" dirty="0" err="1"/>
              <a:t>zu</a:t>
            </a:r>
            <a:r>
              <a:rPr lang="pl-PL" dirty="0"/>
              <a:t> </a:t>
            </a:r>
            <a:r>
              <a:rPr lang="pl-PL" dirty="0" err="1"/>
              <a:t>verringern</a:t>
            </a:r>
            <a:endParaRPr lang="pl-PL" dirty="0"/>
          </a:p>
        </p:txBody>
      </p:sp>
      <p:pic>
        <p:nvPicPr>
          <p:cNvPr id="3" name="Obraz 2" descr="VITAMIN&#10;&#10;Zawartość wygenerowana przez AI może być niepoprawna.">
            <a:extLst>
              <a:ext uri="{FF2B5EF4-FFF2-40B4-BE49-F238E27FC236}">
                <a16:creationId xmlns:a16="http://schemas.microsoft.com/office/drawing/2014/main" id="{08BAC589-3336-9A7C-9DAD-0D2C92D735D4}"/>
              </a:ext>
            </a:extLst>
          </p:cNvPr>
          <p:cNvPicPr>
            <a:picLocks noChangeAspect="1"/>
          </p:cNvPicPr>
          <p:nvPr/>
        </p:nvPicPr>
        <p:blipFill>
          <a:blip r:embed="rId3"/>
          <a:stretch>
            <a:fillRect/>
          </a:stretch>
        </p:blipFill>
        <p:spPr>
          <a:xfrm>
            <a:off x="7604501" y="2935435"/>
            <a:ext cx="3912959" cy="2678085"/>
          </a:xfrm>
          <a:prstGeom prst="rect">
            <a:avLst/>
          </a:prstGeom>
        </p:spPr>
      </p:pic>
    </p:spTree>
    <p:extLst>
      <p:ext uri="{BB962C8B-B14F-4D97-AF65-F5344CB8AC3E}">
        <p14:creationId xmlns:p14="http://schemas.microsoft.com/office/powerpoint/2010/main" val="328012945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175FC-8468-7813-3D96-9647860C00C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6C621B5-CB24-354B-C39F-5BA55D851F01}"/>
              </a:ext>
            </a:extLst>
          </p:cNvPr>
          <p:cNvSpPr>
            <a:spLocks noGrp="1"/>
          </p:cNvSpPr>
          <p:nvPr>
            <p:ph type="title"/>
          </p:nvPr>
        </p:nvSpPr>
        <p:spPr/>
        <p:txBody>
          <a:bodyPr/>
          <a:lstStyle/>
          <a:p>
            <a:r>
              <a:rPr lang="pl-PL" dirty="0" err="1"/>
              <a:t>Warum</a:t>
            </a:r>
            <a:r>
              <a:rPr lang="pl-PL" dirty="0"/>
              <a:t> </a:t>
            </a:r>
            <a:r>
              <a:rPr lang="pl-PL" dirty="0" err="1"/>
              <a:t>gerade</a:t>
            </a:r>
            <a:r>
              <a:rPr lang="pl-PL" dirty="0"/>
              <a:t> </a:t>
            </a:r>
            <a:r>
              <a:rPr lang="pl-PL" dirty="0" err="1"/>
              <a:t>Rote</a:t>
            </a:r>
            <a:r>
              <a:rPr lang="pl-PL" dirty="0"/>
              <a:t> </a:t>
            </a:r>
            <a:r>
              <a:rPr lang="pl-PL" dirty="0" err="1"/>
              <a:t>Bete</a:t>
            </a:r>
            <a:r>
              <a:rPr lang="pl-PL" dirty="0"/>
              <a:t>?</a:t>
            </a:r>
          </a:p>
        </p:txBody>
      </p:sp>
      <p:sp>
        <p:nvSpPr>
          <p:cNvPr id="6" name="Symbol zastępczy tekstu 5">
            <a:extLst>
              <a:ext uri="{FF2B5EF4-FFF2-40B4-BE49-F238E27FC236}">
                <a16:creationId xmlns:a16="http://schemas.microsoft.com/office/drawing/2014/main" id="{5B5189A6-5AF2-E3B9-CD2C-081DAE0C13C4}"/>
              </a:ext>
            </a:extLst>
          </p:cNvPr>
          <p:cNvSpPr>
            <a:spLocks noGrp="1"/>
          </p:cNvSpPr>
          <p:nvPr>
            <p:ph type="body" idx="1"/>
          </p:nvPr>
        </p:nvSpPr>
        <p:spPr/>
        <p:txBody>
          <a:bodyPr/>
          <a:lstStyle/>
          <a:p>
            <a:r>
              <a:rPr lang="pl-PL" dirty="0" err="1"/>
              <a:t>Auf</a:t>
            </a:r>
            <a:r>
              <a:rPr lang="pl-PL" dirty="0"/>
              <a:t> den </a:t>
            </a:r>
            <a:r>
              <a:rPr lang="pl-PL" dirty="0" err="1"/>
              <a:t>ersten</a:t>
            </a:r>
            <a:r>
              <a:rPr lang="pl-PL" dirty="0"/>
              <a:t> </a:t>
            </a:r>
            <a:r>
              <a:rPr lang="pl-PL" dirty="0" err="1"/>
              <a:t>Blick</a:t>
            </a:r>
            <a:r>
              <a:rPr lang="pl-PL" dirty="0"/>
              <a:t>…</a:t>
            </a:r>
          </a:p>
          <a:p>
            <a:r>
              <a:rPr lang="pl-PL" dirty="0" err="1"/>
              <a:t>ist</a:t>
            </a:r>
            <a:r>
              <a:rPr lang="pl-PL" dirty="0"/>
              <a:t> es </a:t>
            </a:r>
            <a:r>
              <a:rPr lang="pl-PL" dirty="0" err="1"/>
              <a:t>ein</a:t>
            </a:r>
            <a:r>
              <a:rPr lang="pl-PL" dirty="0"/>
              <a:t> </a:t>
            </a:r>
            <a:r>
              <a:rPr lang="pl-PL" dirty="0" err="1"/>
              <a:t>ganz</a:t>
            </a:r>
            <a:r>
              <a:rPr lang="pl-PL" dirty="0"/>
              <a:t> </a:t>
            </a:r>
            <a:r>
              <a:rPr lang="pl-PL" dirty="0" err="1"/>
              <a:t>normales</a:t>
            </a:r>
            <a:r>
              <a:rPr lang="pl-PL" dirty="0"/>
              <a:t> </a:t>
            </a:r>
            <a:r>
              <a:rPr lang="pl-PL" dirty="0" err="1"/>
              <a:t>Gemüse</a:t>
            </a:r>
            <a:r>
              <a:rPr lang="pl-PL" dirty="0"/>
              <a:t>.</a:t>
            </a:r>
          </a:p>
          <a:p>
            <a:r>
              <a:rPr lang="pl-PL" dirty="0" err="1"/>
              <a:t>Seit</a:t>
            </a:r>
            <a:r>
              <a:rPr lang="pl-PL" dirty="0"/>
              <a:t> </a:t>
            </a:r>
            <a:r>
              <a:rPr lang="pl-PL" dirty="0" err="1"/>
              <a:t>Hunderten</a:t>
            </a:r>
            <a:r>
              <a:rPr lang="pl-PL" dirty="0"/>
              <a:t> von </a:t>
            </a:r>
            <a:r>
              <a:rPr lang="pl-PL" dirty="0" err="1"/>
              <a:t>Jahren</a:t>
            </a:r>
            <a:r>
              <a:rPr lang="pl-PL" dirty="0"/>
              <a:t> </a:t>
            </a:r>
            <a:r>
              <a:rPr lang="pl-PL" dirty="0" err="1"/>
              <a:t>ist</a:t>
            </a:r>
            <a:r>
              <a:rPr lang="pl-PL" dirty="0"/>
              <a:t> es </a:t>
            </a:r>
            <a:r>
              <a:rPr lang="pl-PL" dirty="0" err="1"/>
              <a:t>auf</a:t>
            </a:r>
            <a:r>
              <a:rPr lang="pl-PL" dirty="0"/>
              <a:t> </a:t>
            </a:r>
            <a:r>
              <a:rPr lang="pl-PL" dirty="0" err="1"/>
              <a:t>unseren</a:t>
            </a:r>
            <a:r>
              <a:rPr lang="pl-PL" dirty="0"/>
              <a:t> </a:t>
            </a:r>
            <a:r>
              <a:rPr lang="pl-PL" dirty="0" err="1"/>
              <a:t>Tischen</a:t>
            </a:r>
            <a:r>
              <a:rPr lang="pl-PL" dirty="0"/>
              <a:t> </a:t>
            </a:r>
            <a:r>
              <a:rPr lang="pl-PL" dirty="0" err="1"/>
              <a:t>zu</a:t>
            </a:r>
            <a:r>
              <a:rPr lang="pl-PL" dirty="0"/>
              <a:t> </a:t>
            </a:r>
            <a:r>
              <a:rPr lang="pl-PL" dirty="0" err="1"/>
              <a:t>finden</a:t>
            </a:r>
            <a:r>
              <a:rPr lang="pl-PL" dirty="0"/>
              <a:t>.</a:t>
            </a:r>
          </a:p>
          <a:p>
            <a:r>
              <a:rPr lang="pl-PL" dirty="0" err="1"/>
              <a:t>Heute</a:t>
            </a:r>
            <a:r>
              <a:rPr lang="pl-PL" dirty="0"/>
              <a:t> </a:t>
            </a:r>
            <a:r>
              <a:rPr lang="pl-PL" dirty="0" err="1"/>
              <a:t>gehört</a:t>
            </a:r>
            <a:r>
              <a:rPr lang="pl-PL" dirty="0"/>
              <a:t> </a:t>
            </a:r>
            <a:r>
              <a:rPr lang="pl-PL" dirty="0" err="1"/>
              <a:t>die</a:t>
            </a:r>
            <a:r>
              <a:rPr lang="pl-PL" dirty="0"/>
              <a:t> </a:t>
            </a:r>
            <a:r>
              <a:rPr lang="pl-PL" dirty="0" err="1"/>
              <a:t>Rote</a:t>
            </a:r>
            <a:r>
              <a:rPr lang="pl-PL" dirty="0"/>
              <a:t> </a:t>
            </a:r>
            <a:r>
              <a:rPr lang="pl-PL" dirty="0" err="1"/>
              <a:t>Bete</a:t>
            </a:r>
            <a:r>
              <a:rPr lang="pl-PL" dirty="0"/>
              <a:t> </a:t>
            </a:r>
            <a:r>
              <a:rPr lang="pl-PL" dirty="0" err="1"/>
              <a:t>jedoch</a:t>
            </a:r>
            <a:r>
              <a:rPr lang="pl-PL" dirty="0"/>
              <a:t> </a:t>
            </a:r>
            <a:r>
              <a:rPr lang="pl-PL" dirty="0" err="1"/>
              <a:t>zu</a:t>
            </a:r>
            <a:r>
              <a:rPr lang="pl-PL" dirty="0"/>
              <a:t> den </a:t>
            </a:r>
            <a:r>
              <a:rPr lang="pl-PL" dirty="0" err="1"/>
              <a:t>Gemüsesorten</a:t>
            </a:r>
            <a:r>
              <a:rPr lang="pl-PL" dirty="0"/>
              <a:t>, </a:t>
            </a:r>
            <a:r>
              <a:rPr lang="pl-PL" dirty="0" err="1"/>
              <a:t>die</a:t>
            </a:r>
            <a:r>
              <a:rPr lang="pl-PL" dirty="0"/>
              <a:t> von </a:t>
            </a:r>
            <a:r>
              <a:rPr lang="pl-PL" dirty="0" err="1"/>
              <a:t>Wissenschaftlern</a:t>
            </a:r>
            <a:r>
              <a:rPr lang="pl-PL" dirty="0"/>
              <a:t> </a:t>
            </a:r>
            <a:r>
              <a:rPr lang="pl-PL" dirty="0" err="1"/>
              <a:t>aus</a:t>
            </a:r>
            <a:r>
              <a:rPr lang="pl-PL" dirty="0"/>
              <a:t> den </a:t>
            </a:r>
            <a:r>
              <a:rPr lang="pl-PL" dirty="0" err="1"/>
              <a:t>Bereichen</a:t>
            </a:r>
            <a:r>
              <a:rPr lang="pl-PL" dirty="0"/>
              <a:t> </a:t>
            </a:r>
            <a:r>
              <a:rPr lang="pl-PL" dirty="0" err="1"/>
              <a:t>Ernährung</a:t>
            </a:r>
            <a:r>
              <a:rPr lang="pl-PL" dirty="0"/>
              <a:t> </a:t>
            </a:r>
            <a:r>
              <a:rPr lang="pl-PL" dirty="0" err="1"/>
              <a:t>und</a:t>
            </a:r>
            <a:r>
              <a:rPr lang="pl-PL" dirty="0"/>
              <a:t> </a:t>
            </a:r>
            <a:r>
              <a:rPr lang="pl-PL" dirty="0" err="1"/>
              <a:t>Leistungsphysiologie</a:t>
            </a:r>
            <a:r>
              <a:rPr lang="pl-PL" dirty="0"/>
              <a:t> </a:t>
            </a:r>
            <a:r>
              <a:rPr lang="pl-PL" dirty="0" err="1"/>
              <a:t>am</a:t>
            </a:r>
            <a:r>
              <a:rPr lang="pl-PL" dirty="0"/>
              <a:t> </a:t>
            </a:r>
            <a:r>
              <a:rPr lang="pl-PL" dirty="0" err="1"/>
              <a:t>besten</a:t>
            </a:r>
            <a:r>
              <a:rPr lang="pl-PL" dirty="0"/>
              <a:t> </a:t>
            </a:r>
            <a:r>
              <a:rPr lang="pl-PL" dirty="0" err="1"/>
              <a:t>erforscht</a:t>
            </a:r>
            <a:r>
              <a:rPr lang="pl-PL" dirty="0"/>
              <a:t> </a:t>
            </a:r>
            <a:r>
              <a:rPr lang="pl-PL" dirty="0" err="1"/>
              <a:t>sind</a:t>
            </a:r>
            <a:r>
              <a:rPr lang="pl-PL" dirty="0"/>
              <a:t>.</a:t>
            </a:r>
          </a:p>
          <a:p>
            <a:r>
              <a:rPr lang="pl-PL" dirty="0" err="1"/>
              <a:t>Warum</a:t>
            </a:r>
            <a:r>
              <a:rPr lang="pl-PL" dirty="0"/>
              <a:t>?</a:t>
            </a:r>
          </a:p>
          <a:p>
            <a:r>
              <a:rPr lang="pl-PL" dirty="0"/>
              <a:t>Weil </a:t>
            </a:r>
            <a:r>
              <a:rPr lang="pl-PL" dirty="0" err="1"/>
              <a:t>sie</a:t>
            </a:r>
            <a:r>
              <a:rPr lang="pl-PL" dirty="0"/>
              <a:t> </a:t>
            </a:r>
            <a:r>
              <a:rPr lang="pl-PL" dirty="0" err="1"/>
              <a:t>natürlich</a:t>
            </a:r>
            <a:r>
              <a:rPr lang="pl-PL" dirty="0"/>
              <a:t> </a:t>
            </a:r>
            <a:r>
              <a:rPr lang="pl-PL" dirty="0" err="1"/>
              <a:t>vorkommende</a:t>
            </a:r>
            <a:r>
              <a:rPr lang="pl-PL" dirty="0"/>
              <a:t> </a:t>
            </a:r>
            <a:r>
              <a:rPr lang="pl-PL" b="1" dirty="0" err="1"/>
              <a:t>Nitrate</a:t>
            </a:r>
            <a:r>
              <a:rPr lang="pl-PL" dirty="0"/>
              <a:t> </a:t>
            </a:r>
            <a:r>
              <a:rPr lang="pl-PL" dirty="0" err="1"/>
              <a:t>enthält</a:t>
            </a:r>
            <a:r>
              <a:rPr lang="pl-PL" dirty="0"/>
              <a:t>.</a:t>
            </a:r>
          </a:p>
          <a:p>
            <a:br>
              <a:rPr lang="pl-PL" dirty="0"/>
            </a:br>
            <a:endParaRPr lang="pl-PL" dirty="0"/>
          </a:p>
          <a:p>
            <a:endParaRPr lang="pl-PL" dirty="0"/>
          </a:p>
        </p:txBody>
      </p:sp>
      <p:pic>
        <p:nvPicPr>
          <p:cNvPr id="3" name="Obraz 2" descr="The image shows two perfectly sliced beetroots, each with a distinct, vibrant red color and a clean, white interior.&#10;&#10;Zawartość wygenerowana przez AI może być niepoprawna.">
            <a:extLst>
              <a:ext uri="{FF2B5EF4-FFF2-40B4-BE49-F238E27FC236}">
                <a16:creationId xmlns:a16="http://schemas.microsoft.com/office/drawing/2014/main" id="{7B2ECF86-25EC-9B45-BD84-B2D71CBF2A62}"/>
              </a:ext>
            </a:extLst>
          </p:cNvPr>
          <p:cNvPicPr>
            <a:picLocks noChangeAspect="1"/>
          </p:cNvPicPr>
          <p:nvPr/>
        </p:nvPicPr>
        <p:blipFill>
          <a:blip r:embed="rId3"/>
          <a:stretch>
            <a:fillRect/>
          </a:stretch>
        </p:blipFill>
        <p:spPr>
          <a:xfrm>
            <a:off x="8575728" y="4605329"/>
            <a:ext cx="3252152" cy="2102853"/>
          </a:xfrm>
          <a:prstGeom prst="rect">
            <a:avLst/>
          </a:prstGeom>
        </p:spPr>
      </p:pic>
    </p:spTree>
    <p:extLst>
      <p:ext uri="{BB962C8B-B14F-4D97-AF65-F5344CB8AC3E}">
        <p14:creationId xmlns:p14="http://schemas.microsoft.com/office/powerpoint/2010/main" val="77832865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ACCF8-500B-C49F-C83B-BA00D8F3D67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5093430-0AF6-853D-3237-4DBA875A58D7}"/>
              </a:ext>
            </a:extLst>
          </p:cNvPr>
          <p:cNvSpPr>
            <a:spLocks noGrp="1"/>
          </p:cNvSpPr>
          <p:nvPr>
            <p:ph type="title"/>
          </p:nvPr>
        </p:nvSpPr>
        <p:spPr/>
        <p:txBody>
          <a:bodyPr/>
          <a:lstStyle/>
          <a:p>
            <a:r>
              <a:rPr lang="pl-PL" dirty="0"/>
              <a:t>Power </a:t>
            </a:r>
            <a:r>
              <a:rPr lang="pl-PL" dirty="0" err="1"/>
              <a:t>Beets</a:t>
            </a:r>
            <a:endParaRPr lang="pl-PL" dirty="0"/>
          </a:p>
        </p:txBody>
      </p:sp>
      <p:sp>
        <p:nvSpPr>
          <p:cNvPr id="6" name="Symbol zastępczy tekstu 5">
            <a:extLst>
              <a:ext uri="{FF2B5EF4-FFF2-40B4-BE49-F238E27FC236}">
                <a16:creationId xmlns:a16="http://schemas.microsoft.com/office/drawing/2014/main" id="{0A4C9119-0860-F08A-1893-6D3DBE0CA0F4}"/>
              </a:ext>
            </a:extLst>
          </p:cNvPr>
          <p:cNvSpPr>
            <a:spLocks noGrp="1"/>
          </p:cNvSpPr>
          <p:nvPr>
            <p:ph type="body" idx="1"/>
          </p:nvPr>
        </p:nvSpPr>
        <p:spPr/>
        <p:txBody>
          <a:bodyPr>
            <a:normAutofit fontScale="92500" lnSpcReduction="10000"/>
          </a:bodyPr>
          <a:lstStyle/>
          <a:p>
            <a:r>
              <a:rPr lang="pl-PL" dirty="0"/>
              <a:t>Das </a:t>
            </a:r>
            <a:r>
              <a:rPr lang="pl-PL" dirty="0" err="1"/>
              <a:t>ist</a:t>
            </a:r>
            <a:r>
              <a:rPr lang="pl-PL" dirty="0"/>
              <a:t> </a:t>
            </a:r>
            <a:r>
              <a:rPr lang="pl-PL" dirty="0" err="1"/>
              <a:t>kein</a:t>
            </a:r>
            <a:r>
              <a:rPr lang="pl-PL" dirty="0"/>
              <a:t> </a:t>
            </a:r>
            <a:r>
              <a:rPr lang="pl-PL" dirty="0" err="1"/>
              <a:t>Rote-Bete-Saft</a:t>
            </a:r>
            <a:r>
              <a:rPr lang="pl-PL" dirty="0"/>
              <a:t>.</a:t>
            </a:r>
          </a:p>
          <a:p>
            <a:r>
              <a:rPr lang="pl-PL" dirty="0"/>
              <a:t>Es </a:t>
            </a:r>
            <a:r>
              <a:rPr lang="pl-PL" dirty="0" err="1"/>
              <a:t>handelt</a:t>
            </a:r>
            <a:r>
              <a:rPr lang="pl-PL" dirty="0"/>
              <a:t> </a:t>
            </a:r>
            <a:r>
              <a:rPr lang="pl-PL" dirty="0" err="1"/>
              <a:t>sich</a:t>
            </a:r>
            <a:r>
              <a:rPr lang="pl-PL" dirty="0"/>
              <a:t> </a:t>
            </a:r>
            <a:r>
              <a:rPr lang="pl-PL" dirty="0" err="1"/>
              <a:t>um</a:t>
            </a:r>
            <a:r>
              <a:rPr lang="pl-PL" dirty="0"/>
              <a:t> </a:t>
            </a:r>
            <a:r>
              <a:rPr lang="pl-PL" dirty="0" err="1"/>
              <a:t>eine</a:t>
            </a:r>
            <a:r>
              <a:rPr lang="pl-PL" dirty="0"/>
              <a:t> </a:t>
            </a:r>
            <a:r>
              <a:rPr lang="pl-PL" dirty="0" err="1"/>
              <a:t>sorgfältig</a:t>
            </a:r>
            <a:r>
              <a:rPr lang="pl-PL" dirty="0"/>
              <a:t> </a:t>
            </a:r>
            <a:r>
              <a:rPr lang="pl-PL" dirty="0" err="1"/>
              <a:t>zusammengestellte</a:t>
            </a:r>
            <a:r>
              <a:rPr lang="pl-PL" dirty="0"/>
              <a:t> </a:t>
            </a:r>
            <a:r>
              <a:rPr lang="pl-PL" dirty="0" err="1"/>
              <a:t>Mischung</a:t>
            </a:r>
            <a:r>
              <a:rPr lang="pl-PL" dirty="0"/>
              <a:t> </a:t>
            </a:r>
            <a:r>
              <a:rPr lang="pl-PL" dirty="0" err="1"/>
              <a:t>aus</a:t>
            </a:r>
            <a:r>
              <a:rPr lang="pl-PL" dirty="0"/>
              <a:t> </a:t>
            </a:r>
            <a:r>
              <a:rPr lang="pl-PL" dirty="0" err="1"/>
              <a:t>verschiedenen</a:t>
            </a:r>
            <a:r>
              <a:rPr lang="pl-PL" dirty="0"/>
              <a:t> </a:t>
            </a:r>
            <a:r>
              <a:rPr lang="pl-PL" dirty="0" err="1"/>
              <a:t>Inhaltsstoffen</a:t>
            </a:r>
            <a:r>
              <a:rPr lang="pl-PL" dirty="0"/>
              <a:t>.</a:t>
            </a:r>
          </a:p>
          <a:p>
            <a:r>
              <a:rPr lang="pl-PL" dirty="0" err="1"/>
              <a:t>Jede</a:t>
            </a:r>
            <a:r>
              <a:rPr lang="pl-PL" dirty="0"/>
              <a:t> </a:t>
            </a:r>
            <a:r>
              <a:rPr lang="pl-PL" dirty="0" err="1"/>
              <a:t>Portion</a:t>
            </a:r>
            <a:r>
              <a:rPr lang="pl-PL" dirty="0"/>
              <a:t> </a:t>
            </a:r>
            <a:r>
              <a:rPr lang="pl-PL" dirty="0" err="1"/>
              <a:t>enthält</a:t>
            </a:r>
            <a:r>
              <a:rPr lang="pl-PL" dirty="0"/>
              <a:t> </a:t>
            </a:r>
            <a:r>
              <a:rPr lang="pl-PL" dirty="0" err="1"/>
              <a:t>unter</a:t>
            </a:r>
            <a:r>
              <a:rPr lang="pl-PL" dirty="0"/>
              <a:t> </a:t>
            </a:r>
            <a:r>
              <a:rPr lang="pl-PL" dirty="0" err="1"/>
              <a:t>anderem</a:t>
            </a:r>
            <a:r>
              <a:rPr lang="pl-PL" dirty="0"/>
              <a:t>:</a:t>
            </a:r>
          </a:p>
          <a:p>
            <a:r>
              <a:rPr lang="pl-PL" dirty="0"/>
              <a:t>❤️ </a:t>
            </a:r>
            <a:r>
              <a:rPr lang="pl-PL" dirty="0" err="1"/>
              <a:t>Rote-Bete-Konzentrat</a:t>
            </a:r>
            <a:endParaRPr lang="pl-PL" dirty="0"/>
          </a:p>
          <a:p>
            <a:r>
              <a:rPr lang="pl-PL" dirty="0"/>
              <a:t>❤️ </a:t>
            </a:r>
            <a:r>
              <a:rPr lang="pl-PL" dirty="0" err="1"/>
              <a:t>Granatapfelextrakt</a:t>
            </a:r>
            <a:endParaRPr lang="pl-PL" dirty="0"/>
          </a:p>
          <a:p>
            <a:r>
              <a:rPr lang="pl-PL" dirty="0"/>
              <a:t>❤️ </a:t>
            </a:r>
            <a:r>
              <a:rPr lang="pl-PL" dirty="0" err="1"/>
              <a:t>Vitamin</a:t>
            </a:r>
            <a:r>
              <a:rPr lang="pl-PL" dirty="0"/>
              <a:t> C</a:t>
            </a:r>
          </a:p>
          <a:p>
            <a:r>
              <a:rPr lang="pl-PL" dirty="0"/>
              <a:t>❤️ </a:t>
            </a:r>
            <a:r>
              <a:rPr lang="pl-PL" dirty="0" err="1"/>
              <a:t>Vitamin</a:t>
            </a:r>
            <a:r>
              <a:rPr lang="pl-PL" dirty="0"/>
              <a:t> D</a:t>
            </a:r>
          </a:p>
          <a:p>
            <a:r>
              <a:rPr lang="pl-PL" dirty="0"/>
              <a:t>❤️ </a:t>
            </a:r>
            <a:r>
              <a:rPr lang="pl-PL" dirty="0" err="1"/>
              <a:t>Magnesium</a:t>
            </a:r>
            <a:endParaRPr lang="pl-PL" dirty="0"/>
          </a:p>
          <a:p>
            <a:r>
              <a:rPr lang="pl-PL" dirty="0"/>
              <a:t>❤️ B-</a:t>
            </a:r>
            <a:r>
              <a:rPr lang="pl-PL" dirty="0" err="1"/>
              <a:t>Vitamine</a:t>
            </a:r>
            <a:endParaRPr lang="pl-PL" dirty="0"/>
          </a:p>
          <a:p>
            <a:r>
              <a:rPr lang="pl-PL" dirty="0"/>
              <a:t>❤️ </a:t>
            </a:r>
            <a:r>
              <a:rPr lang="pl-PL" dirty="0" err="1"/>
              <a:t>Pflanzenextrakte</a:t>
            </a:r>
            <a:endParaRPr lang="pl-PL" dirty="0"/>
          </a:p>
          <a:p>
            <a:r>
              <a:rPr lang="pl-PL" dirty="0" err="1"/>
              <a:t>Alles</a:t>
            </a:r>
            <a:r>
              <a:rPr lang="pl-PL" dirty="0"/>
              <a:t> in </a:t>
            </a:r>
            <a:r>
              <a:rPr lang="pl-PL" dirty="0" err="1"/>
              <a:t>einem</a:t>
            </a:r>
            <a:r>
              <a:rPr lang="pl-PL" dirty="0"/>
              <a:t> </a:t>
            </a:r>
            <a:r>
              <a:rPr lang="pl-PL" dirty="0" err="1"/>
              <a:t>praktischen</a:t>
            </a:r>
            <a:r>
              <a:rPr lang="pl-PL" dirty="0"/>
              <a:t> </a:t>
            </a:r>
            <a:r>
              <a:rPr lang="pl-PL" dirty="0" err="1"/>
              <a:t>Pulver</a:t>
            </a:r>
            <a:r>
              <a:rPr lang="pl-PL" dirty="0"/>
              <a:t> mit </a:t>
            </a:r>
            <a:r>
              <a:rPr lang="pl-PL" dirty="0" err="1"/>
              <a:t>fruchtigem</a:t>
            </a:r>
            <a:r>
              <a:rPr lang="pl-PL" dirty="0"/>
              <a:t> </a:t>
            </a:r>
            <a:r>
              <a:rPr lang="pl-PL" dirty="0" err="1"/>
              <a:t>Geschmack</a:t>
            </a:r>
            <a:r>
              <a:rPr lang="pl-PL" dirty="0"/>
              <a:t>.</a:t>
            </a:r>
          </a:p>
          <a:p>
            <a:endParaRPr lang="pl-PL" dirty="0"/>
          </a:p>
        </p:txBody>
      </p:sp>
      <p:pic>
        <p:nvPicPr>
          <p:cNvPr id="3" name="Obraz 2" descr="NATURES 6 SUNSHINE POWER BEETS SUPERFOOD PERFORMANCE BOOSTER&#10;&#10;Zawartość wygenerowana przez AI może być niepoprawna.">
            <a:extLst>
              <a:ext uri="{FF2B5EF4-FFF2-40B4-BE49-F238E27FC236}">
                <a16:creationId xmlns:a16="http://schemas.microsoft.com/office/drawing/2014/main" id="{0D9B71A7-92A3-82BD-A011-923D74CDD1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2921" y="2462938"/>
            <a:ext cx="2953719" cy="2953719"/>
          </a:xfrm>
          <a:prstGeom prst="rect">
            <a:avLst/>
          </a:prstGeom>
        </p:spPr>
      </p:pic>
    </p:spTree>
    <p:extLst>
      <p:ext uri="{BB962C8B-B14F-4D97-AF65-F5344CB8AC3E}">
        <p14:creationId xmlns:p14="http://schemas.microsoft.com/office/powerpoint/2010/main" val="159263250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69F5E-BF2C-8878-C054-93D878E99356}"/>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2972958-ACD2-E2AA-027D-36322B4ED680}"/>
              </a:ext>
            </a:extLst>
          </p:cNvPr>
          <p:cNvSpPr>
            <a:spLocks noGrp="1"/>
          </p:cNvSpPr>
          <p:nvPr>
            <p:ph type="body" idx="1"/>
          </p:nvPr>
        </p:nvSpPr>
        <p:spPr/>
        <p:txBody>
          <a:bodyPr/>
          <a:lstStyle/>
          <a:p>
            <a:pPr marL="342900" indent="-342900">
              <a:buFont typeface="Wingdings" panose="05000000000000000000" pitchFamily="2" charset="2"/>
              <a:buChar char="Ø"/>
            </a:pPr>
            <a:r>
              <a:rPr lang="pl-PL" dirty="0"/>
              <a:t>Wir </a:t>
            </a:r>
            <a:r>
              <a:rPr lang="pl-PL" dirty="0" err="1"/>
              <a:t>leben</a:t>
            </a:r>
            <a:r>
              <a:rPr lang="pl-PL" dirty="0"/>
              <a:t> </a:t>
            </a:r>
            <a:r>
              <a:rPr lang="pl-PL" dirty="0" err="1"/>
              <a:t>immer</a:t>
            </a:r>
            <a:r>
              <a:rPr lang="pl-PL" dirty="0"/>
              <a:t> </a:t>
            </a:r>
            <a:r>
              <a:rPr lang="pl-PL" dirty="0" err="1"/>
              <a:t>schneller</a:t>
            </a:r>
            <a:r>
              <a:rPr lang="pl-PL" dirty="0"/>
              <a:t>.</a:t>
            </a:r>
          </a:p>
          <a:p>
            <a:pPr marL="342900" indent="-342900">
              <a:buFont typeface="Wingdings" panose="05000000000000000000" pitchFamily="2" charset="2"/>
              <a:buChar char="Ø"/>
            </a:pPr>
            <a:r>
              <a:rPr lang="pl-PL" dirty="0"/>
              <a:t>Wir </a:t>
            </a:r>
            <a:r>
              <a:rPr lang="pl-PL" dirty="0" err="1"/>
              <a:t>arbeiten</a:t>
            </a:r>
            <a:r>
              <a:rPr lang="pl-PL" dirty="0"/>
              <a:t> </a:t>
            </a:r>
            <a:r>
              <a:rPr lang="pl-PL" dirty="0" err="1"/>
              <a:t>mehr</a:t>
            </a:r>
            <a:r>
              <a:rPr lang="pl-PL" dirty="0"/>
              <a:t>.</a:t>
            </a:r>
          </a:p>
          <a:p>
            <a:pPr marL="342900" indent="-342900">
              <a:buFont typeface="Wingdings" panose="05000000000000000000" pitchFamily="2" charset="2"/>
              <a:buChar char="Ø"/>
            </a:pPr>
            <a:r>
              <a:rPr lang="pl-PL" dirty="0"/>
              <a:t>Wir </a:t>
            </a:r>
            <a:r>
              <a:rPr lang="pl-PL" dirty="0" err="1"/>
              <a:t>schlafen</a:t>
            </a:r>
            <a:r>
              <a:rPr lang="pl-PL" dirty="0"/>
              <a:t> </a:t>
            </a:r>
            <a:r>
              <a:rPr lang="pl-PL" dirty="0" err="1"/>
              <a:t>weniger</a:t>
            </a:r>
            <a:r>
              <a:rPr lang="pl-PL" dirty="0"/>
              <a:t>.</a:t>
            </a:r>
          </a:p>
          <a:p>
            <a:pPr marL="342900" indent="-342900">
              <a:buFont typeface="Wingdings" panose="05000000000000000000" pitchFamily="2" charset="2"/>
              <a:buChar char="Ø"/>
            </a:pPr>
            <a:r>
              <a:rPr lang="pl-PL" dirty="0"/>
              <a:t>Wir </a:t>
            </a:r>
            <a:r>
              <a:rPr lang="pl-PL" dirty="0" err="1"/>
              <a:t>trainieren</a:t>
            </a:r>
            <a:r>
              <a:rPr lang="pl-PL" dirty="0"/>
              <a:t> </a:t>
            </a:r>
            <a:r>
              <a:rPr lang="pl-PL" dirty="0" err="1"/>
              <a:t>intensiver</a:t>
            </a:r>
            <a:r>
              <a:rPr lang="pl-PL" dirty="0"/>
              <a:t>.</a:t>
            </a:r>
          </a:p>
          <a:p>
            <a:pPr marL="342900" indent="-342900">
              <a:buFont typeface="Wingdings" panose="05000000000000000000" pitchFamily="2" charset="2"/>
              <a:buChar char="Ø"/>
            </a:pPr>
            <a:r>
              <a:rPr lang="pl-PL" dirty="0"/>
              <a:t>Jeden Tag </a:t>
            </a:r>
            <a:r>
              <a:rPr lang="pl-PL" dirty="0" err="1"/>
              <a:t>verlangen</a:t>
            </a:r>
            <a:r>
              <a:rPr lang="pl-PL" dirty="0"/>
              <a:t> wir </a:t>
            </a:r>
            <a:r>
              <a:rPr lang="pl-PL" dirty="0" err="1"/>
              <a:t>unserem</a:t>
            </a:r>
            <a:r>
              <a:rPr lang="pl-PL" dirty="0"/>
              <a:t> </a:t>
            </a:r>
            <a:r>
              <a:rPr lang="pl-PL" dirty="0" err="1"/>
              <a:t>Körper</a:t>
            </a:r>
            <a:r>
              <a:rPr lang="pl-PL" dirty="0"/>
              <a:t> </a:t>
            </a:r>
            <a:r>
              <a:rPr lang="pl-PL" dirty="0" err="1"/>
              <a:t>mehr</a:t>
            </a:r>
            <a:r>
              <a:rPr lang="pl-PL" dirty="0"/>
              <a:t> ab </a:t>
            </a:r>
            <a:r>
              <a:rPr lang="pl-PL" dirty="0" err="1"/>
              <a:t>als</a:t>
            </a:r>
            <a:r>
              <a:rPr lang="pl-PL" dirty="0"/>
              <a:t> je </a:t>
            </a:r>
            <a:r>
              <a:rPr lang="pl-PL" dirty="0" err="1"/>
              <a:t>zuvor</a:t>
            </a:r>
            <a:r>
              <a:rPr lang="pl-PL" dirty="0"/>
              <a:t>.</a:t>
            </a:r>
          </a:p>
          <a:p>
            <a:pPr marL="342900" indent="-342900">
              <a:buFont typeface="Wingdings" panose="05000000000000000000" pitchFamily="2" charset="2"/>
              <a:buChar char="Ø"/>
            </a:pPr>
            <a:r>
              <a:rPr lang="pl-PL" dirty="0"/>
              <a:t>Und </a:t>
            </a:r>
            <a:r>
              <a:rPr lang="pl-PL" dirty="0" err="1"/>
              <a:t>wenn</a:t>
            </a:r>
            <a:r>
              <a:rPr lang="pl-PL" dirty="0"/>
              <a:t> </a:t>
            </a:r>
            <a:r>
              <a:rPr lang="pl-PL" dirty="0" err="1"/>
              <a:t>uns</a:t>
            </a:r>
            <a:r>
              <a:rPr lang="pl-PL" dirty="0"/>
              <a:t> </a:t>
            </a:r>
            <a:r>
              <a:rPr lang="pl-PL" dirty="0" err="1"/>
              <a:t>die</a:t>
            </a:r>
            <a:r>
              <a:rPr lang="pl-PL" dirty="0"/>
              <a:t> Energie </a:t>
            </a:r>
            <a:r>
              <a:rPr lang="pl-PL" dirty="0" err="1"/>
              <a:t>fehlt</a:t>
            </a:r>
            <a:r>
              <a:rPr lang="pl-PL" dirty="0"/>
              <a:t> …</a:t>
            </a:r>
          </a:p>
          <a:p>
            <a:pPr marL="342900" indent="-342900">
              <a:buFont typeface="Wingdings" panose="05000000000000000000" pitchFamily="2" charset="2"/>
              <a:buChar char="Ø"/>
            </a:pPr>
            <a:r>
              <a:rPr lang="pl-PL" dirty="0" err="1"/>
              <a:t>greifen</a:t>
            </a:r>
            <a:r>
              <a:rPr lang="pl-PL" dirty="0"/>
              <a:t> wir </a:t>
            </a:r>
            <a:r>
              <a:rPr lang="pl-PL" dirty="0" err="1"/>
              <a:t>meistens</a:t>
            </a:r>
            <a:r>
              <a:rPr lang="pl-PL" dirty="0"/>
              <a:t> </a:t>
            </a:r>
            <a:r>
              <a:rPr lang="pl-PL" dirty="0" err="1"/>
              <a:t>zu</a:t>
            </a:r>
            <a:r>
              <a:rPr lang="pl-PL" dirty="0"/>
              <a:t> </a:t>
            </a:r>
            <a:r>
              <a:rPr lang="pl-PL" dirty="0" err="1"/>
              <a:t>einer</a:t>
            </a:r>
            <a:r>
              <a:rPr lang="pl-PL" dirty="0"/>
              <a:t> </a:t>
            </a:r>
            <a:r>
              <a:rPr lang="pl-PL" dirty="0" err="1"/>
              <a:t>weiteren</a:t>
            </a:r>
            <a:r>
              <a:rPr lang="pl-PL" dirty="0"/>
              <a:t> </a:t>
            </a:r>
            <a:r>
              <a:rPr lang="pl-PL" dirty="0" err="1"/>
              <a:t>Tasse</a:t>
            </a:r>
            <a:r>
              <a:rPr lang="pl-PL" dirty="0"/>
              <a:t> </a:t>
            </a:r>
            <a:r>
              <a:rPr lang="pl-PL" dirty="0" err="1"/>
              <a:t>Kaffee</a:t>
            </a:r>
            <a:r>
              <a:rPr lang="pl-PL" dirty="0"/>
              <a:t> </a:t>
            </a:r>
            <a:r>
              <a:rPr lang="pl-PL" dirty="0" err="1"/>
              <a:t>oder</a:t>
            </a:r>
            <a:r>
              <a:rPr lang="pl-PL" dirty="0"/>
              <a:t> </a:t>
            </a:r>
            <a:r>
              <a:rPr lang="pl-PL" dirty="0" err="1"/>
              <a:t>einem</a:t>
            </a:r>
            <a:r>
              <a:rPr lang="pl-PL" dirty="0"/>
              <a:t> Energy-Drink.</a:t>
            </a:r>
          </a:p>
          <a:p>
            <a:pPr marL="342900" indent="-342900">
              <a:buFont typeface="Wingdings" panose="05000000000000000000" pitchFamily="2" charset="2"/>
              <a:buChar char="Ø"/>
            </a:pPr>
            <a:r>
              <a:rPr lang="pl-PL" dirty="0" err="1"/>
              <a:t>Muss</a:t>
            </a:r>
            <a:r>
              <a:rPr lang="pl-PL" dirty="0"/>
              <a:t> </a:t>
            </a:r>
            <a:r>
              <a:rPr lang="pl-PL" dirty="0" err="1"/>
              <a:t>das</a:t>
            </a:r>
            <a:r>
              <a:rPr lang="pl-PL" dirty="0"/>
              <a:t> </a:t>
            </a:r>
            <a:r>
              <a:rPr lang="pl-PL" dirty="0" err="1"/>
              <a:t>wirklich</a:t>
            </a:r>
            <a:r>
              <a:rPr lang="pl-PL" dirty="0"/>
              <a:t> </a:t>
            </a:r>
            <a:r>
              <a:rPr lang="pl-PL" dirty="0" err="1"/>
              <a:t>so</a:t>
            </a:r>
            <a:r>
              <a:rPr lang="pl-PL" dirty="0"/>
              <a:t> </a:t>
            </a:r>
            <a:r>
              <a:rPr lang="pl-PL" dirty="0" err="1"/>
              <a:t>sein</a:t>
            </a:r>
            <a:r>
              <a:rPr lang="pl-PL" dirty="0"/>
              <a:t>?</a:t>
            </a:r>
          </a:p>
          <a:p>
            <a:br>
              <a:rPr lang="pl-PL" dirty="0"/>
            </a:br>
            <a:endParaRPr lang="pl-PL" dirty="0"/>
          </a:p>
        </p:txBody>
      </p:sp>
      <p:sp>
        <p:nvSpPr>
          <p:cNvPr id="7" name="Tytuł 6">
            <a:extLst>
              <a:ext uri="{FF2B5EF4-FFF2-40B4-BE49-F238E27FC236}">
                <a16:creationId xmlns:a16="http://schemas.microsoft.com/office/drawing/2014/main" id="{D69415E7-C40B-FCF6-DD2B-20897BB11D2A}"/>
              </a:ext>
            </a:extLst>
          </p:cNvPr>
          <p:cNvSpPr>
            <a:spLocks noGrp="1"/>
          </p:cNvSpPr>
          <p:nvPr>
            <p:ph type="title"/>
          </p:nvPr>
        </p:nvSpPr>
        <p:spPr/>
        <p:txBody>
          <a:bodyPr>
            <a:normAutofit/>
          </a:bodyPr>
          <a:lstStyle/>
          <a:p>
            <a:r>
              <a:rPr lang="pl-PL" dirty="0" err="1"/>
              <a:t>Warum</a:t>
            </a:r>
            <a:r>
              <a:rPr lang="pl-PL" dirty="0"/>
              <a:t> </a:t>
            </a:r>
            <a:r>
              <a:rPr lang="pl-PL" dirty="0" err="1"/>
              <a:t>wurde</a:t>
            </a:r>
            <a:r>
              <a:rPr lang="pl-PL" dirty="0"/>
              <a:t> FLOW </a:t>
            </a:r>
            <a:r>
              <a:rPr lang="pl-PL" dirty="0" err="1"/>
              <a:t>gegründet</a:t>
            </a:r>
            <a:r>
              <a:rPr lang="pl-PL" dirty="0"/>
              <a:t>?</a:t>
            </a:r>
          </a:p>
        </p:txBody>
      </p:sp>
    </p:spTree>
    <p:extLst>
      <p:ext uri="{BB962C8B-B14F-4D97-AF65-F5344CB8AC3E}">
        <p14:creationId xmlns:p14="http://schemas.microsoft.com/office/powerpoint/2010/main" val="84914532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D1329-AF88-E0B1-1B26-5A1261F9F70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681E03D-2A45-E492-75E3-C9F1F14F6A31}"/>
              </a:ext>
            </a:extLst>
          </p:cNvPr>
          <p:cNvSpPr>
            <a:spLocks noGrp="1"/>
          </p:cNvSpPr>
          <p:nvPr>
            <p:ph type="title"/>
          </p:nvPr>
        </p:nvSpPr>
        <p:spPr/>
        <p:txBody>
          <a:bodyPr/>
          <a:lstStyle/>
          <a:p>
            <a:r>
              <a:rPr lang="pl-PL" dirty="0" err="1"/>
              <a:t>Rote</a:t>
            </a:r>
            <a:r>
              <a:rPr lang="pl-PL" dirty="0"/>
              <a:t> </a:t>
            </a:r>
            <a:r>
              <a:rPr lang="pl-PL" dirty="0" err="1"/>
              <a:t>Bete</a:t>
            </a:r>
            <a:endParaRPr lang="pl-PL" dirty="0"/>
          </a:p>
        </p:txBody>
      </p:sp>
      <p:sp>
        <p:nvSpPr>
          <p:cNvPr id="6" name="Symbol zastępczy tekstu 5">
            <a:extLst>
              <a:ext uri="{FF2B5EF4-FFF2-40B4-BE49-F238E27FC236}">
                <a16:creationId xmlns:a16="http://schemas.microsoft.com/office/drawing/2014/main" id="{5C154AA5-C58D-DF2D-D29C-B5E964A6EB61}"/>
              </a:ext>
            </a:extLst>
          </p:cNvPr>
          <p:cNvSpPr>
            <a:spLocks noGrp="1"/>
          </p:cNvSpPr>
          <p:nvPr>
            <p:ph type="body" idx="1"/>
          </p:nvPr>
        </p:nvSpPr>
        <p:spPr/>
        <p:txBody>
          <a:bodyPr/>
          <a:lstStyle/>
          <a:p>
            <a:r>
              <a:rPr lang="pl-PL" dirty="0"/>
              <a:t>Der </a:t>
            </a:r>
            <a:r>
              <a:rPr lang="pl-PL" dirty="0" err="1"/>
              <a:t>natürliche</a:t>
            </a:r>
            <a:r>
              <a:rPr lang="pl-PL" dirty="0"/>
              <a:t> </a:t>
            </a:r>
            <a:r>
              <a:rPr lang="pl-PL" dirty="0" err="1"/>
              <a:t>Held</a:t>
            </a:r>
            <a:r>
              <a:rPr lang="pl-PL" dirty="0"/>
              <a:t> </a:t>
            </a:r>
            <a:r>
              <a:rPr lang="pl-PL" dirty="0" err="1"/>
              <a:t>dieser</a:t>
            </a:r>
            <a:r>
              <a:rPr lang="pl-PL" dirty="0"/>
              <a:t> </a:t>
            </a:r>
            <a:r>
              <a:rPr lang="pl-PL" dirty="0" err="1"/>
              <a:t>Geschichte</a:t>
            </a:r>
            <a:r>
              <a:rPr lang="pl-PL" dirty="0"/>
              <a:t>.</a:t>
            </a:r>
          </a:p>
          <a:p>
            <a:r>
              <a:rPr lang="pl-PL" dirty="0" err="1"/>
              <a:t>Rote</a:t>
            </a:r>
            <a:r>
              <a:rPr lang="pl-PL" dirty="0"/>
              <a:t> </a:t>
            </a:r>
            <a:r>
              <a:rPr lang="pl-PL" dirty="0" err="1"/>
              <a:t>Bete</a:t>
            </a:r>
            <a:r>
              <a:rPr lang="pl-PL" dirty="0"/>
              <a:t> </a:t>
            </a:r>
            <a:r>
              <a:rPr lang="pl-PL" dirty="0" err="1"/>
              <a:t>gehört</a:t>
            </a:r>
            <a:r>
              <a:rPr lang="pl-PL" dirty="0"/>
              <a:t> </a:t>
            </a:r>
            <a:r>
              <a:rPr lang="pl-PL" dirty="0" err="1"/>
              <a:t>zu</a:t>
            </a:r>
            <a:r>
              <a:rPr lang="pl-PL" dirty="0"/>
              <a:t> den </a:t>
            </a:r>
            <a:r>
              <a:rPr lang="pl-PL" dirty="0" err="1"/>
              <a:t>Gemüsesorten</a:t>
            </a:r>
            <a:r>
              <a:rPr lang="pl-PL" dirty="0"/>
              <a:t> mit </a:t>
            </a:r>
            <a:r>
              <a:rPr lang="pl-PL" dirty="0" err="1"/>
              <a:t>einem</a:t>
            </a:r>
            <a:r>
              <a:rPr lang="pl-PL" dirty="0"/>
              <a:t> der </a:t>
            </a:r>
            <a:r>
              <a:rPr lang="pl-PL" dirty="0" err="1"/>
              <a:t>höchsten</a:t>
            </a:r>
            <a:r>
              <a:rPr lang="pl-PL" dirty="0"/>
              <a:t> </a:t>
            </a:r>
            <a:r>
              <a:rPr lang="pl-PL" dirty="0" err="1"/>
              <a:t>natürlichen</a:t>
            </a:r>
            <a:r>
              <a:rPr lang="pl-PL" dirty="0"/>
              <a:t> </a:t>
            </a:r>
            <a:r>
              <a:rPr lang="pl-PL" dirty="0" err="1"/>
              <a:t>Nitratgehalte</a:t>
            </a:r>
            <a:r>
              <a:rPr lang="pl-PL" dirty="0"/>
              <a:t>.</a:t>
            </a:r>
          </a:p>
          <a:p>
            <a:r>
              <a:rPr lang="pl-PL" dirty="0" err="1"/>
              <a:t>Genau</a:t>
            </a:r>
            <a:r>
              <a:rPr lang="pl-PL" dirty="0"/>
              <a:t> </a:t>
            </a:r>
            <a:r>
              <a:rPr lang="pl-PL" dirty="0" err="1"/>
              <a:t>deshalb</a:t>
            </a:r>
            <a:r>
              <a:rPr lang="pl-PL" dirty="0"/>
              <a:t> </a:t>
            </a:r>
            <a:r>
              <a:rPr lang="pl-PL" dirty="0" err="1"/>
              <a:t>stehen</a:t>
            </a:r>
            <a:r>
              <a:rPr lang="pl-PL" dirty="0"/>
              <a:t> </a:t>
            </a:r>
            <a:r>
              <a:rPr lang="pl-PL" dirty="0" err="1"/>
              <a:t>sie</a:t>
            </a:r>
            <a:r>
              <a:rPr lang="pl-PL" dirty="0"/>
              <a:t> </a:t>
            </a:r>
            <a:r>
              <a:rPr lang="pl-PL" dirty="0" err="1"/>
              <a:t>seit</a:t>
            </a:r>
            <a:r>
              <a:rPr lang="pl-PL" dirty="0"/>
              <a:t> </a:t>
            </a:r>
            <a:r>
              <a:rPr lang="pl-PL" dirty="0" err="1"/>
              <a:t>vielen</a:t>
            </a:r>
            <a:r>
              <a:rPr lang="pl-PL" dirty="0"/>
              <a:t> </a:t>
            </a:r>
            <a:r>
              <a:rPr lang="pl-PL" dirty="0" err="1"/>
              <a:t>Jahren</a:t>
            </a:r>
            <a:r>
              <a:rPr lang="pl-PL" dirty="0"/>
              <a:t> im Fokus der </a:t>
            </a:r>
            <a:r>
              <a:rPr lang="pl-PL" dirty="0" err="1"/>
              <a:t>Wissenschaftler</a:t>
            </a:r>
            <a:r>
              <a:rPr lang="pl-PL" dirty="0"/>
              <a:t>.</a:t>
            </a:r>
          </a:p>
          <a:p>
            <a:r>
              <a:rPr lang="pl-PL" dirty="0" err="1"/>
              <a:t>Nicht</a:t>
            </a:r>
            <a:r>
              <a:rPr lang="pl-PL" dirty="0"/>
              <a:t>, </a:t>
            </a:r>
            <a:r>
              <a:rPr lang="pl-PL" dirty="0" err="1"/>
              <a:t>weil</a:t>
            </a:r>
            <a:r>
              <a:rPr lang="pl-PL" dirty="0"/>
              <a:t> </a:t>
            </a:r>
            <a:r>
              <a:rPr lang="pl-PL" dirty="0" err="1"/>
              <a:t>sie</a:t>
            </a:r>
            <a:r>
              <a:rPr lang="pl-PL" dirty="0"/>
              <a:t> </a:t>
            </a:r>
            <a:r>
              <a:rPr lang="pl-PL" dirty="0" err="1"/>
              <a:t>gerade</a:t>
            </a:r>
            <a:r>
              <a:rPr lang="pl-PL" dirty="0"/>
              <a:t> im Trend </a:t>
            </a:r>
            <a:r>
              <a:rPr lang="pl-PL" dirty="0" err="1"/>
              <a:t>liegen</a:t>
            </a:r>
            <a:r>
              <a:rPr lang="pl-PL" dirty="0"/>
              <a:t>.</a:t>
            </a:r>
          </a:p>
          <a:p>
            <a:r>
              <a:rPr lang="pl-PL" dirty="0" err="1"/>
              <a:t>Sondern</a:t>
            </a:r>
            <a:r>
              <a:rPr lang="pl-PL" dirty="0"/>
              <a:t> </a:t>
            </a:r>
            <a:r>
              <a:rPr lang="pl-PL" dirty="0" err="1"/>
              <a:t>weil</a:t>
            </a:r>
            <a:r>
              <a:rPr lang="pl-PL" dirty="0"/>
              <a:t> </a:t>
            </a:r>
            <a:r>
              <a:rPr lang="pl-PL" dirty="0" err="1"/>
              <a:t>sie</a:t>
            </a:r>
            <a:r>
              <a:rPr lang="pl-PL" dirty="0"/>
              <a:t> </a:t>
            </a:r>
            <a:r>
              <a:rPr lang="pl-PL" dirty="0" err="1"/>
              <a:t>faszinierend</a:t>
            </a:r>
            <a:r>
              <a:rPr lang="pl-PL" dirty="0"/>
              <a:t> </a:t>
            </a:r>
            <a:r>
              <a:rPr lang="pl-PL" dirty="0" err="1"/>
              <a:t>sind</a:t>
            </a:r>
            <a:r>
              <a:rPr lang="pl-PL" dirty="0"/>
              <a:t>.</a:t>
            </a:r>
          </a:p>
          <a:p>
            <a:br>
              <a:rPr lang="pl-PL" dirty="0"/>
            </a:br>
            <a:endParaRPr lang="pl-PL" dirty="0"/>
          </a:p>
          <a:p>
            <a:endParaRPr lang="pl-PL" dirty="0"/>
          </a:p>
        </p:txBody>
      </p:sp>
      <p:pic>
        <p:nvPicPr>
          <p:cNvPr id="2" name="Obraz 1" descr="Power Beets (210g) (2)">
            <a:extLst>
              <a:ext uri="{FF2B5EF4-FFF2-40B4-BE49-F238E27FC236}">
                <a16:creationId xmlns:a16="http://schemas.microsoft.com/office/drawing/2014/main" id="{50E19C3E-E02D-880B-660D-B9F6201A43F4}"/>
              </a:ext>
            </a:extLst>
          </p:cNvPr>
          <p:cNvPicPr>
            <a:picLocks noChangeAspect="1"/>
          </p:cNvPicPr>
          <p:nvPr/>
        </p:nvPicPr>
        <p:blipFill>
          <a:blip r:embed="rId3"/>
          <a:stretch>
            <a:fillRect/>
          </a:stretch>
        </p:blipFill>
        <p:spPr>
          <a:xfrm>
            <a:off x="8316856" y="3321804"/>
            <a:ext cx="3257357" cy="3254645"/>
          </a:xfrm>
          <a:prstGeom prst="rect">
            <a:avLst/>
          </a:prstGeom>
        </p:spPr>
      </p:pic>
    </p:spTree>
    <p:extLst>
      <p:ext uri="{BB962C8B-B14F-4D97-AF65-F5344CB8AC3E}">
        <p14:creationId xmlns:p14="http://schemas.microsoft.com/office/powerpoint/2010/main" val="375798640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A2CC2-DA35-8803-4133-D8BB21E0E0A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DB30FA5-8D37-F0CA-1C2C-1E42C116B1E5}"/>
              </a:ext>
            </a:extLst>
          </p:cNvPr>
          <p:cNvSpPr>
            <a:spLocks noGrp="1"/>
          </p:cNvSpPr>
          <p:nvPr>
            <p:ph type="title"/>
          </p:nvPr>
        </p:nvSpPr>
        <p:spPr/>
        <p:txBody>
          <a:bodyPr/>
          <a:lstStyle/>
          <a:p>
            <a:r>
              <a:rPr lang="pl-PL" dirty="0"/>
              <a:t>Was </a:t>
            </a:r>
            <a:r>
              <a:rPr lang="pl-PL" dirty="0" err="1"/>
              <a:t>sind</a:t>
            </a:r>
            <a:r>
              <a:rPr lang="pl-PL" dirty="0"/>
              <a:t> </a:t>
            </a:r>
            <a:r>
              <a:rPr lang="pl-PL" dirty="0" err="1"/>
              <a:t>Nitrate</a:t>
            </a:r>
            <a:r>
              <a:rPr lang="pl-PL" dirty="0"/>
              <a:t>?</a:t>
            </a:r>
          </a:p>
        </p:txBody>
      </p:sp>
      <p:sp>
        <p:nvSpPr>
          <p:cNvPr id="6" name="Symbol zastępczy tekstu 5">
            <a:extLst>
              <a:ext uri="{FF2B5EF4-FFF2-40B4-BE49-F238E27FC236}">
                <a16:creationId xmlns:a16="http://schemas.microsoft.com/office/drawing/2014/main" id="{D0D7C401-A6A5-2332-F084-C3F0DA685015}"/>
              </a:ext>
            </a:extLst>
          </p:cNvPr>
          <p:cNvSpPr>
            <a:spLocks noGrp="1"/>
          </p:cNvSpPr>
          <p:nvPr>
            <p:ph type="body" idx="1"/>
          </p:nvPr>
        </p:nvSpPr>
        <p:spPr/>
        <p:txBody>
          <a:bodyPr>
            <a:normAutofit fontScale="92500" lnSpcReduction="10000"/>
          </a:bodyPr>
          <a:lstStyle/>
          <a:p>
            <a:r>
              <a:rPr lang="pl-PL" dirty="0" err="1"/>
              <a:t>Nitrate</a:t>
            </a:r>
            <a:r>
              <a:rPr lang="pl-PL" dirty="0"/>
              <a:t> (NO₃⁻)</a:t>
            </a:r>
          </a:p>
          <a:p>
            <a:r>
              <a:rPr lang="pl-PL" dirty="0" err="1"/>
              <a:t>sind</a:t>
            </a:r>
            <a:r>
              <a:rPr lang="pl-PL" dirty="0"/>
              <a:t> </a:t>
            </a:r>
            <a:r>
              <a:rPr lang="pl-PL" dirty="0" err="1"/>
              <a:t>natürliche</a:t>
            </a:r>
            <a:r>
              <a:rPr lang="pl-PL" dirty="0"/>
              <a:t> </a:t>
            </a:r>
            <a:r>
              <a:rPr lang="pl-PL" dirty="0" err="1"/>
              <a:t>Verbindungen</a:t>
            </a:r>
            <a:r>
              <a:rPr lang="pl-PL" dirty="0"/>
              <a:t>, </a:t>
            </a:r>
            <a:r>
              <a:rPr lang="pl-PL" dirty="0" err="1"/>
              <a:t>die</a:t>
            </a:r>
            <a:r>
              <a:rPr lang="pl-PL" dirty="0"/>
              <a:t> in </a:t>
            </a:r>
            <a:r>
              <a:rPr lang="pl-PL" dirty="0" err="1"/>
              <a:t>folgenden</a:t>
            </a:r>
            <a:r>
              <a:rPr lang="pl-PL" dirty="0"/>
              <a:t> </a:t>
            </a:r>
            <a:r>
              <a:rPr lang="pl-PL" dirty="0" err="1"/>
              <a:t>Lebensmitteln</a:t>
            </a:r>
            <a:r>
              <a:rPr lang="pl-PL" dirty="0"/>
              <a:t> </a:t>
            </a:r>
            <a:r>
              <a:rPr lang="pl-PL" dirty="0" err="1"/>
              <a:t>vorkommen</a:t>
            </a:r>
            <a:r>
              <a:rPr lang="pl-PL" dirty="0"/>
              <a:t>:</a:t>
            </a:r>
          </a:p>
          <a:p>
            <a:r>
              <a:rPr lang="pl-PL" dirty="0"/>
              <a:t>🥬 </a:t>
            </a:r>
            <a:r>
              <a:rPr lang="pl-PL" dirty="0" err="1"/>
              <a:t>grünem</a:t>
            </a:r>
            <a:r>
              <a:rPr lang="pl-PL" dirty="0"/>
              <a:t> </a:t>
            </a:r>
            <a:r>
              <a:rPr lang="pl-PL" dirty="0" err="1"/>
              <a:t>Blattgemüse</a:t>
            </a:r>
            <a:endParaRPr lang="pl-PL" dirty="0"/>
          </a:p>
          <a:p>
            <a:r>
              <a:rPr lang="pl-PL" dirty="0"/>
              <a:t>🥗 </a:t>
            </a:r>
            <a:r>
              <a:rPr lang="pl-PL" dirty="0" err="1"/>
              <a:t>Rucola</a:t>
            </a:r>
            <a:endParaRPr lang="pl-PL" dirty="0"/>
          </a:p>
          <a:p>
            <a:r>
              <a:rPr lang="pl-PL" dirty="0"/>
              <a:t>🥬 </a:t>
            </a:r>
            <a:r>
              <a:rPr lang="pl-PL" dirty="0" err="1"/>
              <a:t>Spinat</a:t>
            </a:r>
            <a:endParaRPr lang="pl-PL" dirty="0"/>
          </a:p>
          <a:p>
            <a:r>
              <a:rPr lang="pl-PL" dirty="0"/>
              <a:t>🥕 </a:t>
            </a:r>
            <a:r>
              <a:rPr lang="pl-PL" dirty="0" err="1"/>
              <a:t>Rote</a:t>
            </a:r>
            <a:r>
              <a:rPr lang="pl-PL" dirty="0"/>
              <a:t> </a:t>
            </a:r>
            <a:r>
              <a:rPr lang="pl-PL" dirty="0" err="1"/>
              <a:t>Bete</a:t>
            </a:r>
            <a:endParaRPr lang="pl-PL" dirty="0"/>
          </a:p>
          <a:p>
            <a:r>
              <a:rPr lang="pl-PL" dirty="0"/>
              <a:t>🥬 Salat</a:t>
            </a:r>
          </a:p>
          <a:p>
            <a:r>
              <a:rPr lang="pl-PL" dirty="0" err="1"/>
              <a:t>Sie</a:t>
            </a:r>
            <a:r>
              <a:rPr lang="pl-PL" dirty="0"/>
              <a:t> </a:t>
            </a:r>
            <a:r>
              <a:rPr lang="pl-PL" dirty="0" err="1"/>
              <a:t>sind</a:t>
            </a:r>
            <a:r>
              <a:rPr lang="pl-PL" dirty="0"/>
              <a:t> </a:t>
            </a:r>
            <a:r>
              <a:rPr lang="pl-PL" dirty="0" err="1"/>
              <a:t>ein</a:t>
            </a:r>
            <a:r>
              <a:rPr lang="pl-PL" dirty="0"/>
              <a:t> </a:t>
            </a:r>
            <a:r>
              <a:rPr lang="pl-PL" dirty="0" err="1"/>
              <a:t>normaler</a:t>
            </a:r>
            <a:r>
              <a:rPr lang="pl-PL" dirty="0"/>
              <a:t> </a:t>
            </a:r>
            <a:r>
              <a:rPr lang="pl-PL" dirty="0" err="1"/>
              <a:t>Bestandteil</a:t>
            </a:r>
            <a:r>
              <a:rPr lang="pl-PL" dirty="0"/>
              <a:t> der </a:t>
            </a:r>
            <a:r>
              <a:rPr lang="pl-PL" dirty="0" err="1"/>
              <a:t>täglichen</a:t>
            </a:r>
            <a:r>
              <a:rPr lang="pl-PL" dirty="0"/>
              <a:t> </a:t>
            </a:r>
            <a:r>
              <a:rPr lang="pl-PL" dirty="0" err="1"/>
              <a:t>Ernährung</a:t>
            </a:r>
            <a:r>
              <a:rPr lang="pl-PL" dirty="0"/>
              <a:t>.</a:t>
            </a:r>
          </a:p>
          <a:p>
            <a:r>
              <a:rPr lang="pl-PL" dirty="0" err="1"/>
              <a:t>Sie</a:t>
            </a:r>
            <a:r>
              <a:rPr lang="pl-PL" dirty="0"/>
              <a:t> </a:t>
            </a:r>
            <a:r>
              <a:rPr lang="pl-PL" dirty="0" err="1"/>
              <a:t>sind</a:t>
            </a:r>
            <a:r>
              <a:rPr lang="pl-PL" dirty="0"/>
              <a:t> </a:t>
            </a:r>
            <a:r>
              <a:rPr lang="pl-PL" dirty="0" err="1"/>
              <a:t>kein</a:t>
            </a:r>
            <a:r>
              <a:rPr lang="pl-PL" dirty="0"/>
              <a:t> </a:t>
            </a:r>
            <a:r>
              <a:rPr lang="pl-PL" dirty="0" err="1"/>
              <a:t>Zusatzstoff</a:t>
            </a:r>
            <a:r>
              <a:rPr lang="pl-PL" dirty="0"/>
              <a:t>.</a:t>
            </a:r>
          </a:p>
          <a:p>
            <a:r>
              <a:rPr lang="pl-PL" dirty="0" err="1"/>
              <a:t>Sie</a:t>
            </a:r>
            <a:r>
              <a:rPr lang="pl-PL" dirty="0"/>
              <a:t> </a:t>
            </a:r>
            <a:r>
              <a:rPr lang="pl-PL" dirty="0" err="1"/>
              <a:t>sind</a:t>
            </a:r>
            <a:r>
              <a:rPr lang="pl-PL" dirty="0"/>
              <a:t> </a:t>
            </a:r>
            <a:r>
              <a:rPr lang="pl-PL" dirty="0" err="1"/>
              <a:t>kein</a:t>
            </a:r>
            <a:r>
              <a:rPr lang="pl-PL" dirty="0"/>
              <a:t> </a:t>
            </a:r>
            <a:r>
              <a:rPr lang="pl-PL" dirty="0" err="1"/>
              <a:t>Konservierungsmittel</a:t>
            </a:r>
            <a:r>
              <a:rPr lang="pl-PL" dirty="0"/>
              <a:t>.</a:t>
            </a:r>
          </a:p>
          <a:p>
            <a:r>
              <a:rPr lang="pl-PL" dirty="0" err="1"/>
              <a:t>Sie</a:t>
            </a:r>
            <a:r>
              <a:rPr lang="pl-PL" dirty="0"/>
              <a:t> </a:t>
            </a:r>
            <a:r>
              <a:rPr lang="pl-PL" dirty="0" err="1"/>
              <a:t>sind</a:t>
            </a:r>
            <a:r>
              <a:rPr lang="pl-PL" dirty="0"/>
              <a:t> </a:t>
            </a:r>
            <a:r>
              <a:rPr lang="pl-PL" dirty="0" err="1"/>
              <a:t>ein</a:t>
            </a:r>
            <a:r>
              <a:rPr lang="pl-PL" dirty="0"/>
              <a:t> </a:t>
            </a:r>
            <a:r>
              <a:rPr lang="pl-PL" dirty="0" err="1"/>
              <a:t>natürlicher</a:t>
            </a:r>
            <a:r>
              <a:rPr lang="pl-PL" dirty="0"/>
              <a:t> </a:t>
            </a:r>
            <a:r>
              <a:rPr lang="pl-PL" dirty="0" err="1"/>
              <a:t>Bestandteil</a:t>
            </a:r>
            <a:r>
              <a:rPr lang="pl-PL" dirty="0"/>
              <a:t> von </a:t>
            </a:r>
            <a:r>
              <a:rPr lang="pl-PL" dirty="0" err="1"/>
              <a:t>Gemüse</a:t>
            </a:r>
            <a:r>
              <a:rPr lang="pl-PL" dirty="0"/>
              <a:t>.</a:t>
            </a:r>
          </a:p>
        </p:txBody>
      </p:sp>
      <p:pic>
        <p:nvPicPr>
          <p:cNvPr id="3" name="Obraz 2" descr="The image shows a neatly arranged pile of fresh, green leafy vegetables, likely kale or spinach.&#10;&#10;Zawartość wygenerowana przez AI może być niepoprawna.">
            <a:extLst>
              <a:ext uri="{FF2B5EF4-FFF2-40B4-BE49-F238E27FC236}">
                <a16:creationId xmlns:a16="http://schemas.microsoft.com/office/drawing/2014/main" id="{5832C1EF-DAE2-D71B-B67C-B508B798E269}"/>
              </a:ext>
            </a:extLst>
          </p:cNvPr>
          <p:cNvPicPr>
            <a:picLocks noChangeAspect="1"/>
          </p:cNvPicPr>
          <p:nvPr/>
        </p:nvPicPr>
        <p:blipFill>
          <a:blip r:embed="rId3"/>
          <a:stretch>
            <a:fillRect/>
          </a:stretch>
        </p:blipFill>
        <p:spPr>
          <a:xfrm>
            <a:off x="7678713" y="612985"/>
            <a:ext cx="4054959" cy="3040251"/>
          </a:xfrm>
          <a:prstGeom prst="rect">
            <a:avLst/>
          </a:prstGeom>
        </p:spPr>
      </p:pic>
    </p:spTree>
    <p:extLst>
      <p:ext uri="{BB962C8B-B14F-4D97-AF65-F5344CB8AC3E}">
        <p14:creationId xmlns:p14="http://schemas.microsoft.com/office/powerpoint/2010/main" val="30291124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947CB-994E-3B84-43A8-85BDAFD93A5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F2C3CEE-CCEB-49A2-9C5A-48430003DFBB}"/>
              </a:ext>
            </a:extLst>
          </p:cNvPr>
          <p:cNvSpPr>
            <a:spLocks noGrp="1"/>
          </p:cNvSpPr>
          <p:nvPr>
            <p:ph type="title"/>
          </p:nvPr>
        </p:nvSpPr>
        <p:spPr/>
        <p:txBody>
          <a:bodyPr/>
          <a:lstStyle/>
          <a:p>
            <a:r>
              <a:rPr lang="pl-PL" dirty="0" err="1"/>
              <a:t>Die</a:t>
            </a:r>
            <a:r>
              <a:rPr lang="pl-PL" dirty="0"/>
              <a:t> </a:t>
            </a:r>
            <a:r>
              <a:rPr lang="pl-PL" dirty="0" err="1"/>
              <a:t>faszinierende</a:t>
            </a:r>
            <a:r>
              <a:rPr lang="pl-PL" dirty="0"/>
              <a:t> </a:t>
            </a:r>
            <a:r>
              <a:rPr lang="pl-PL" dirty="0" err="1"/>
              <a:t>Reise</a:t>
            </a:r>
            <a:r>
              <a:rPr lang="pl-PL" dirty="0"/>
              <a:t> der </a:t>
            </a:r>
            <a:r>
              <a:rPr lang="pl-PL" dirty="0" err="1"/>
              <a:t>Nitrate</a:t>
            </a:r>
            <a:endParaRPr lang="pl-PL" dirty="0"/>
          </a:p>
        </p:txBody>
      </p:sp>
      <p:sp>
        <p:nvSpPr>
          <p:cNvPr id="6" name="Symbol zastępczy tekstu 5">
            <a:extLst>
              <a:ext uri="{FF2B5EF4-FFF2-40B4-BE49-F238E27FC236}">
                <a16:creationId xmlns:a16="http://schemas.microsoft.com/office/drawing/2014/main" id="{DCFC4890-E8E0-7DB4-81BC-22CBEC8E28F4}"/>
              </a:ext>
            </a:extLst>
          </p:cNvPr>
          <p:cNvSpPr>
            <a:spLocks noGrp="1"/>
          </p:cNvSpPr>
          <p:nvPr>
            <p:ph type="body" idx="1"/>
          </p:nvPr>
        </p:nvSpPr>
        <p:spPr/>
        <p:txBody>
          <a:bodyPr>
            <a:normAutofit/>
          </a:bodyPr>
          <a:lstStyle/>
          <a:p>
            <a:r>
              <a:rPr lang="pl-PL" dirty="0" err="1"/>
              <a:t>Nach</a:t>
            </a:r>
            <a:r>
              <a:rPr lang="pl-PL" dirty="0"/>
              <a:t> </a:t>
            </a:r>
            <a:r>
              <a:rPr lang="pl-PL" dirty="0" err="1"/>
              <a:t>dem</a:t>
            </a:r>
            <a:r>
              <a:rPr lang="pl-PL" dirty="0"/>
              <a:t> </a:t>
            </a:r>
            <a:r>
              <a:rPr lang="pl-PL" dirty="0" err="1"/>
              <a:t>Verzehr</a:t>
            </a:r>
            <a:r>
              <a:rPr lang="pl-PL" dirty="0"/>
              <a:t> von </a:t>
            </a:r>
            <a:r>
              <a:rPr lang="pl-PL" dirty="0" err="1"/>
              <a:t>nitratreichem</a:t>
            </a:r>
            <a:r>
              <a:rPr lang="pl-PL" dirty="0"/>
              <a:t> </a:t>
            </a:r>
            <a:r>
              <a:rPr lang="pl-PL" dirty="0" err="1"/>
              <a:t>Gemüse</a:t>
            </a:r>
            <a:r>
              <a:rPr lang="pl-PL" dirty="0"/>
              <a:t> </a:t>
            </a:r>
            <a:r>
              <a:rPr lang="pl-PL" dirty="0" err="1"/>
              <a:t>durchläuft</a:t>
            </a:r>
            <a:r>
              <a:rPr lang="pl-PL" dirty="0"/>
              <a:t> der </a:t>
            </a:r>
            <a:r>
              <a:rPr lang="pl-PL" dirty="0" err="1"/>
              <a:t>Körper</a:t>
            </a:r>
            <a:r>
              <a:rPr lang="pl-PL" dirty="0"/>
              <a:t> </a:t>
            </a:r>
            <a:r>
              <a:rPr lang="pl-PL" dirty="0" err="1"/>
              <a:t>einen</a:t>
            </a:r>
            <a:r>
              <a:rPr lang="pl-PL" dirty="0"/>
              <a:t> </a:t>
            </a:r>
            <a:r>
              <a:rPr lang="pl-PL" dirty="0" err="1"/>
              <a:t>äußerst</a:t>
            </a:r>
            <a:r>
              <a:rPr lang="pl-PL" dirty="0"/>
              <a:t> </a:t>
            </a:r>
            <a:r>
              <a:rPr lang="pl-PL" dirty="0" err="1"/>
              <a:t>interessanten</a:t>
            </a:r>
            <a:r>
              <a:rPr lang="pl-PL" dirty="0"/>
              <a:t> </a:t>
            </a:r>
            <a:r>
              <a:rPr lang="pl-PL" dirty="0" err="1"/>
              <a:t>Prozess</a:t>
            </a:r>
            <a:r>
              <a:rPr lang="pl-PL" dirty="0"/>
              <a:t>.</a:t>
            </a:r>
          </a:p>
          <a:p>
            <a:r>
              <a:rPr lang="pl-PL" dirty="0" err="1"/>
              <a:t>Nitrate</a:t>
            </a:r>
            <a:endParaRPr lang="pl-PL" dirty="0"/>
          </a:p>
          <a:p>
            <a:r>
              <a:rPr lang="pl-PL" dirty="0"/>
              <a:t>↓</a:t>
            </a:r>
          </a:p>
          <a:p>
            <a:r>
              <a:rPr lang="pl-PL" dirty="0" err="1"/>
              <a:t>Mundbakterien</a:t>
            </a:r>
            <a:endParaRPr lang="pl-PL" dirty="0"/>
          </a:p>
          <a:p>
            <a:r>
              <a:rPr lang="pl-PL" dirty="0"/>
              <a:t>↓</a:t>
            </a:r>
          </a:p>
          <a:p>
            <a:r>
              <a:rPr lang="pl-PL" dirty="0" err="1"/>
              <a:t>Nitrite</a:t>
            </a:r>
            <a:endParaRPr lang="pl-PL" dirty="0"/>
          </a:p>
          <a:p>
            <a:r>
              <a:rPr lang="pl-PL" dirty="0"/>
              <a:t>↓</a:t>
            </a:r>
          </a:p>
          <a:p>
            <a:r>
              <a:rPr lang="pl-PL" dirty="0" err="1"/>
              <a:t>Stickstoffmonoxid</a:t>
            </a:r>
            <a:r>
              <a:rPr lang="pl-PL" dirty="0"/>
              <a:t> (NO)</a:t>
            </a:r>
          </a:p>
          <a:p>
            <a:r>
              <a:rPr lang="pl-PL" dirty="0" err="1"/>
              <a:t>Dies</a:t>
            </a:r>
            <a:r>
              <a:rPr lang="pl-PL" dirty="0"/>
              <a:t> </a:t>
            </a:r>
            <a:r>
              <a:rPr lang="pl-PL" dirty="0" err="1"/>
              <a:t>ist</a:t>
            </a:r>
            <a:r>
              <a:rPr lang="pl-PL" dirty="0"/>
              <a:t> </a:t>
            </a:r>
            <a:r>
              <a:rPr lang="pl-PL" dirty="0" err="1"/>
              <a:t>einer</a:t>
            </a:r>
            <a:r>
              <a:rPr lang="pl-PL" dirty="0"/>
              <a:t> der </a:t>
            </a:r>
            <a:r>
              <a:rPr lang="pl-PL" dirty="0" err="1"/>
              <a:t>am</a:t>
            </a:r>
            <a:r>
              <a:rPr lang="pl-PL" dirty="0"/>
              <a:t> </a:t>
            </a:r>
            <a:r>
              <a:rPr lang="pl-PL" dirty="0" err="1"/>
              <a:t>besten</a:t>
            </a:r>
            <a:r>
              <a:rPr lang="pl-PL" dirty="0"/>
              <a:t> </a:t>
            </a:r>
            <a:r>
              <a:rPr lang="pl-PL" dirty="0" err="1"/>
              <a:t>erforschten</a:t>
            </a:r>
            <a:r>
              <a:rPr lang="pl-PL" dirty="0"/>
              <a:t> </a:t>
            </a:r>
            <a:r>
              <a:rPr lang="pl-PL" dirty="0" err="1"/>
              <a:t>Stoffwechselwege</a:t>
            </a:r>
            <a:r>
              <a:rPr lang="pl-PL" dirty="0"/>
              <a:t> der </a:t>
            </a:r>
            <a:r>
              <a:rPr lang="pl-PL" dirty="0" err="1"/>
              <a:t>modernen</a:t>
            </a:r>
            <a:r>
              <a:rPr lang="pl-PL" dirty="0"/>
              <a:t> </a:t>
            </a:r>
            <a:r>
              <a:rPr lang="pl-PL" dirty="0" err="1"/>
              <a:t>Physiologie</a:t>
            </a:r>
            <a:r>
              <a:rPr lang="pl-PL" dirty="0"/>
              <a:t>.</a:t>
            </a:r>
          </a:p>
          <a:p>
            <a:endParaRPr lang="pl-PL" dirty="0"/>
          </a:p>
        </p:txBody>
      </p:sp>
    </p:spTree>
    <p:extLst>
      <p:ext uri="{BB962C8B-B14F-4D97-AF65-F5344CB8AC3E}">
        <p14:creationId xmlns:p14="http://schemas.microsoft.com/office/powerpoint/2010/main" val="133842693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3861C-1B7E-336C-B406-21A6FBD9B01A}"/>
            </a:ext>
          </a:extLst>
        </p:cNvPr>
        <p:cNvGrpSpPr/>
        <p:nvPr/>
      </p:nvGrpSpPr>
      <p:grpSpPr>
        <a:xfrm>
          <a:off x="0" y="0"/>
          <a:ext cx="0" cy="0"/>
          <a:chOff x="0" y="0"/>
          <a:chExt cx="0" cy="0"/>
        </a:xfrm>
      </p:grpSpPr>
      <p:pic>
        <p:nvPicPr>
          <p:cNvPr id="3" name="Obraz 2" descr="The image illustrates the process by which foods high in nitrates are digested and transformed into nitrites and nitrogen within the human body, highlighting the natural and healthy aspects of these foods, and acknowledging the Nobel Prize recognition in this field of research.&#10;&#10;Zawartość wygenerowana przez AI może być niepoprawna.">
            <a:extLst>
              <a:ext uri="{FF2B5EF4-FFF2-40B4-BE49-F238E27FC236}">
                <a16:creationId xmlns:a16="http://schemas.microsoft.com/office/drawing/2014/main" id="{22D56F1A-57ED-5E59-5A3F-C9A62DD01821}"/>
              </a:ext>
            </a:extLst>
          </p:cNvPr>
          <p:cNvPicPr>
            <a:picLocks noChangeAspect="1"/>
          </p:cNvPicPr>
          <p:nvPr/>
        </p:nvPicPr>
        <p:blipFill>
          <a:blip r:embed="rId3"/>
          <a:stretch>
            <a:fillRect/>
          </a:stretch>
        </p:blipFill>
        <p:spPr>
          <a:xfrm>
            <a:off x="814647" y="0"/>
            <a:ext cx="11377353" cy="6858000"/>
          </a:xfrm>
          <a:prstGeom prst="rect">
            <a:avLst/>
          </a:prstGeom>
        </p:spPr>
      </p:pic>
      <p:pic>
        <p:nvPicPr>
          <p:cNvPr id="16" name="Obraz 15">
            <a:extLst>
              <a:ext uri="{FF2B5EF4-FFF2-40B4-BE49-F238E27FC236}">
                <a16:creationId xmlns:a16="http://schemas.microsoft.com/office/drawing/2014/main" id="{2CAC8DB1-9C58-1462-3CC8-D215B62D71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87875827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31723-158A-C1A0-E2A6-30892138ABB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FA65B6E-1021-A574-41F9-CD2FB8FED293}"/>
              </a:ext>
            </a:extLst>
          </p:cNvPr>
          <p:cNvSpPr>
            <a:spLocks noGrp="1"/>
          </p:cNvSpPr>
          <p:nvPr>
            <p:ph type="title"/>
          </p:nvPr>
        </p:nvSpPr>
        <p:spPr/>
        <p:txBody>
          <a:bodyPr/>
          <a:lstStyle/>
          <a:p>
            <a:r>
              <a:rPr lang="pl-PL" dirty="0" err="1"/>
              <a:t>Stickstoffmonoxid</a:t>
            </a:r>
            <a:endParaRPr lang="pl-PL" dirty="0"/>
          </a:p>
        </p:txBody>
      </p:sp>
      <p:sp>
        <p:nvSpPr>
          <p:cNvPr id="6" name="Symbol zastępczy tekstu 5">
            <a:extLst>
              <a:ext uri="{FF2B5EF4-FFF2-40B4-BE49-F238E27FC236}">
                <a16:creationId xmlns:a16="http://schemas.microsoft.com/office/drawing/2014/main" id="{889AFC2C-5AD0-E0C4-B466-38D23AA210F4}"/>
              </a:ext>
            </a:extLst>
          </p:cNvPr>
          <p:cNvSpPr>
            <a:spLocks noGrp="1"/>
          </p:cNvSpPr>
          <p:nvPr>
            <p:ph type="body" idx="1"/>
          </p:nvPr>
        </p:nvSpPr>
        <p:spPr/>
        <p:txBody>
          <a:bodyPr/>
          <a:lstStyle/>
          <a:p>
            <a:r>
              <a:rPr lang="pl-PL" dirty="0" err="1"/>
              <a:t>Eines</a:t>
            </a:r>
            <a:r>
              <a:rPr lang="pl-PL" dirty="0"/>
              <a:t> der </a:t>
            </a:r>
            <a:r>
              <a:rPr lang="pl-PL" dirty="0" err="1"/>
              <a:t>kleinsten</a:t>
            </a:r>
            <a:r>
              <a:rPr lang="pl-PL" dirty="0"/>
              <a:t> </a:t>
            </a:r>
            <a:r>
              <a:rPr lang="pl-PL" dirty="0" err="1"/>
              <a:t>Moleküle</a:t>
            </a:r>
            <a:r>
              <a:rPr lang="pl-PL" dirty="0"/>
              <a:t>…</a:t>
            </a:r>
          </a:p>
          <a:p>
            <a:r>
              <a:rPr lang="pl-PL" dirty="0" err="1"/>
              <a:t>das</a:t>
            </a:r>
            <a:r>
              <a:rPr lang="pl-PL" dirty="0"/>
              <a:t> in der </a:t>
            </a:r>
            <a:r>
              <a:rPr lang="pl-PL" dirty="0" err="1"/>
              <a:t>Welt</a:t>
            </a:r>
            <a:r>
              <a:rPr lang="pl-PL" dirty="0"/>
              <a:t> der </a:t>
            </a:r>
            <a:r>
              <a:rPr lang="pl-PL" dirty="0" err="1"/>
              <a:t>Wissenschaft</a:t>
            </a:r>
            <a:r>
              <a:rPr lang="pl-PL" dirty="0"/>
              <a:t> </a:t>
            </a:r>
            <a:r>
              <a:rPr lang="pl-PL" dirty="0" err="1"/>
              <a:t>großes</a:t>
            </a:r>
            <a:r>
              <a:rPr lang="pl-PL" dirty="0"/>
              <a:t> </a:t>
            </a:r>
            <a:r>
              <a:rPr lang="pl-PL" dirty="0" err="1"/>
              <a:t>Interesse</a:t>
            </a:r>
            <a:r>
              <a:rPr lang="pl-PL" dirty="0"/>
              <a:t> </a:t>
            </a:r>
            <a:r>
              <a:rPr lang="pl-PL" dirty="0" err="1"/>
              <a:t>geweckt</a:t>
            </a:r>
            <a:r>
              <a:rPr lang="pl-PL" dirty="0"/>
              <a:t> </a:t>
            </a:r>
            <a:r>
              <a:rPr lang="pl-PL" dirty="0" err="1"/>
              <a:t>hat</a:t>
            </a:r>
            <a:r>
              <a:rPr lang="pl-PL" dirty="0"/>
              <a:t>.</a:t>
            </a:r>
          </a:p>
          <a:p>
            <a:r>
              <a:rPr lang="pl-PL" dirty="0" err="1"/>
              <a:t>Noch</a:t>
            </a:r>
            <a:r>
              <a:rPr lang="pl-PL" dirty="0"/>
              <a:t> </a:t>
            </a:r>
            <a:r>
              <a:rPr lang="pl-PL" dirty="0" err="1"/>
              <a:t>vor</a:t>
            </a:r>
            <a:r>
              <a:rPr lang="pl-PL" dirty="0"/>
              <a:t> </a:t>
            </a:r>
            <a:r>
              <a:rPr lang="pl-PL" dirty="0" err="1"/>
              <a:t>einigen</a:t>
            </a:r>
            <a:r>
              <a:rPr lang="pl-PL" dirty="0"/>
              <a:t> </a:t>
            </a:r>
            <a:r>
              <a:rPr lang="pl-PL" dirty="0" err="1"/>
              <a:t>Jahrzehnten</a:t>
            </a:r>
            <a:r>
              <a:rPr lang="pl-PL" dirty="0"/>
              <a:t> </a:t>
            </a:r>
            <a:r>
              <a:rPr lang="pl-PL" dirty="0" err="1"/>
              <a:t>ging</a:t>
            </a:r>
            <a:r>
              <a:rPr lang="pl-PL" dirty="0"/>
              <a:t> </a:t>
            </a:r>
            <a:r>
              <a:rPr lang="pl-PL" dirty="0" err="1"/>
              <a:t>man</a:t>
            </a:r>
            <a:r>
              <a:rPr lang="pl-PL" dirty="0"/>
              <a:t> </a:t>
            </a:r>
            <a:r>
              <a:rPr lang="pl-PL" dirty="0" err="1"/>
              <a:t>davon</a:t>
            </a:r>
            <a:r>
              <a:rPr lang="pl-PL" dirty="0"/>
              <a:t> </a:t>
            </a:r>
            <a:r>
              <a:rPr lang="pl-PL" dirty="0" err="1"/>
              <a:t>aus</a:t>
            </a:r>
            <a:r>
              <a:rPr lang="pl-PL" dirty="0"/>
              <a:t>, </a:t>
            </a:r>
            <a:r>
              <a:rPr lang="pl-PL" dirty="0" err="1"/>
              <a:t>dass</a:t>
            </a:r>
            <a:r>
              <a:rPr lang="pl-PL" dirty="0"/>
              <a:t> es </a:t>
            </a:r>
            <a:r>
              <a:rPr lang="pl-PL" dirty="0" err="1"/>
              <a:t>sich</a:t>
            </a:r>
            <a:r>
              <a:rPr lang="pl-PL" dirty="0"/>
              <a:t> </a:t>
            </a:r>
            <a:r>
              <a:rPr lang="pl-PL" dirty="0" err="1"/>
              <a:t>lediglich</a:t>
            </a:r>
            <a:r>
              <a:rPr lang="pl-PL" dirty="0"/>
              <a:t> </a:t>
            </a:r>
            <a:r>
              <a:rPr lang="pl-PL" dirty="0" err="1"/>
              <a:t>um</a:t>
            </a:r>
            <a:r>
              <a:rPr lang="pl-PL" dirty="0"/>
              <a:t> </a:t>
            </a:r>
            <a:r>
              <a:rPr lang="pl-PL" dirty="0" err="1"/>
              <a:t>ein</a:t>
            </a:r>
            <a:r>
              <a:rPr lang="pl-PL" dirty="0"/>
              <a:t> in der </a:t>
            </a:r>
            <a:r>
              <a:rPr lang="pl-PL" dirty="0" err="1"/>
              <a:t>Atmosphäre</a:t>
            </a:r>
            <a:r>
              <a:rPr lang="pl-PL" dirty="0"/>
              <a:t> </a:t>
            </a:r>
            <a:r>
              <a:rPr lang="pl-PL" dirty="0" err="1"/>
              <a:t>vorkommendes</a:t>
            </a:r>
            <a:r>
              <a:rPr lang="pl-PL" dirty="0"/>
              <a:t> </a:t>
            </a:r>
            <a:r>
              <a:rPr lang="pl-PL" dirty="0" err="1"/>
              <a:t>Gas</a:t>
            </a:r>
            <a:r>
              <a:rPr lang="pl-PL" dirty="0"/>
              <a:t> </a:t>
            </a:r>
            <a:r>
              <a:rPr lang="pl-PL" dirty="0" err="1"/>
              <a:t>handele</a:t>
            </a:r>
            <a:r>
              <a:rPr lang="pl-PL" dirty="0"/>
              <a:t>.</a:t>
            </a:r>
          </a:p>
          <a:p>
            <a:r>
              <a:rPr lang="pl-PL" dirty="0" err="1"/>
              <a:t>Heute</a:t>
            </a:r>
            <a:r>
              <a:rPr lang="pl-PL" dirty="0"/>
              <a:t> </a:t>
            </a:r>
            <a:r>
              <a:rPr lang="pl-PL" dirty="0" err="1"/>
              <a:t>weiß</a:t>
            </a:r>
            <a:r>
              <a:rPr lang="pl-PL" dirty="0"/>
              <a:t> </a:t>
            </a:r>
            <a:r>
              <a:rPr lang="pl-PL" dirty="0" err="1"/>
              <a:t>man</a:t>
            </a:r>
            <a:r>
              <a:rPr lang="pl-PL" dirty="0"/>
              <a:t>, </a:t>
            </a:r>
            <a:r>
              <a:rPr lang="pl-PL" dirty="0" err="1"/>
              <a:t>dass</a:t>
            </a:r>
            <a:r>
              <a:rPr lang="pl-PL" dirty="0"/>
              <a:t> </a:t>
            </a:r>
            <a:r>
              <a:rPr lang="pl-PL" dirty="0" err="1"/>
              <a:t>auch</a:t>
            </a:r>
            <a:r>
              <a:rPr lang="pl-PL" dirty="0"/>
              <a:t> der </a:t>
            </a:r>
            <a:r>
              <a:rPr lang="pl-PL" dirty="0" err="1"/>
              <a:t>menschliche</a:t>
            </a:r>
            <a:r>
              <a:rPr lang="pl-PL" dirty="0"/>
              <a:t> </a:t>
            </a:r>
            <a:r>
              <a:rPr lang="pl-PL" dirty="0" err="1"/>
              <a:t>Körper</a:t>
            </a:r>
            <a:r>
              <a:rPr lang="pl-PL" dirty="0"/>
              <a:t> es </a:t>
            </a:r>
            <a:r>
              <a:rPr lang="pl-PL" dirty="0" err="1"/>
              <a:t>produziert</a:t>
            </a:r>
            <a:r>
              <a:rPr lang="pl-PL" dirty="0"/>
              <a:t>.</a:t>
            </a:r>
          </a:p>
          <a:p>
            <a:br>
              <a:rPr lang="pl-PL" dirty="0"/>
            </a:br>
            <a:endParaRPr lang="pl-PL" dirty="0"/>
          </a:p>
        </p:txBody>
      </p:sp>
      <p:pic>
        <p:nvPicPr>
          <p:cNvPr id="3" name="Obraz 2" descr="The image shows a simple representation of a molecule with a central carbon atom bonded to two hydrogen atoms and two oxygen atoms.&#10;&#10;Zawartość wygenerowana przez AI może być niepoprawna.">
            <a:extLst>
              <a:ext uri="{FF2B5EF4-FFF2-40B4-BE49-F238E27FC236}">
                <a16:creationId xmlns:a16="http://schemas.microsoft.com/office/drawing/2014/main" id="{A94696A7-BE83-3526-22A3-3CE68EDC2B73}"/>
              </a:ext>
            </a:extLst>
          </p:cNvPr>
          <p:cNvPicPr>
            <a:picLocks noChangeAspect="1"/>
          </p:cNvPicPr>
          <p:nvPr/>
        </p:nvPicPr>
        <p:blipFill>
          <a:blip r:embed="rId3"/>
          <a:stretch>
            <a:fillRect/>
          </a:stretch>
        </p:blipFill>
        <p:spPr>
          <a:xfrm>
            <a:off x="8710047" y="3795304"/>
            <a:ext cx="2856949" cy="2830221"/>
          </a:xfrm>
          <a:prstGeom prst="rect">
            <a:avLst/>
          </a:prstGeom>
        </p:spPr>
      </p:pic>
    </p:spTree>
    <p:extLst>
      <p:ext uri="{BB962C8B-B14F-4D97-AF65-F5344CB8AC3E}">
        <p14:creationId xmlns:p14="http://schemas.microsoft.com/office/powerpoint/2010/main" val="20535290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18DC-F83C-BDCE-808B-1E5A7194CFD7}"/>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90EA746-9799-DA7F-69EB-24B3F3A242A7}"/>
              </a:ext>
            </a:extLst>
          </p:cNvPr>
          <p:cNvSpPr>
            <a:spLocks noGrp="1"/>
          </p:cNvSpPr>
          <p:nvPr>
            <p:ph type="title"/>
          </p:nvPr>
        </p:nvSpPr>
        <p:spPr/>
        <p:txBody>
          <a:bodyPr/>
          <a:lstStyle/>
          <a:p>
            <a:r>
              <a:rPr lang="pl-PL" dirty="0" err="1"/>
              <a:t>Nobelpreis</a:t>
            </a:r>
            <a:endParaRPr lang="pl-PL" dirty="0"/>
          </a:p>
        </p:txBody>
      </p:sp>
      <p:sp>
        <p:nvSpPr>
          <p:cNvPr id="6" name="Symbol zastępczy tekstu 5">
            <a:extLst>
              <a:ext uri="{FF2B5EF4-FFF2-40B4-BE49-F238E27FC236}">
                <a16:creationId xmlns:a16="http://schemas.microsoft.com/office/drawing/2014/main" id="{900AC8C9-9CA6-85C4-6EC1-B7BAAD3590A3}"/>
              </a:ext>
            </a:extLst>
          </p:cNvPr>
          <p:cNvSpPr>
            <a:spLocks noGrp="1"/>
          </p:cNvSpPr>
          <p:nvPr>
            <p:ph type="body" idx="1"/>
          </p:nvPr>
        </p:nvSpPr>
        <p:spPr/>
        <p:txBody>
          <a:bodyPr/>
          <a:lstStyle/>
          <a:p>
            <a:pPr marL="342900" indent="-342900">
              <a:buFont typeface="Wingdings" panose="05000000000000000000" pitchFamily="2" charset="2"/>
              <a:buChar char="Ø"/>
            </a:pPr>
            <a:r>
              <a:rPr lang="pl-PL" dirty="0"/>
              <a:t>1998</a:t>
            </a:r>
          </a:p>
          <a:p>
            <a:pPr marL="342900" indent="-342900">
              <a:buFont typeface="Wingdings" panose="05000000000000000000" pitchFamily="2" charset="2"/>
              <a:buChar char="Ø"/>
            </a:pPr>
            <a:r>
              <a:rPr lang="pl-PL" dirty="0"/>
              <a:t>Robert F. </a:t>
            </a:r>
            <a:r>
              <a:rPr lang="pl-PL" dirty="0" err="1"/>
              <a:t>Furchgott</a:t>
            </a:r>
            <a:endParaRPr lang="pl-PL" dirty="0"/>
          </a:p>
          <a:p>
            <a:pPr marL="342900" indent="-342900">
              <a:buFont typeface="Wingdings" panose="05000000000000000000" pitchFamily="2" charset="2"/>
              <a:buChar char="Ø"/>
            </a:pPr>
            <a:r>
              <a:rPr lang="pl-PL" dirty="0"/>
              <a:t>Louis J. </a:t>
            </a:r>
            <a:r>
              <a:rPr lang="pl-PL" dirty="0" err="1"/>
              <a:t>Ignarro</a:t>
            </a:r>
            <a:endParaRPr lang="pl-PL" dirty="0"/>
          </a:p>
          <a:p>
            <a:pPr marL="342900" indent="-342900">
              <a:buFont typeface="Wingdings" panose="05000000000000000000" pitchFamily="2" charset="2"/>
              <a:buChar char="Ø"/>
            </a:pPr>
            <a:r>
              <a:rPr lang="pl-PL" dirty="0" err="1"/>
              <a:t>Ferid</a:t>
            </a:r>
            <a:r>
              <a:rPr lang="pl-PL" dirty="0"/>
              <a:t> </a:t>
            </a:r>
            <a:r>
              <a:rPr lang="pl-PL" dirty="0" err="1"/>
              <a:t>Murad</a:t>
            </a:r>
            <a:endParaRPr lang="pl-PL" dirty="0"/>
          </a:p>
          <a:p>
            <a:r>
              <a:rPr lang="pl-PL" dirty="0" err="1"/>
              <a:t>erhielten</a:t>
            </a:r>
            <a:r>
              <a:rPr lang="pl-PL" dirty="0"/>
              <a:t> den </a:t>
            </a:r>
            <a:r>
              <a:rPr lang="pl-PL" dirty="0" err="1"/>
              <a:t>Nobelpreis</a:t>
            </a:r>
            <a:r>
              <a:rPr lang="pl-PL" dirty="0"/>
              <a:t> </a:t>
            </a:r>
            <a:r>
              <a:rPr lang="pl-PL" dirty="0" err="1"/>
              <a:t>für</a:t>
            </a:r>
            <a:r>
              <a:rPr lang="pl-PL" dirty="0"/>
              <a:t> </a:t>
            </a:r>
            <a:r>
              <a:rPr lang="pl-PL" dirty="0" err="1"/>
              <a:t>ihre</a:t>
            </a:r>
            <a:r>
              <a:rPr lang="pl-PL" dirty="0"/>
              <a:t> </a:t>
            </a:r>
            <a:r>
              <a:rPr lang="pl-PL" dirty="0" err="1"/>
              <a:t>Entdeckungen</a:t>
            </a:r>
            <a:r>
              <a:rPr lang="pl-PL" dirty="0"/>
              <a:t> </a:t>
            </a:r>
            <a:r>
              <a:rPr lang="pl-PL" dirty="0" err="1"/>
              <a:t>zur</a:t>
            </a:r>
            <a:r>
              <a:rPr lang="pl-PL" dirty="0"/>
              <a:t> </a:t>
            </a:r>
            <a:r>
              <a:rPr lang="pl-PL" dirty="0" err="1"/>
              <a:t>Rolle</a:t>
            </a:r>
            <a:r>
              <a:rPr lang="pl-PL" dirty="0"/>
              <a:t> von </a:t>
            </a:r>
            <a:r>
              <a:rPr lang="pl-PL" dirty="0" err="1"/>
              <a:t>Stickstoffmonoxid</a:t>
            </a:r>
            <a:r>
              <a:rPr lang="pl-PL" dirty="0"/>
              <a:t> </a:t>
            </a:r>
            <a:r>
              <a:rPr lang="pl-PL" dirty="0" err="1"/>
              <a:t>als</a:t>
            </a:r>
            <a:r>
              <a:rPr lang="pl-PL" dirty="0"/>
              <a:t> </a:t>
            </a:r>
            <a:r>
              <a:rPr lang="pl-PL" dirty="0" err="1"/>
              <a:t>Signalmolekül</a:t>
            </a:r>
            <a:r>
              <a:rPr lang="pl-PL" dirty="0"/>
              <a:t> im Herz-</a:t>
            </a:r>
            <a:r>
              <a:rPr lang="pl-PL" dirty="0" err="1"/>
              <a:t>Kreislauf</a:t>
            </a:r>
            <a:r>
              <a:rPr lang="pl-PL" dirty="0"/>
              <a:t>-System.</a:t>
            </a:r>
          </a:p>
          <a:p>
            <a:r>
              <a:rPr lang="pl-PL" dirty="0" err="1"/>
              <a:t>Dies</a:t>
            </a:r>
            <a:r>
              <a:rPr lang="pl-PL" dirty="0"/>
              <a:t> </a:t>
            </a:r>
            <a:r>
              <a:rPr lang="pl-PL" dirty="0" err="1"/>
              <a:t>ist</a:t>
            </a:r>
            <a:r>
              <a:rPr lang="pl-PL" dirty="0"/>
              <a:t> </a:t>
            </a:r>
            <a:r>
              <a:rPr lang="pl-PL" dirty="0" err="1"/>
              <a:t>eine</a:t>
            </a:r>
            <a:r>
              <a:rPr lang="pl-PL" dirty="0"/>
              <a:t> der </a:t>
            </a:r>
            <a:r>
              <a:rPr lang="pl-PL" dirty="0" err="1"/>
              <a:t>bedeutendsten</a:t>
            </a:r>
            <a:r>
              <a:rPr lang="pl-PL" dirty="0"/>
              <a:t> </a:t>
            </a:r>
            <a:r>
              <a:rPr lang="pl-PL" dirty="0" err="1"/>
              <a:t>Entdeckungen</a:t>
            </a:r>
            <a:r>
              <a:rPr lang="pl-PL" dirty="0"/>
              <a:t> der </a:t>
            </a:r>
            <a:r>
              <a:rPr lang="pl-PL" dirty="0" err="1"/>
              <a:t>modernen</a:t>
            </a:r>
            <a:r>
              <a:rPr lang="pl-PL" dirty="0"/>
              <a:t> </a:t>
            </a:r>
            <a:r>
              <a:rPr lang="pl-PL" dirty="0" err="1"/>
              <a:t>Physiologie</a:t>
            </a:r>
            <a:r>
              <a:rPr lang="pl-PL" dirty="0"/>
              <a:t>.</a:t>
            </a:r>
          </a:p>
          <a:p>
            <a:br>
              <a:rPr lang="pl-PL" dirty="0"/>
            </a:br>
            <a:endParaRPr lang="pl-PL" dirty="0"/>
          </a:p>
          <a:p>
            <a:endParaRPr lang="pl-PL" dirty="0"/>
          </a:p>
        </p:txBody>
      </p:sp>
      <p:pic>
        <p:nvPicPr>
          <p:cNvPr id="3" name="Obraz 2" descr="Three black-and-white images depicting distinguished individuals: Robert F. Furchgott, Louis J. Ignarro, and Ferid Murad, all associated with the Nobel Foundation archive.&#10;&#10;Zawartość wygenerowana przez AI może być niepoprawna.">
            <a:extLst>
              <a:ext uri="{FF2B5EF4-FFF2-40B4-BE49-F238E27FC236}">
                <a16:creationId xmlns:a16="http://schemas.microsoft.com/office/drawing/2014/main" id="{AF92C965-6461-A8A3-4D6E-FD9FBA0BE09B}"/>
              </a:ext>
            </a:extLst>
          </p:cNvPr>
          <p:cNvPicPr>
            <a:picLocks noChangeAspect="1"/>
          </p:cNvPicPr>
          <p:nvPr/>
        </p:nvPicPr>
        <p:blipFill>
          <a:blip r:embed="rId3"/>
          <a:stretch>
            <a:fillRect/>
          </a:stretch>
        </p:blipFill>
        <p:spPr>
          <a:xfrm>
            <a:off x="3971361" y="4351866"/>
            <a:ext cx="4249277" cy="2506134"/>
          </a:xfrm>
          <a:prstGeom prst="rect">
            <a:avLst/>
          </a:prstGeom>
        </p:spPr>
      </p:pic>
    </p:spTree>
    <p:extLst>
      <p:ext uri="{BB962C8B-B14F-4D97-AF65-F5344CB8AC3E}">
        <p14:creationId xmlns:p14="http://schemas.microsoft.com/office/powerpoint/2010/main" val="282943984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06E2-C099-FF07-84F6-949111F8911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0AB5943-15A4-A69F-6A90-E477E63B2355}"/>
              </a:ext>
            </a:extLst>
          </p:cNvPr>
          <p:cNvSpPr>
            <a:spLocks noGrp="1"/>
          </p:cNvSpPr>
          <p:nvPr>
            <p:ph type="title"/>
          </p:nvPr>
        </p:nvSpPr>
        <p:spPr>
          <a:xfrm>
            <a:off x="1270531" y="573960"/>
            <a:ext cx="10862201" cy="640080"/>
          </a:xfrm>
        </p:spPr>
        <p:txBody>
          <a:bodyPr>
            <a:normAutofit fontScale="90000"/>
          </a:bodyPr>
          <a:lstStyle/>
          <a:p>
            <a:r>
              <a:rPr lang="de-DE" dirty="0"/>
              <a:t>Warum war diese Entdeckung so wichtig?</a:t>
            </a:r>
            <a:endParaRPr lang="pl-PL" dirty="0"/>
          </a:p>
        </p:txBody>
      </p:sp>
      <p:sp>
        <p:nvSpPr>
          <p:cNvPr id="6" name="Symbol zastępczy tekstu 5">
            <a:extLst>
              <a:ext uri="{FF2B5EF4-FFF2-40B4-BE49-F238E27FC236}">
                <a16:creationId xmlns:a16="http://schemas.microsoft.com/office/drawing/2014/main" id="{23779732-631A-A7EB-A783-B56737D50F02}"/>
              </a:ext>
            </a:extLst>
          </p:cNvPr>
          <p:cNvSpPr>
            <a:spLocks noGrp="1"/>
          </p:cNvSpPr>
          <p:nvPr>
            <p:ph type="body" idx="1"/>
          </p:nvPr>
        </p:nvSpPr>
        <p:spPr/>
        <p:txBody>
          <a:bodyPr/>
          <a:lstStyle/>
          <a:p>
            <a:r>
              <a:rPr lang="de-DE" dirty="0"/>
              <a:t>Über viele Jahre hinweg rätselten Wissenschaftler darüber, ...</a:t>
            </a:r>
          </a:p>
          <a:p>
            <a:r>
              <a:rPr lang="de-DE" dirty="0"/>
              <a:t>wie Zellen miteinander kommunizieren.</a:t>
            </a:r>
          </a:p>
          <a:p>
            <a:r>
              <a:rPr lang="de-DE" dirty="0"/>
              <a:t>Es stellte sich heraus, dass </a:t>
            </a:r>
            <a:r>
              <a:rPr lang="de-DE" b="1" dirty="0"/>
              <a:t>Stickstoffmonoxid</a:t>
            </a:r>
          </a:p>
          <a:p>
            <a:r>
              <a:rPr lang="de-DE" dirty="0"/>
              <a:t>genau einer dieser „Botenstoffe“ ist.</a:t>
            </a:r>
          </a:p>
          <a:p>
            <a:r>
              <a:rPr lang="de-DE" dirty="0"/>
              <a:t>Seither wurden Zehntausende wissenschaftlicher Arbeiten über dieses Molekül veröffentlicht.</a:t>
            </a:r>
            <a:endParaRPr lang="pl-PL" dirty="0"/>
          </a:p>
        </p:txBody>
      </p:sp>
      <p:pic>
        <p:nvPicPr>
          <p:cNvPr id="3" name="Obraz 2" descr="The image depicts a complex, colorful, three-dimensional molecular structure, likely a protein or nucleic acid model.&#10;&#10;Zawartość wygenerowana przez AI może być niepoprawna.">
            <a:extLst>
              <a:ext uri="{FF2B5EF4-FFF2-40B4-BE49-F238E27FC236}">
                <a16:creationId xmlns:a16="http://schemas.microsoft.com/office/drawing/2014/main" id="{2656CD3C-2F46-A04F-88C1-1F2DA8718E2C}"/>
              </a:ext>
            </a:extLst>
          </p:cNvPr>
          <p:cNvPicPr>
            <a:picLocks noChangeAspect="1"/>
          </p:cNvPicPr>
          <p:nvPr/>
        </p:nvPicPr>
        <p:blipFill>
          <a:blip r:embed="rId3"/>
          <a:stretch>
            <a:fillRect/>
          </a:stretch>
        </p:blipFill>
        <p:spPr>
          <a:xfrm>
            <a:off x="7939941" y="3828679"/>
            <a:ext cx="2981527" cy="2688358"/>
          </a:xfrm>
          <a:prstGeom prst="rect">
            <a:avLst/>
          </a:prstGeom>
        </p:spPr>
      </p:pic>
    </p:spTree>
    <p:extLst>
      <p:ext uri="{BB962C8B-B14F-4D97-AF65-F5344CB8AC3E}">
        <p14:creationId xmlns:p14="http://schemas.microsoft.com/office/powerpoint/2010/main" val="70675883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488CE-2004-998C-164B-34AE286ABCA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7006E19-8AA0-B4E2-BC03-306FBE837E39}"/>
              </a:ext>
            </a:extLst>
          </p:cNvPr>
          <p:cNvSpPr>
            <a:spLocks noGrp="1"/>
          </p:cNvSpPr>
          <p:nvPr>
            <p:ph type="title"/>
          </p:nvPr>
        </p:nvSpPr>
        <p:spPr>
          <a:xfrm>
            <a:off x="872067" y="573960"/>
            <a:ext cx="11243733" cy="640080"/>
          </a:xfrm>
        </p:spPr>
        <p:txBody>
          <a:bodyPr>
            <a:normAutofit fontScale="90000"/>
          </a:bodyPr>
          <a:lstStyle/>
          <a:p>
            <a:r>
              <a:rPr lang="de-DE" dirty="0"/>
              <a:t>Power Beets ist mehr als nur eine Rote Bete.</a:t>
            </a:r>
            <a:endParaRPr lang="pl-PL" dirty="0"/>
          </a:p>
        </p:txBody>
      </p:sp>
      <p:sp>
        <p:nvSpPr>
          <p:cNvPr id="6" name="Symbol zastępczy tekstu 5">
            <a:extLst>
              <a:ext uri="{FF2B5EF4-FFF2-40B4-BE49-F238E27FC236}">
                <a16:creationId xmlns:a16="http://schemas.microsoft.com/office/drawing/2014/main" id="{3EB4F59C-97D4-DD7F-452F-B25EDCC09531}"/>
              </a:ext>
            </a:extLst>
          </p:cNvPr>
          <p:cNvSpPr>
            <a:spLocks noGrp="1"/>
          </p:cNvSpPr>
          <p:nvPr>
            <p:ph type="body" idx="1"/>
          </p:nvPr>
        </p:nvSpPr>
        <p:spPr/>
        <p:txBody>
          <a:bodyPr/>
          <a:lstStyle/>
          <a:p>
            <a:r>
              <a:rPr lang="pl-PL" dirty="0" err="1"/>
              <a:t>Dazu</a:t>
            </a:r>
            <a:r>
              <a:rPr lang="pl-PL" dirty="0"/>
              <a:t> </a:t>
            </a:r>
            <a:r>
              <a:rPr lang="pl-PL" dirty="0" err="1"/>
              <a:t>gehören</a:t>
            </a:r>
            <a:r>
              <a:rPr lang="pl-PL" dirty="0"/>
              <a:t> </a:t>
            </a:r>
            <a:r>
              <a:rPr lang="pl-PL" dirty="0" err="1"/>
              <a:t>außerdem</a:t>
            </a:r>
            <a:r>
              <a:rPr lang="pl-PL" dirty="0"/>
              <a:t>:</a:t>
            </a:r>
          </a:p>
          <a:p>
            <a:r>
              <a:rPr lang="pl-PL" dirty="0"/>
              <a:t>❤️ </a:t>
            </a:r>
            <a:r>
              <a:rPr lang="pl-PL" dirty="0" err="1"/>
              <a:t>Granatapfelkonzentrat</a:t>
            </a:r>
            <a:endParaRPr lang="pl-PL" dirty="0"/>
          </a:p>
          <a:p>
            <a:r>
              <a:rPr lang="pl-PL" dirty="0"/>
              <a:t>🌿 </a:t>
            </a:r>
            <a:r>
              <a:rPr lang="pl-PL" dirty="0" err="1"/>
              <a:t>Pflanzenextrakte</a:t>
            </a:r>
            <a:endParaRPr lang="pl-PL" dirty="0"/>
          </a:p>
          <a:p>
            <a:r>
              <a:rPr lang="pl-PL" dirty="0"/>
              <a:t>💛 </a:t>
            </a:r>
            <a:r>
              <a:rPr lang="pl-PL" dirty="0" err="1"/>
              <a:t>Vitamin</a:t>
            </a:r>
            <a:r>
              <a:rPr lang="pl-PL" dirty="0"/>
              <a:t> C</a:t>
            </a:r>
          </a:p>
          <a:p>
            <a:r>
              <a:rPr lang="pl-PL" dirty="0"/>
              <a:t>☀️ </a:t>
            </a:r>
            <a:r>
              <a:rPr lang="pl-PL" dirty="0" err="1"/>
              <a:t>Vitamin</a:t>
            </a:r>
            <a:r>
              <a:rPr lang="pl-PL" dirty="0"/>
              <a:t> D</a:t>
            </a:r>
          </a:p>
          <a:p>
            <a:r>
              <a:rPr lang="pl-PL" dirty="0"/>
              <a:t>💚 </a:t>
            </a:r>
            <a:r>
              <a:rPr lang="pl-PL" dirty="0" err="1"/>
              <a:t>Magnesium</a:t>
            </a:r>
            <a:endParaRPr lang="pl-PL" dirty="0"/>
          </a:p>
          <a:p>
            <a:r>
              <a:rPr lang="pl-PL" dirty="0"/>
              <a:t>💙 </a:t>
            </a:r>
            <a:r>
              <a:rPr lang="pl-PL" dirty="0" err="1"/>
              <a:t>Vitamine</a:t>
            </a:r>
            <a:r>
              <a:rPr lang="pl-PL" dirty="0"/>
              <a:t> der B-</a:t>
            </a:r>
            <a:r>
              <a:rPr lang="pl-PL" dirty="0" err="1"/>
              <a:t>Gruppe</a:t>
            </a:r>
            <a:endParaRPr lang="pl-PL" dirty="0"/>
          </a:p>
          <a:p>
            <a:r>
              <a:rPr lang="pl-PL" dirty="0" err="1"/>
              <a:t>Jeder</a:t>
            </a:r>
            <a:r>
              <a:rPr lang="pl-PL" dirty="0"/>
              <a:t> </a:t>
            </a:r>
            <a:r>
              <a:rPr lang="pl-PL" dirty="0" err="1"/>
              <a:t>dieser</a:t>
            </a:r>
            <a:r>
              <a:rPr lang="pl-PL" dirty="0"/>
              <a:t> </a:t>
            </a:r>
            <a:r>
              <a:rPr lang="pl-PL" dirty="0" err="1"/>
              <a:t>Inhaltsstoffe</a:t>
            </a:r>
            <a:r>
              <a:rPr lang="pl-PL" dirty="0"/>
              <a:t> </a:t>
            </a:r>
            <a:r>
              <a:rPr lang="pl-PL" dirty="0" err="1"/>
              <a:t>erfüllt</a:t>
            </a:r>
            <a:r>
              <a:rPr lang="pl-PL" dirty="0"/>
              <a:t> </a:t>
            </a:r>
            <a:r>
              <a:rPr lang="pl-PL" dirty="0" err="1"/>
              <a:t>eine</a:t>
            </a:r>
            <a:r>
              <a:rPr lang="pl-PL" dirty="0"/>
              <a:t> </a:t>
            </a:r>
            <a:r>
              <a:rPr lang="pl-PL" dirty="0" err="1"/>
              <a:t>bestimmte</a:t>
            </a:r>
            <a:r>
              <a:rPr lang="pl-PL" dirty="0"/>
              <a:t> </a:t>
            </a:r>
            <a:r>
              <a:rPr lang="pl-PL" dirty="0" err="1"/>
              <a:t>Funktion</a:t>
            </a:r>
            <a:r>
              <a:rPr lang="pl-PL" dirty="0"/>
              <a:t> in der </a:t>
            </a:r>
            <a:r>
              <a:rPr lang="pl-PL" dirty="0" err="1"/>
              <a:t>Zusammensetzung</a:t>
            </a:r>
            <a:r>
              <a:rPr lang="pl-PL" dirty="0"/>
              <a:t> des </a:t>
            </a:r>
            <a:r>
              <a:rPr lang="pl-PL" dirty="0" err="1"/>
              <a:t>Produkts</a:t>
            </a:r>
            <a:r>
              <a:rPr lang="pl-PL" dirty="0"/>
              <a:t>.</a:t>
            </a:r>
          </a:p>
          <a:p>
            <a:endParaRPr lang="pl-PL" dirty="0"/>
          </a:p>
        </p:txBody>
      </p:sp>
      <p:pic>
        <p:nvPicPr>
          <p:cNvPr id="2" name="Obraz 1" descr="Power Beets (210g) (4)">
            <a:extLst>
              <a:ext uri="{FF2B5EF4-FFF2-40B4-BE49-F238E27FC236}">
                <a16:creationId xmlns:a16="http://schemas.microsoft.com/office/drawing/2014/main" id="{8F480562-96E3-8455-F6B2-0453195AE57F}"/>
              </a:ext>
            </a:extLst>
          </p:cNvPr>
          <p:cNvPicPr>
            <a:picLocks noChangeAspect="1"/>
          </p:cNvPicPr>
          <p:nvPr/>
        </p:nvPicPr>
        <p:blipFill>
          <a:blip r:embed="rId3"/>
          <a:stretch>
            <a:fillRect/>
          </a:stretch>
        </p:blipFill>
        <p:spPr>
          <a:xfrm>
            <a:off x="8834034" y="1663484"/>
            <a:ext cx="2500394" cy="2500394"/>
          </a:xfrm>
          <a:prstGeom prst="rect">
            <a:avLst/>
          </a:prstGeom>
        </p:spPr>
      </p:pic>
    </p:spTree>
    <p:extLst>
      <p:ext uri="{BB962C8B-B14F-4D97-AF65-F5344CB8AC3E}">
        <p14:creationId xmlns:p14="http://schemas.microsoft.com/office/powerpoint/2010/main" val="206787561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008B3-59E8-7B76-1653-C0989570A5CB}"/>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A666BB1C-6BDE-426C-5279-03739590E8DE}"/>
              </a:ext>
            </a:extLst>
          </p:cNvPr>
          <p:cNvSpPr>
            <a:spLocks noGrp="1"/>
          </p:cNvSpPr>
          <p:nvPr>
            <p:ph type="title"/>
          </p:nvPr>
        </p:nvSpPr>
        <p:spPr/>
        <p:txBody>
          <a:bodyPr/>
          <a:lstStyle/>
          <a:p>
            <a:r>
              <a:rPr lang="pl-PL" dirty="0" err="1"/>
              <a:t>Vitamin</a:t>
            </a:r>
            <a:r>
              <a:rPr lang="pl-PL" dirty="0"/>
              <a:t> C</a:t>
            </a:r>
          </a:p>
        </p:txBody>
      </p:sp>
      <p:sp>
        <p:nvSpPr>
          <p:cNvPr id="7" name="Symbol zastępczy tekstu 6">
            <a:extLst>
              <a:ext uri="{FF2B5EF4-FFF2-40B4-BE49-F238E27FC236}">
                <a16:creationId xmlns:a16="http://schemas.microsoft.com/office/drawing/2014/main" id="{39EBAA42-321E-FF1C-C2E6-4612DB026241}"/>
              </a:ext>
            </a:extLst>
          </p:cNvPr>
          <p:cNvSpPr>
            <a:spLocks noGrp="1"/>
          </p:cNvSpPr>
          <p:nvPr>
            <p:ph type="body" idx="1"/>
          </p:nvPr>
        </p:nvSpPr>
        <p:spPr/>
        <p:txBody>
          <a:bodyPr/>
          <a:lstStyle/>
          <a:p>
            <a:r>
              <a:rPr lang="de-DE" dirty="0"/>
              <a:t>✔ unterstützt die normale Funktion des Immunsystems</a:t>
            </a:r>
          </a:p>
          <a:p>
            <a:r>
              <a:rPr lang="de-DE" dirty="0"/>
              <a:t>✔ hilft, Müdigkeit und Ermüdung zu verringern</a:t>
            </a:r>
          </a:p>
          <a:p>
            <a:r>
              <a:rPr lang="de-DE" dirty="0"/>
              <a:t>✔ trägt zu einem normalen Energiestoffwechsel bei</a:t>
            </a:r>
          </a:p>
          <a:p>
            <a:r>
              <a:rPr lang="de-DE" dirty="0"/>
              <a:t>✔ hilft, die Zellen vor oxidativem Stress zu schützen</a:t>
            </a:r>
          </a:p>
          <a:p>
            <a:r>
              <a:rPr lang="de-DE" dirty="0"/>
              <a:t>✔ erhöht die Eisenaufnahme</a:t>
            </a:r>
            <a:endParaRPr lang="pl-PL" dirty="0"/>
          </a:p>
        </p:txBody>
      </p:sp>
      <p:pic>
        <p:nvPicPr>
          <p:cNvPr id="9" name="Obraz 8" descr="VITAMIN C&#10;&#10;Zawartość wygenerowana przez AI może być niepoprawna.">
            <a:extLst>
              <a:ext uri="{FF2B5EF4-FFF2-40B4-BE49-F238E27FC236}">
                <a16:creationId xmlns:a16="http://schemas.microsoft.com/office/drawing/2014/main" id="{CA5BCB88-3612-EC0D-225E-0F4EC56BBE71}"/>
              </a:ext>
            </a:extLst>
          </p:cNvPr>
          <p:cNvPicPr>
            <a:picLocks noChangeAspect="1"/>
          </p:cNvPicPr>
          <p:nvPr/>
        </p:nvPicPr>
        <p:blipFill>
          <a:blip r:embed="rId3"/>
          <a:stretch>
            <a:fillRect/>
          </a:stretch>
        </p:blipFill>
        <p:spPr>
          <a:xfrm>
            <a:off x="7232542" y="4133243"/>
            <a:ext cx="3813192" cy="2489422"/>
          </a:xfrm>
          <a:prstGeom prst="rect">
            <a:avLst/>
          </a:prstGeom>
        </p:spPr>
      </p:pic>
    </p:spTree>
    <p:extLst>
      <p:ext uri="{BB962C8B-B14F-4D97-AF65-F5344CB8AC3E}">
        <p14:creationId xmlns:p14="http://schemas.microsoft.com/office/powerpoint/2010/main" val="138178674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FAD08-CC51-DC8A-3DCF-AF189DFE2B7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5620AD7-9010-6E8C-492A-0781E3C0DDE0}"/>
              </a:ext>
            </a:extLst>
          </p:cNvPr>
          <p:cNvSpPr>
            <a:spLocks noGrp="1"/>
          </p:cNvSpPr>
          <p:nvPr>
            <p:ph type="title"/>
          </p:nvPr>
        </p:nvSpPr>
        <p:spPr/>
        <p:txBody>
          <a:bodyPr/>
          <a:lstStyle/>
          <a:p>
            <a:r>
              <a:rPr lang="pl-PL" dirty="0" err="1"/>
              <a:t>Magnesium</a:t>
            </a:r>
            <a:endParaRPr lang="pl-PL" dirty="0"/>
          </a:p>
        </p:txBody>
      </p:sp>
      <p:sp>
        <p:nvSpPr>
          <p:cNvPr id="7" name="Symbol zastępczy tekstu 6">
            <a:extLst>
              <a:ext uri="{FF2B5EF4-FFF2-40B4-BE49-F238E27FC236}">
                <a16:creationId xmlns:a16="http://schemas.microsoft.com/office/drawing/2014/main" id="{43FABA3E-BEE0-55DF-0B9C-736D80236AD8}"/>
              </a:ext>
            </a:extLst>
          </p:cNvPr>
          <p:cNvSpPr>
            <a:spLocks noGrp="1"/>
          </p:cNvSpPr>
          <p:nvPr>
            <p:ph type="body" idx="1"/>
          </p:nvPr>
        </p:nvSpPr>
        <p:spPr/>
        <p:txBody>
          <a:bodyPr/>
          <a:lstStyle/>
          <a:p>
            <a:r>
              <a:rPr lang="de-DE" dirty="0"/>
              <a:t>✔ hilft, Müdigkeit zu verringern</a:t>
            </a:r>
          </a:p>
          <a:p>
            <a:r>
              <a:rPr lang="de-DE" dirty="0"/>
              <a:t>✔ unterstützt die normale Muskelfunktion</a:t>
            </a:r>
          </a:p>
          <a:p>
            <a:r>
              <a:rPr lang="de-DE" dirty="0"/>
              <a:t>✔ unterstützt das Nervensystem</a:t>
            </a:r>
          </a:p>
          <a:p>
            <a:r>
              <a:rPr lang="de-DE" dirty="0"/>
              <a:t>✔ unterstützt den Energiestoffwechsel</a:t>
            </a:r>
            <a:endParaRPr lang="pl-PL" dirty="0"/>
          </a:p>
        </p:txBody>
      </p:sp>
      <p:pic>
        <p:nvPicPr>
          <p:cNvPr id="4" name="Obraz 3" descr="The image shows a nutritious food arrangement featuring a mushroom, nuts, bananas, spinach, and avocado, emphasizing a healthy diet.&#10;&#10;Zawartość wygenerowana przez AI może być niepoprawna.">
            <a:extLst>
              <a:ext uri="{FF2B5EF4-FFF2-40B4-BE49-F238E27FC236}">
                <a16:creationId xmlns:a16="http://schemas.microsoft.com/office/drawing/2014/main" id="{D74215EB-76AC-E64B-7DEF-7D8534749C24}"/>
              </a:ext>
            </a:extLst>
          </p:cNvPr>
          <p:cNvPicPr>
            <a:picLocks noChangeAspect="1"/>
          </p:cNvPicPr>
          <p:nvPr/>
        </p:nvPicPr>
        <p:blipFill>
          <a:blip r:embed="rId3"/>
          <a:stretch>
            <a:fillRect/>
          </a:stretch>
        </p:blipFill>
        <p:spPr>
          <a:xfrm>
            <a:off x="7991959" y="3087021"/>
            <a:ext cx="3460146" cy="3300864"/>
          </a:xfrm>
          <a:prstGeom prst="rect">
            <a:avLst/>
          </a:prstGeom>
        </p:spPr>
      </p:pic>
    </p:spTree>
    <p:extLst>
      <p:ext uri="{BB962C8B-B14F-4D97-AF65-F5344CB8AC3E}">
        <p14:creationId xmlns:p14="http://schemas.microsoft.com/office/powerpoint/2010/main" val="19820542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2E6D-4579-D31C-8400-EA12A4E2AC00}"/>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ED88EA2-18CD-0274-8060-40B8C7C806A9}"/>
              </a:ext>
            </a:extLst>
          </p:cNvPr>
          <p:cNvSpPr>
            <a:spLocks noGrp="1"/>
          </p:cNvSpPr>
          <p:nvPr>
            <p:ph type="body" idx="1"/>
          </p:nvPr>
        </p:nvSpPr>
        <p:spPr/>
        <p:txBody>
          <a:bodyPr/>
          <a:lstStyle/>
          <a:p>
            <a:pPr marL="342900" indent="-342900">
              <a:buFont typeface="Wingdings" panose="05000000000000000000" pitchFamily="2" charset="2"/>
              <a:buChar char="Ø"/>
            </a:pPr>
            <a:r>
              <a:rPr lang="pl-PL" dirty="0" err="1"/>
              <a:t>Nature's</a:t>
            </a:r>
            <a:r>
              <a:rPr lang="pl-PL" dirty="0"/>
              <a:t> </a:t>
            </a:r>
            <a:r>
              <a:rPr lang="pl-PL" dirty="0" err="1"/>
              <a:t>Sunshine</a:t>
            </a:r>
            <a:r>
              <a:rPr lang="pl-PL" dirty="0"/>
              <a:t> </a:t>
            </a:r>
            <a:r>
              <a:rPr lang="pl-PL" dirty="0" err="1"/>
              <a:t>beweist</a:t>
            </a:r>
            <a:r>
              <a:rPr lang="pl-PL" dirty="0"/>
              <a:t> </a:t>
            </a:r>
            <a:r>
              <a:rPr lang="pl-PL" dirty="0" err="1"/>
              <a:t>seit</a:t>
            </a:r>
            <a:r>
              <a:rPr lang="pl-PL" dirty="0"/>
              <a:t> </a:t>
            </a:r>
            <a:r>
              <a:rPr lang="pl-PL" dirty="0" err="1"/>
              <a:t>über</a:t>
            </a:r>
            <a:r>
              <a:rPr lang="pl-PL" dirty="0"/>
              <a:t> 50 </a:t>
            </a:r>
            <a:r>
              <a:rPr lang="pl-PL" dirty="0" err="1"/>
              <a:t>Jahren</a:t>
            </a:r>
            <a:r>
              <a:rPr lang="pl-PL" dirty="0"/>
              <a:t>, </a:t>
            </a:r>
            <a:r>
              <a:rPr lang="pl-PL" dirty="0" err="1"/>
              <a:t>dass</a:t>
            </a:r>
            <a:r>
              <a:rPr lang="pl-PL" dirty="0"/>
              <a:t> </a:t>
            </a:r>
            <a:r>
              <a:rPr lang="pl-PL" dirty="0" err="1"/>
              <a:t>die</a:t>
            </a:r>
            <a:r>
              <a:rPr lang="pl-PL" dirty="0"/>
              <a:t> Natur </a:t>
            </a:r>
            <a:r>
              <a:rPr lang="pl-PL" dirty="0" err="1"/>
              <a:t>außergewöhnliche</a:t>
            </a:r>
            <a:r>
              <a:rPr lang="pl-PL" dirty="0"/>
              <a:t> </a:t>
            </a:r>
            <a:r>
              <a:rPr lang="pl-PL" dirty="0" err="1"/>
              <a:t>Lösungen</a:t>
            </a:r>
            <a:r>
              <a:rPr lang="pl-PL" dirty="0"/>
              <a:t> </a:t>
            </a:r>
            <a:r>
              <a:rPr lang="pl-PL" dirty="0" err="1"/>
              <a:t>bietet</a:t>
            </a:r>
            <a:r>
              <a:rPr lang="pl-PL" dirty="0"/>
              <a:t>.</a:t>
            </a:r>
          </a:p>
          <a:p>
            <a:pPr marL="342900" indent="-342900">
              <a:buFont typeface="Wingdings" panose="05000000000000000000" pitchFamily="2" charset="2"/>
              <a:buChar char="Ø"/>
            </a:pPr>
            <a:r>
              <a:rPr lang="pl-PL" dirty="0" err="1"/>
              <a:t>Deshalb</a:t>
            </a:r>
            <a:r>
              <a:rPr lang="pl-PL" dirty="0"/>
              <a:t> </a:t>
            </a:r>
            <a:r>
              <a:rPr lang="pl-PL" dirty="0" err="1"/>
              <a:t>haben</a:t>
            </a:r>
            <a:r>
              <a:rPr lang="pl-PL" dirty="0"/>
              <a:t> wir </a:t>
            </a:r>
            <a:r>
              <a:rPr lang="pl-PL" dirty="0" err="1"/>
              <a:t>das</a:t>
            </a:r>
            <a:r>
              <a:rPr lang="pl-PL" dirty="0"/>
              <a:t> FLOW-Set </a:t>
            </a:r>
            <a:r>
              <a:rPr lang="pl-PL" dirty="0" err="1"/>
              <a:t>entwickelt</a:t>
            </a:r>
            <a:r>
              <a:rPr lang="pl-PL" dirty="0"/>
              <a:t>.</a:t>
            </a:r>
          </a:p>
          <a:p>
            <a:pPr marL="342900" indent="-342900">
              <a:buFont typeface="Wingdings" panose="05000000000000000000" pitchFamily="2" charset="2"/>
              <a:buChar char="Ø"/>
            </a:pPr>
            <a:r>
              <a:rPr lang="pl-PL" dirty="0"/>
              <a:t>Es </a:t>
            </a:r>
            <a:r>
              <a:rPr lang="pl-PL" dirty="0" err="1"/>
              <a:t>ist</a:t>
            </a:r>
            <a:r>
              <a:rPr lang="pl-PL" dirty="0"/>
              <a:t> </a:t>
            </a:r>
            <a:r>
              <a:rPr lang="pl-PL" dirty="0" err="1"/>
              <a:t>kein</a:t>
            </a:r>
            <a:r>
              <a:rPr lang="pl-PL" dirty="0"/>
              <a:t> </a:t>
            </a:r>
            <a:r>
              <a:rPr lang="pl-PL" dirty="0" err="1"/>
              <a:t>weiterer</a:t>
            </a:r>
            <a:r>
              <a:rPr lang="pl-PL" dirty="0"/>
              <a:t> Energy-Drink.</a:t>
            </a:r>
          </a:p>
          <a:p>
            <a:pPr marL="342900" indent="-342900">
              <a:buFont typeface="Wingdings" panose="05000000000000000000" pitchFamily="2" charset="2"/>
              <a:buChar char="Ø"/>
            </a:pPr>
            <a:r>
              <a:rPr lang="pl-PL" dirty="0"/>
              <a:t>Es </a:t>
            </a:r>
            <a:r>
              <a:rPr lang="pl-PL" dirty="0" err="1"/>
              <a:t>ist</a:t>
            </a:r>
            <a:r>
              <a:rPr lang="pl-PL" dirty="0"/>
              <a:t> </a:t>
            </a:r>
            <a:r>
              <a:rPr lang="pl-PL" dirty="0" err="1"/>
              <a:t>kein</a:t>
            </a:r>
            <a:r>
              <a:rPr lang="pl-PL" dirty="0"/>
              <a:t> </a:t>
            </a:r>
            <a:r>
              <a:rPr lang="pl-PL" dirty="0" err="1"/>
              <a:t>weiterer</a:t>
            </a:r>
            <a:r>
              <a:rPr lang="pl-PL" dirty="0"/>
              <a:t> </a:t>
            </a:r>
            <a:r>
              <a:rPr lang="pl-PL" dirty="0" err="1"/>
              <a:t>Kaffee</a:t>
            </a:r>
            <a:r>
              <a:rPr lang="pl-PL" dirty="0"/>
              <a:t>.</a:t>
            </a:r>
          </a:p>
          <a:p>
            <a:pPr marL="342900" indent="-342900">
              <a:buFont typeface="Wingdings" panose="05000000000000000000" pitchFamily="2" charset="2"/>
              <a:buChar char="Ø"/>
            </a:pPr>
            <a:r>
              <a:rPr lang="pl-PL" dirty="0"/>
              <a:t>Es </a:t>
            </a:r>
            <a:r>
              <a:rPr lang="pl-PL" dirty="0" err="1"/>
              <a:t>ist</a:t>
            </a:r>
            <a:r>
              <a:rPr lang="pl-PL" dirty="0"/>
              <a:t> </a:t>
            </a:r>
            <a:r>
              <a:rPr lang="pl-PL" dirty="0" err="1"/>
              <a:t>kein</a:t>
            </a:r>
            <a:r>
              <a:rPr lang="pl-PL" dirty="0"/>
              <a:t> </a:t>
            </a:r>
            <a:r>
              <a:rPr lang="pl-PL" dirty="0" err="1"/>
              <a:t>Pre</a:t>
            </a:r>
            <a:r>
              <a:rPr lang="pl-PL" dirty="0"/>
              <a:t>-</a:t>
            </a:r>
            <a:r>
              <a:rPr lang="pl-PL" dirty="0" err="1"/>
              <a:t>Workout</a:t>
            </a:r>
            <a:r>
              <a:rPr lang="pl-PL" dirty="0"/>
              <a:t>-Produkt.</a:t>
            </a:r>
          </a:p>
          <a:p>
            <a:pPr marL="342900" indent="-342900">
              <a:buFont typeface="Wingdings" panose="05000000000000000000" pitchFamily="2" charset="2"/>
              <a:buChar char="Ø"/>
            </a:pPr>
            <a:r>
              <a:rPr lang="pl-PL" dirty="0"/>
              <a:t>Es </a:t>
            </a:r>
            <a:r>
              <a:rPr lang="pl-PL" dirty="0" err="1"/>
              <a:t>ist</a:t>
            </a:r>
            <a:r>
              <a:rPr lang="pl-PL" dirty="0"/>
              <a:t> </a:t>
            </a:r>
            <a:r>
              <a:rPr lang="pl-PL" dirty="0" err="1"/>
              <a:t>ein</a:t>
            </a:r>
            <a:r>
              <a:rPr lang="pl-PL" dirty="0"/>
              <a:t> </a:t>
            </a:r>
            <a:r>
              <a:rPr lang="pl-PL" dirty="0" err="1"/>
              <a:t>bewusst</a:t>
            </a:r>
            <a:r>
              <a:rPr lang="pl-PL" dirty="0"/>
              <a:t> </a:t>
            </a:r>
            <a:r>
              <a:rPr lang="pl-PL" dirty="0" err="1"/>
              <a:t>zusammengestelltes</a:t>
            </a:r>
            <a:r>
              <a:rPr lang="pl-PL" dirty="0"/>
              <a:t> </a:t>
            </a:r>
            <a:r>
              <a:rPr lang="pl-PL" dirty="0" err="1"/>
              <a:t>Ritual</a:t>
            </a:r>
            <a:r>
              <a:rPr lang="pl-PL" dirty="0"/>
              <a:t> </a:t>
            </a:r>
            <a:r>
              <a:rPr lang="pl-PL" dirty="0" err="1"/>
              <a:t>auf</a:t>
            </a:r>
            <a:r>
              <a:rPr lang="pl-PL" dirty="0"/>
              <a:t> der </a:t>
            </a:r>
            <a:r>
              <a:rPr lang="pl-PL" dirty="0" err="1"/>
              <a:t>Basis</a:t>
            </a:r>
            <a:r>
              <a:rPr lang="pl-PL" dirty="0"/>
              <a:t> </a:t>
            </a:r>
            <a:r>
              <a:rPr lang="pl-PL" dirty="0" err="1"/>
              <a:t>natürlicher</a:t>
            </a:r>
            <a:r>
              <a:rPr lang="pl-PL" dirty="0"/>
              <a:t> </a:t>
            </a:r>
            <a:r>
              <a:rPr lang="pl-PL" dirty="0" err="1"/>
              <a:t>Inhaltsstoffe</a:t>
            </a:r>
            <a:r>
              <a:rPr lang="pl-PL" dirty="0"/>
              <a:t>, </a:t>
            </a:r>
            <a:r>
              <a:rPr lang="pl-PL" dirty="0" err="1"/>
              <a:t>das</a:t>
            </a:r>
            <a:r>
              <a:rPr lang="pl-PL" dirty="0"/>
              <a:t> </a:t>
            </a:r>
            <a:r>
              <a:rPr lang="pl-PL" dirty="0" err="1"/>
              <a:t>einen</a:t>
            </a:r>
            <a:r>
              <a:rPr lang="pl-PL" dirty="0"/>
              <a:t> </a:t>
            </a:r>
            <a:r>
              <a:rPr lang="pl-PL" dirty="0" err="1"/>
              <a:t>aktiven</a:t>
            </a:r>
            <a:r>
              <a:rPr lang="pl-PL" dirty="0"/>
              <a:t> </a:t>
            </a:r>
            <a:r>
              <a:rPr lang="pl-PL" dirty="0" err="1"/>
              <a:t>Lebensstil</a:t>
            </a:r>
            <a:r>
              <a:rPr lang="pl-PL" dirty="0"/>
              <a:t> im </a:t>
            </a:r>
            <a:r>
              <a:rPr lang="pl-PL" dirty="0" err="1"/>
              <a:t>Alltag</a:t>
            </a:r>
            <a:r>
              <a:rPr lang="pl-PL" dirty="0"/>
              <a:t> </a:t>
            </a:r>
            <a:r>
              <a:rPr lang="pl-PL" dirty="0" err="1"/>
              <a:t>unterstützt</a:t>
            </a:r>
            <a:r>
              <a:rPr lang="pl-PL" dirty="0"/>
              <a:t>.</a:t>
            </a:r>
          </a:p>
          <a:p>
            <a:br>
              <a:rPr lang="pl-PL" dirty="0"/>
            </a:br>
            <a:endParaRPr lang="pl-PL" dirty="0"/>
          </a:p>
        </p:txBody>
      </p:sp>
      <p:sp>
        <p:nvSpPr>
          <p:cNvPr id="7" name="Tytuł 6">
            <a:extLst>
              <a:ext uri="{FF2B5EF4-FFF2-40B4-BE49-F238E27FC236}">
                <a16:creationId xmlns:a16="http://schemas.microsoft.com/office/drawing/2014/main" id="{3EBD3F98-2D0C-39BC-AD22-07DA3600256A}"/>
              </a:ext>
            </a:extLst>
          </p:cNvPr>
          <p:cNvSpPr>
            <a:spLocks noGrp="1"/>
          </p:cNvSpPr>
          <p:nvPr>
            <p:ph type="title"/>
          </p:nvPr>
        </p:nvSpPr>
        <p:spPr/>
        <p:txBody>
          <a:bodyPr>
            <a:normAutofit fontScale="90000"/>
          </a:bodyPr>
          <a:lstStyle/>
          <a:p>
            <a:r>
              <a:rPr lang="pl-PL" dirty="0"/>
              <a:t>Energie kann </a:t>
            </a:r>
            <a:r>
              <a:rPr lang="pl-PL" dirty="0" err="1"/>
              <a:t>aus</a:t>
            </a:r>
            <a:r>
              <a:rPr lang="pl-PL" dirty="0"/>
              <a:t> der Natur </a:t>
            </a:r>
            <a:r>
              <a:rPr lang="pl-PL" dirty="0" err="1"/>
              <a:t>stammen</a:t>
            </a:r>
            <a:r>
              <a:rPr lang="pl-PL" dirty="0"/>
              <a:t>.</a:t>
            </a:r>
          </a:p>
        </p:txBody>
      </p:sp>
      <p:pic>
        <p:nvPicPr>
          <p:cNvPr id="4" name="Obraz 3" descr="The image showcases a vibrant display of a daily energy supplement package featuring Solstic, a natural beet powder, and other nutritional components, designed to invigorate and energize.&#10;&#10;Zawartość wygenerowana przez AI może być niepoprawna.">
            <a:extLst>
              <a:ext uri="{FF2B5EF4-FFF2-40B4-BE49-F238E27FC236}">
                <a16:creationId xmlns:a16="http://schemas.microsoft.com/office/drawing/2014/main" id="{B6B3FEA6-EC3F-480B-7AEA-7747599847CA}"/>
              </a:ext>
            </a:extLst>
          </p:cNvPr>
          <p:cNvPicPr>
            <a:picLocks noChangeAspect="1"/>
          </p:cNvPicPr>
          <p:nvPr/>
        </p:nvPicPr>
        <p:blipFill>
          <a:blip r:embed="rId2">
            <a:extLst>
              <a:ext uri="{28A0092B-C50C-407E-A947-70E740481C1C}">
                <a14:useLocalDpi xmlns:a14="http://schemas.microsoft.com/office/drawing/2010/main" val="0"/>
              </a:ext>
            </a:extLst>
          </a:blip>
          <a:srcRect t="15141" b="16987"/>
          <a:stretch>
            <a:fillRect/>
          </a:stretch>
        </p:blipFill>
        <p:spPr>
          <a:xfrm>
            <a:off x="9025180" y="4659152"/>
            <a:ext cx="2984713" cy="2025783"/>
          </a:xfrm>
          <a:prstGeom prst="rect">
            <a:avLst/>
          </a:prstGeom>
        </p:spPr>
      </p:pic>
    </p:spTree>
    <p:extLst>
      <p:ext uri="{BB962C8B-B14F-4D97-AF65-F5344CB8AC3E}">
        <p14:creationId xmlns:p14="http://schemas.microsoft.com/office/powerpoint/2010/main" val="35663413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ECEBD-616B-EF8E-B7B2-3948E0BE866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4BC699D-16E9-67CA-3E1F-8B218DDB592F}"/>
              </a:ext>
            </a:extLst>
          </p:cNvPr>
          <p:cNvSpPr>
            <a:spLocks noGrp="1"/>
          </p:cNvSpPr>
          <p:nvPr>
            <p:ph type="title"/>
          </p:nvPr>
        </p:nvSpPr>
        <p:spPr/>
        <p:txBody>
          <a:bodyPr/>
          <a:lstStyle/>
          <a:p>
            <a:r>
              <a:rPr lang="pl-PL" dirty="0" err="1"/>
              <a:t>Vitamin</a:t>
            </a:r>
            <a:r>
              <a:rPr lang="pl-PL" dirty="0"/>
              <a:t> D</a:t>
            </a:r>
          </a:p>
        </p:txBody>
      </p:sp>
      <p:sp>
        <p:nvSpPr>
          <p:cNvPr id="7" name="Symbol zastępczy tekstu 6">
            <a:extLst>
              <a:ext uri="{FF2B5EF4-FFF2-40B4-BE49-F238E27FC236}">
                <a16:creationId xmlns:a16="http://schemas.microsoft.com/office/drawing/2014/main" id="{80BD90DF-DE4B-1701-99D4-061C3A7983C8}"/>
              </a:ext>
            </a:extLst>
          </p:cNvPr>
          <p:cNvSpPr>
            <a:spLocks noGrp="1"/>
          </p:cNvSpPr>
          <p:nvPr>
            <p:ph type="body" idx="1"/>
          </p:nvPr>
        </p:nvSpPr>
        <p:spPr/>
        <p:txBody>
          <a:bodyPr/>
          <a:lstStyle/>
          <a:p>
            <a:r>
              <a:rPr lang="de-DE" dirty="0"/>
              <a:t>✔ trägt zur Erhaltung gesunder Knochen bei</a:t>
            </a:r>
          </a:p>
          <a:p>
            <a:r>
              <a:rPr lang="de-DE" dirty="0"/>
              <a:t>✔ unterstützt die normale Muskelfunktion</a:t>
            </a:r>
          </a:p>
          <a:p>
            <a:r>
              <a:rPr lang="de-DE" dirty="0"/>
              <a:t>✔ unterstützt die normale Funktion des Immunsystems</a:t>
            </a:r>
            <a:endParaRPr lang="pl-PL" dirty="0"/>
          </a:p>
        </p:txBody>
      </p:sp>
      <p:pic>
        <p:nvPicPr>
          <p:cNvPr id="4" name="Obraz 3" descr="A colorful display of various foods including eggs, spinach, cheese, fish, and a vitamin D supplement.&#10;&#10;Zawartość wygenerowana przez AI może być niepoprawna.">
            <a:extLst>
              <a:ext uri="{FF2B5EF4-FFF2-40B4-BE49-F238E27FC236}">
                <a16:creationId xmlns:a16="http://schemas.microsoft.com/office/drawing/2014/main" id="{E8F26FA0-AA52-9ED1-40E9-DE1053DE0928}"/>
              </a:ext>
            </a:extLst>
          </p:cNvPr>
          <p:cNvPicPr>
            <a:picLocks noChangeAspect="1"/>
          </p:cNvPicPr>
          <p:nvPr/>
        </p:nvPicPr>
        <p:blipFill>
          <a:blip r:embed="rId3"/>
          <a:stretch>
            <a:fillRect/>
          </a:stretch>
        </p:blipFill>
        <p:spPr>
          <a:xfrm>
            <a:off x="6535119" y="3242858"/>
            <a:ext cx="4816552" cy="3206434"/>
          </a:xfrm>
          <a:prstGeom prst="rect">
            <a:avLst/>
          </a:prstGeom>
        </p:spPr>
      </p:pic>
    </p:spTree>
    <p:extLst>
      <p:ext uri="{BB962C8B-B14F-4D97-AF65-F5344CB8AC3E}">
        <p14:creationId xmlns:p14="http://schemas.microsoft.com/office/powerpoint/2010/main" val="63619934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1D2A6-2A0B-0298-2ADC-80AD468BA6C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C9AA5D99-2ABC-F2B0-413E-4C0268506ADC}"/>
              </a:ext>
            </a:extLst>
          </p:cNvPr>
          <p:cNvSpPr>
            <a:spLocks noGrp="1"/>
          </p:cNvSpPr>
          <p:nvPr>
            <p:ph type="title"/>
          </p:nvPr>
        </p:nvSpPr>
        <p:spPr/>
        <p:txBody>
          <a:bodyPr/>
          <a:lstStyle/>
          <a:p>
            <a:r>
              <a:rPr lang="pl-PL" dirty="0" err="1"/>
              <a:t>Interessantes</a:t>
            </a:r>
            <a:r>
              <a:rPr lang="pl-PL" dirty="0"/>
              <a:t> </a:t>
            </a:r>
            <a:r>
              <a:rPr lang="pl-PL" dirty="0" err="1"/>
              <a:t>Detail</a:t>
            </a:r>
            <a:endParaRPr lang="pl-PL" dirty="0"/>
          </a:p>
        </p:txBody>
      </p:sp>
      <p:sp>
        <p:nvSpPr>
          <p:cNvPr id="7" name="Symbol zastępczy tekstu 6">
            <a:extLst>
              <a:ext uri="{FF2B5EF4-FFF2-40B4-BE49-F238E27FC236}">
                <a16:creationId xmlns:a16="http://schemas.microsoft.com/office/drawing/2014/main" id="{B93303A8-8A31-ACD2-D4F9-8D62DB647744}"/>
              </a:ext>
            </a:extLst>
          </p:cNvPr>
          <p:cNvSpPr>
            <a:spLocks noGrp="1"/>
          </p:cNvSpPr>
          <p:nvPr>
            <p:ph type="body" idx="1"/>
          </p:nvPr>
        </p:nvSpPr>
        <p:spPr/>
        <p:txBody>
          <a:bodyPr/>
          <a:lstStyle/>
          <a:p>
            <a:r>
              <a:rPr lang="de-DE" dirty="0"/>
              <a:t>Wussten Sie schon, ...</a:t>
            </a:r>
          </a:p>
          <a:p>
            <a:r>
              <a:rPr lang="de-DE" dirty="0"/>
              <a:t>dass eine durchschnittliche Rote Bete zu mehr als 85 % aus Wasser besteht?</a:t>
            </a:r>
          </a:p>
          <a:p>
            <a:r>
              <a:rPr lang="de-DE" dirty="0"/>
              <a:t>Deshalb setzt Power Beets auf eine konzentrierte Form, die die Zubereitung des Getränks schnell und bequem macht.</a:t>
            </a:r>
            <a:endParaRPr lang="pl-PL" dirty="0"/>
          </a:p>
        </p:txBody>
      </p:sp>
      <p:pic>
        <p:nvPicPr>
          <p:cNvPr id="2" name="Obraz 1" descr="Power Beets (210g) (6)">
            <a:extLst>
              <a:ext uri="{FF2B5EF4-FFF2-40B4-BE49-F238E27FC236}">
                <a16:creationId xmlns:a16="http://schemas.microsoft.com/office/drawing/2014/main" id="{3EB2499C-3E8C-1CD9-4680-F00027B6301C}"/>
              </a:ext>
            </a:extLst>
          </p:cNvPr>
          <p:cNvPicPr>
            <a:picLocks noChangeAspect="1"/>
          </p:cNvPicPr>
          <p:nvPr/>
        </p:nvPicPr>
        <p:blipFill>
          <a:blip r:embed="rId3"/>
          <a:stretch>
            <a:fillRect/>
          </a:stretch>
        </p:blipFill>
        <p:spPr>
          <a:xfrm>
            <a:off x="4959458" y="3429000"/>
            <a:ext cx="2939512" cy="2939512"/>
          </a:xfrm>
          <a:prstGeom prst="rect">
            <a:avLst/>
          </a:prstGeom>
        </p:spPr>
      </p:pic>
    </p:spTree>
    <p:extLst>
      <p:ext uri="{BB962C8B-B14F-4D97-AF65-F5344CB8AC3E}">
        <p14:creationId xmlns:p14="http://schemas.microsoft.com/office/powerpoint/2010/main" val="124917601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EF0BA-B283-83E4-313F-0EF84D3C90F5}"/>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84B11B4A-FF5A-BBF2-648E-310F03FFD4F5}"/>
              </a:ext>
            </a:extLst>
          </p:cNvPr>
          <p:cNvSpPr>
            <a:spLocks noGrp="1"/>
          </p:cNvSpPr>
          <p:nvPr>
            <p:ph type="title"/>
          </p:nvPr>
        </p:nvSpPr>
        <p:spPr/>
        <p:txBody>
          <a:bodyPr/>
          <a:lstStyle/>
          <a:p>
            <a:r>
              <a:rPr lang="pl-PL" dirty="0"/>
              <a:t>WARUM FLOW?</a:t>
            </a:r>
          </a:p>
        </p:txBody>
      </p:sp>
      <p:sp>
        <p:nvSpPr>
          <p:cNvPr id="7" name="Symbol zastępczy tekstu 6">
            <a:extLst>
              <a:ext uri="{FF2B5EF4-FFF2-40B4-BE49-F238E27FC236}">
                <a16:creationId xmlns:a16="http://schemas.microsoft.com/office/drawing/2014/main" id="{C1F0BD9F-A4BE-10AF-F43F-C94CEF5225EE}"/>
              </a:ext>
            </a:extLst>
          </p:cNvPr>
          <p:cNvSpPr>
            <a:spLocks noGrp="1"/>
          </p:cNvSpPr>
          <p:nvPr>
            <p:ph type="body" idx="1"/>
          </p:nvPr>
        </p:nvSpPr>
        <p:spPr>
          <a:xfrm>
            <a:off x="1202799" y="1273389"/>
            <a:ext cx="10424160" cy="5313678"/>
          </a:xfrm>
        </p:spPr>
        <p:txBody>
          <a:bodyPr>
            <a:normAutofit/>
          </a:bodyPr>
          <a:lstStyle/>
          <a:p>
            <a:r>
              <a:rPr lang="de-DE" dirty="0"/>
              <a:t>Zwei Produkte. Eine Philosophie.</a:t>
            </a:r>
          </a:p>
          <a:p>
            <a:r>
              <a:rPr lang="de-DE" b="1" dirty="0"/>
              <a:t>Warum haben wir </a:t>
            </a:r>
            <a:r>
              <a:rPr lang="de-DE" b="1" dirty="0" err="1"/>
              <a:t>Solstic</a:t>
            </a:r>
            <a:r>
              <a:rPr lang="de-DE" b="1" dirty="0"/>
              <a:t> und Power Beets kombiniert?</a:t>
            </a:r>
          </a:p>
          <a:p>
            <a:r>
              <a:rPr lang="de-DE" dirty="0"/>
              <a:t>Jedes dieser Produkte ist für sich genommen wertvoll.</a:t>
            </a:r>
          </a:p>
          <a:p>
            <a:r>
              <a:rPr lang="de-DE" dirty="0"/>
              <a:t>Doch zusammen ergeben sie mehr.</a:t>
            </a:r>
          </a:p>
          <a:p>
            <a:r>
              <a:rPr lang="de-DE" b="1" dirty="0"/>
              <a:t>FLOW</a:t>
            </a:r>
            <a:r>
              <a:rPr lang="de-DE" dirty="0"/>
              <a:t> ist eine Kombination aus:</a:t>
            </a:r>
          </a:p>
          <a:p>
            <a:r>
              <a:rPr lang="de-DE" dirty="0"/>
              <a:t>natürlichen Pflanzenextrakten,</a:t>
            </a:r>
          </a:p>
          <a:p>
            <a:r>
              <a:rPr lang="de-DE" dirty="0"/>
              <a:t>Rote-Bete-Konzentrat,</a:t>
            </a:r>
          </a:p>
          <a:p>
            <a:r>
              <a:rPr lang="de-DE" dirty="0"/>
              <a:t>Vitaminen und Mineralstoffen,</a:t>
            </a:r>
          </a:p>
          <a:p>
            <a:r>
              <a:rPr lang="de-DE" dirty="0"/>
              <a:t>praktischer täglicher Anwendung,</a:t>
            </a:r>
          </a:p>
          <a:p>
            <a:r>
              <a:rPr lang="de-DE" dirty="0"/>
              <a:t>hervorragendem Geschmack.</a:t>
            </a:r>
          </a:p>
          <a:p>
            <a:r>
              <a:rPr lang="de-DE" dirty="0"/>
              <a:t>Ein einfaches Ritual, das du schon am Morgen in deinen Tag integrieren kannst.</a:t>
            </a:r>
            <a:endParaRPr lang="pl-PL" dirty="0"/>
          </a:p>
        </p:txBody>
      </p:sp>
    </p:spTree>
    <p:extLst>
      <p:ext uri="{BB962C8B-B14F-4D97-AF65-F5344CB8AC3E}">
        <p14:creationId xmlns:p14="http://schemas.microsoft.com/office/powerpoint/2010/main" val="313916266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F5A94-6126-76FA-B942-4D0717DAE37C}"/>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DFE39937-976F-B118-99FE-D6D9B966A9A7}"/>
              </a:ext>
            </a:extLst>
          </p:cNvPr>
          <p:cNvSpPr>
            <a:spLocks noGrp="1"/>
          </p:cNvSpPr>
          <p:nvPr>
            <p:ph type="title"/>
          </p:nvPr>
        </p:nvSpPr>
        <p:spPr/>
        <p:txBody>
          <a:bodyPr/>
          <a:lstStyle/>
          <a:p>
            <a:r>
              <a:rPr lang="pl-PL" dirty="0"/>
              <a:t>FLOW </a:t>
            </a:r>
            <a:r>
              <a:rPr lang="pl-PL" dirty="0" err="1"/>
              <a:t>ist</a:t>
            </a:r>
            <a:r>
              <a:rPr lang="pl-PL" dirty="0"/>
              <a:t> </a:t>
            </a:r>
            <a:r>
              <a:rPr lang="pl-PL" dirty="0" err="1"/>
              <a:t>keine</a:t>
            </a:r>
            <a:r>
              <a:rPr lang="pl-PL" dirty="0"/>
              <a:t> </a:t>
            </a:r>
            <a:r>
              <a:rPr lang="pl-PL" dirty="0" err="1"/>
              <a:t>Mischung</a:t>
            </a:r>
            <a:r>
              <a:rPr lang="pl-PL" dirty="0"/>
              <a:t>.</a:t>
            </a:r>
          </a:p>
        </p:txBody>
      </p:sp>
      <p:sp>
        <p:nvSpPr>
          <p:cNvPr id="7" name="Symbol zastępczy tekstu 6">
            <a:extLst>
              <a:ext uri="{FF2B5EF4-FFF2-40B4-BE49-F238E27FC236}">
                <a16:creationId xmlns:a16="http://schemas.microsoft.com/office/drawing/2014/main" id="{1E27B53B-C14B-60F2-66B3-FE2A7AC880D6}"/>
              </a:ext>
            </a:extLst>
          </p:cNvPr>
          <p:cNvSpPr>
            <a:spLocks noGrp="1"/>
          </p:cNvSpPr>
          <p:nvPr>
            <p:ph type="body" idx="1"/>
          </p:nvPr>
        </p:nvSpPr>
        <p:spPr/>
        <p:txBody>
          <a:bodyPr/>
          <a:lstStyle/>
          <a:p>
            <a:r>
              <a:rPr lang="de-DE" dirty="0"/>
              <a:t>Es ist ein tägliches Ritual.</a:t>
            </a:r>
          </a:p>
          <a:p>
            <a:r>
              <a:rPr lang="de-DE" dirty="0"/>
              <a:t>Wir wollten nicht einfach nur ein weiteres Produkt schaffen.</a:t>
            </a:r>
          </a:p>
          <a:p>
            <a:r>
              <a:rPr lang="de-DE" dirty="0"/>
              <a:t>Wir wollten eine </a:t>
            </a:r>
            <a:r>
              <a:rPr lang="de-DE" b="1" dirty="0"/>
              <a:t>Gewohnheit</a:t>
            </a:r>
            <a:r>
              <a:rPr lang="de-DE" dirty="0"/>
              <a:t> schaffen.</a:t>
            </a:r>
          </a:p>
          <a:p>
            <a:r>
              <a:rPr lang="de-DE" dirty="0"/>
              <a:t>Denn Gesundheit baut man nicht nur einmal im Monat auf.</a:t>
            </a:r>
          </a:p>
          <a:p>
            <a:r>
              <a:rPr lang="de-DE" dirty="0"/>
              <a:t>Man baut sie jeden Tag auf.</a:t>
            </a:r>
          </a:p>
          <a:p>
            <a:r>
              <a:rPr lang="de-DE" dirty="0"/>
              <a:t>Ein Glas.</a:t>
            </a:r>
          </a:p>
          <a:p>
            <a:r>
              <a:rPr lang="de-DE" dirty="0"/>
              <a:t>Eine Minute.</a:t>
            </a:r>
          </a:p>
          <a:p>
            <a:r>
              <a:rPr lang="de-DE" dirty="0"/>
              <a:t>Jeden Morgen.</a:t>
            </a:r>
            <a:endParaRPr lang="pl-PL" dirty="0"/>
          </a:p>
        </p:txBody>
      </p:sp>
      <p:pic>
        <p:nvPicPr>
          <p:cNvPr id="4" name="Obraz 3" descr="Flow YOUR DAILY ENERGY RITUAL&#10;&#10;Zawartość wygenerowana przez AI może być niepoprawna.">
            <a:extLst>
              <a:ext uri="{FF2B5EF4-FFF2-40B4-BE49-F238E27FC236}">
                <a16:creationId xmlns:a16="http://schemas.microsoft.com/office/drawing/2014/main" id="{584ED0BB-DED8-712F-3675-E09C43A08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1281" y="3887922"/>
            <a:ext cx="4985288" cy="2175752"/>
          </a:xfrm>
          <a:prstGeom prst="rect">
            <a:avLst/>
          </a:prstGeom>
        </p:spPr>
      </p:pic>
    </p:spTree>
    <p:extLst>
      <p:ext uri="{BB962C8B-B14F-4D97-AF65-F5344CB8AC3E}">
        <p14:creationId xmlns:p14="http://schemas.microsoft.com/office/powerpoint/2010/main" val="379461943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10807-730F-5A36-BBB4-BCCCD41C940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E3D813F-666F-CEA3-03E6-EC84A7807654}"/>
              </a:ext>
            </a:extLst>
          </p:cNvPr>
          <p:cNvSpPr>
            <a:spLocks noGrp="1"/>
          </p:cNvSpPr>
          <p:nvPr>
            <p:ph type="title"/>
          </p:nvPr>
        </p:nvSpPr>
        <p:spPr/>
        <p:txBody>
          <a:bodyPr/>
          <a:lstStyle/>
          <a:p>
            <a:r>
              <a:rPr lang="de-DE" dirty="0"/>
              <a:t>Wie bereitet man den FLOW vor?</a:t>
            </a:r>
            <a:endParaRPr lang="pl-PL" dirty="0"/>
          </a:p>
        </p:txBody>
      </p:sp>
      <p:sp>
        <p:nvSpPr>
          <p:cNvPr id="7" name="Symbol zastępczy tekstu 6">
            <a:extLst>
              <a:ext uri="{FF2B5EF4-FFF2-40B4-BE49-F238E27FC236}">
                <a16:creationId xmlns:a16="http://schemas.microsoft.com/office/drawing/2014/main" id="{D4B79AF4-1232-2542-12A1-6912942EB3A5}"/>
              </a:ext>
            </a:extLst>
          </p:cNvPr>
          <p:cNvSpPr>
            <a:spLocks noGrp="1"/>
          </p:cNvSpPr>
          <p:nvPr>
            <p:ph type="body" idx="1"/>
          </p:nvPr>
        </p:nvSpPr>
        <p:spPr/>
        <p:txBody>
          <a:bodyPr/>
          <a:lstStyle/>
          <a:p>
            <a:r>
              <a:rPr lang="de-DE" dirty="0"/>
              <a:t>🥤</a:t>
            </a:r>
          </a:p>
          <a:p>
            <a:pPr marL="342900" indent="-342900">
              <a:buFont typeface="Wingdings" panose="05000000000000000000" pitchFamily="2" charset="2"/>
              <a:buChar char="ü"/>
            </a:pPr>
            <a:r>
              <a:rPr lang="de-DE" dirty="0"/>
              <a:t>1 Beutel </a:t>
            </a:r>
            <a:r>
              <a:rPr lang="de-DE" dirty="0" err="1"/>
              <a:t>Solstic</a:t>
            </a:r>
            <a:endParaRPr lang="de-DE" dirty="0"/>
          </a:p>
          <a:p>
            <a:pPr marL="342900" indent="-342900">
              <a:buFont typeface="Wingdings" panose="05000000000000000000" pitchFamily="2" charset="2"/>
              <a:buChar char="ü"/>
            </a:pPr>
            <a:r>
              <a:rPr lang="de-DE" dirty="0"/>
              <a:t>1 Beutel / Messlöffel Power Beets</a:t>
            </a:r>
          </a:p>
          <a:p>
            <a:pPr marL="342900" indent="-342900">
              <a:buFont typeface="Wingdings" panose="05000000000000000000" pitchFamily="2" charset="2"/>
              <a:buChar char="ü"/>
            </a:pPr>
            <a:r>
              <a:rPr lang="de-DE" dirty="0"/>
              <a:t>900 ml Wasser</a:t>
            </a:r>
          </a:p>
          <a:p>
            <a:pPr marL="342900" indent="-342900">
              <a:buFont typeface="Wingdings" panose="05000000000000000000" pitchFamily="2" charset="2"/>
              <a:buChar char="ü"/>
            </a:pPr>
            <a:r>
              <a:rPr lang="de-DE" dirty="0"/>
              <a:t>Vermischen</a:t>
            </a:r>
          </a:p>
          <a:p>
            <a:pPr marL="342900" indent="-342900">
              <a:buFont typeface="Wingdings" panose="05000000000000000000" pitchFamily="2" charset="2"/>
              <a:buChar char="ü"/>
            </a:pPr>
            <a:r>
              <a:rPr lang="de-DE" dirty="0"/>
              <a:t>Fertig</a:t>
            </a:r>
          </a:p>
          <a:p>
            <a:r>
              <a:rPr lang="de-DE" dirty="0"/>
              <a:t>Ein natürlich leckeres Getränk – fertig in weniger als einer Minute.</a:t>
            </a:r>
            <a:endParaRPr lang="pl-PL" dirty="0"/>
          </a:p>
        </p:txBody>
      </p:sp>
    </p:spTree>
    <p:extLst>
      <p:ext uri="{BB962C8B-B14F-4D97-AF65-F5344CB8AC3E}">
        <p14:creationId xmlns:p14="http://schemas.microsoft.com/office/powerpoint/2010/main" val="269830327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41E08-D8AD-6958-8B6D-AD0ED5E5F18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C9D50E5B-0E1F-E2F8-480A-845F6AEEA340}"/>
              </a:ext>
            </a:extLst>
          </p:cNvPr>
          <p:cNvSpPr>
            <a:spLocks noGrp="1"/>
          </p:cNvSpPr>
          <p:nvPr>
            <p:ph type="title"/>
          </p:nvPr>
        </p:nvSpPr>
        <p:spPr/>
        <p:txBody>
          <a:bodyPr/>
          <a:lstStyle/>
          <a:p>
            <a:r>
              <a:rPr lang="pl-PL" dirty="0"/>
              <a:t>Wie </a:t>
            </a:r>
            <a:r>
              <a:rPr lang="pl-PL" dirty="0" err="1"/>
              <a:t>schmeckt</a:t>
            </a:r>
            <a:r>
              <a:rPr lang="pl-PL" dirty="0"/>
              <a:t> FLOW?</a:t>
            </a:r>
          </a:p>
        </p:txBody>
      </p:sp>
      <p:sp>
        <p:nvSpPr>
          <p:cNvPr id="7" name="Symbol zastępczy tekstu 6">
            <a:extLst>
              <a:ext uri="{FF2B5EF4-FFF2-40B4-BE49-F238E27FC236}">
                <a16:creationId xmlns:a16="http://schemas.microsoft.com/office/drawing/2014/main" id="{6822DE07-A7CC-1E1F-9AA5-592EC5E9073E}"/>
              </a:ext>
            </a:extLst>
          </p:cNvPr>
          <p:cNvSpPr>
            <a:spLocks noGrp="1"/>
          </p:cNvSpPr>
          <p:nvPr>
            <p:ph type="body" idx="1"/>
          </p:nvPr>
        </p:nvSpPr>
        <p:spPr/>
        <p:txBody>
          <a:bodyPr/>
          <a:lstStyle/>
          <a:p>
            <a:r>
              <a:rPr lang="de-DE" dirty="0"/>
              <a:t>Das ist eine der häufigsten Fragen.</a:t>
            </a:r>
          </a:p>
          <a:p>
            <a:r>
              <a:rPr lang="de-DE" dirty="0"/>
              <a:t>Die meisten Menschen erwarten den Geschmack von Roter Bete.</a:t>
            </a:r>
          </a:p>
          <a:p>
            <a:r>
              <a:rPr lang="de-DE" dirty="0"/>
              <a:t>Und dann ...</a:t>
            </a:r>
          </a:p>
          <a:p>
            <a:r>
              <a:rPr lang="de-DE" dirty="0"/>
              <a:t>😊</a:t>
            </a:r>
          </a:p>
          <a:p>
            <a:r>
              <a:rPr lang="de-DE" dirty="0"/>
              <a:t>„... ist da wirklich Rote Bete drin?“</a:t>
            </a:r>
          </a:p>
          <a:p>
            <a:r>
              <a:rPr lang="de-DE" dirty="0"/>
              <a:t>Die Kombination der fruchtigen Noten von </a:t>
            </a:r>
            <a:r>
              <a:rPr lang="de-DE" dirty="0" err="1"/>
              <a:t>Solstic</a:t>
            </a:r>
            <a:r>
              <a:rPr lang="de-DE" dirty="0"/>
              <a:t> mit Power Beets sorgt für einen besonders erfrischenden Geschmack.</a:t>
            </a:r>
            <a:endParaRPr lang="pl-PL" dirty="0"/>
          </a:p>
        </p:txBody>
      </p:sp>
      <p:pic>
        <p:nvPicPr>
          <p:cNvPr id="2" name="Obraz 1" descr="Power Beets (210g) (5)">
            <a:extLst>
              <a:ext uri="{FF2B5EF4-FFF2-40B4-BE49-F238E27FC236}">
                <a16:creationId xmlns:a16="http://schemas.microsoft.com/office/drawing/2014/main" id="{090ABA09-8CF4-B31B-7D13-33CA03338CA1}"/>
              </a:ext>
            </a:extLst>
          </p:cNvPr>
          <p:cNvPicPr>
            <a:picLocks noChangeAspect="1"/>
          </p:cNvPicPr>
          <p:nvPr/>
        </p:nvPicPr>
        <p:blipFill>
          <a:blip r:embed="rId3"/>
          <a:stretch>
            <a:fillRect/>
          </a:stretch>
        </p:blipFill>
        <p:spPr>
          <a:xfrm>
            <a:off x="9247321" y="4277301"/>
            <a:ext cx="2304082" cy="2304082"/>
          </a:xfrm>
          <a:prstGeom prst="rect">
            <a:avLst/>
          </a:prstGeom>
        </p:spPr>
      </p:pic>
    </p:spTree>
    <p:extLst>
      <p:ext uri="{BB962C8B-B14F-4D97-AF65-F5344CB8AC3E}">
        <p14:creationId xmlns:p14="http://schemas.microsoft.com/office/powerpoint/2010/main" val="423458031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B313-EFB7-9A3B-C18D-F7025199A54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AC7211A-7D71-2A29-0FE6-E523C140518C}"/>
              </a:ext>
            </a:extLst>
          </p:cNvPr>
          <p:cNvSpPr>
            <a:spLocks noGrp="1"/>
          </p:cNvSpPr>
          <p:nvPr>
            <p:ph type="title"/>
          </p:nvPr>
        </p:nvSpPr>
        <p:spPr/>
        <p:txBody>
          <a:bodyPr/>
          <a:lstStyle/>
          <a:p>
            <a:r>
              <a:rPr lang="de-DE" dirty="0"/>
              <a:t>Wann sollte man FLOW trinken?</a:t>
            </a:r>
            <a:endParaRPr lang="pl-PL" dirty="0"/>
          </a:p>
        </p:txBody>
      </p:sp>
      <p:sp>
        <p:nvSpPr>
          <p:cNvPr id="7" name="Symbol zastępczy tekstu 6">
            <a:extLst>
              <a:ext uri="{FF2B5EF4-FFF2-40B4-BE49-F238E27FC236}">
                <a16:creationId xmlns:a16="http://schemas.microsoft.com/office/drawing/2014/main" id="{E1D22CB3-C4A0-625F-61AF-D428472910A8}"/>
              </a:ext>
            </a:extLst>
          </p:cNvPr>
          <p:cNvSpPr>
            <a:spLocks noGrp="1"/>
          </p:cNvSpPr>
          <p:nvPr>
            <p:ph type="body" idx="1"/>
          </p:nvPr>
        </p:nvSpPr>
        <p:spPr/>
        <p:txBody>
          <a:bodyPr/>
          <a:lstStyle/>
          <a:p>
            <a:r>
              <a:rPr lang="de-DE" dirty="0"/>
              <a:t>☀️ am Morgen</a:t>
            </a:r>
          </a:p>
          <a:p>
            <a:r>
              <a:rPr lang="de-DE" dirty="0"/>
              <a:t>🚗 vor der Reise</a:t>
            </a:r>
          </a:p>
          <a:p>
            <a:r>
              <a:rPr lang="de-DE" dirty="0"/>
              <a:t>💼 vor der Arbeit</a:t>
            </a:r>
          </a:p>
          <a:p>
            <a:r>
              <a:rPr lang="de-DE" dirty="0"/>
              <a:t>🏃 vor körperlicher Aktivität</a:t>
            </a:r>
          </a:p>
          <a:p>
            <a:r>
              <a:rPr lang="de-DE" dirty="0"/>
              <a:t>🎓 vor dem Lernen</a:t>
            </a:r>
          </a:p>
          <a:p>
            <a:r>
              <a:rPr lang="de-DE" dirty="0"/>
              <a:t>🚴 vor einem Ausflug</a:t>
            </a:r>
          </a:p>
          <a:p>
            <a:r>
              <a:rPr lang="de-DE" dirty="0"/>
              <a:t>🌄 vor einem herausfordernden Tag</a:t>
            </a:r>
          </a:p>
          <a:p>
            <a:r>
              <a:rPr lang="de-DE" dirty="0"/>
              <a:t>FLOW passt perfekt in den Start in einen aktiven Tag.</a:t>
            </a:r>
            <a:endParaRPr lang="pl-PL" dirty="0"/>
          </a:p>
        </p:txBody>
      </p:sp>
      <p:pic>
        <p:nvPicPr>
          <p:cNvPr id="2" name="Obraz 1" descr="Power Beets (210g) (3)">
            <a:extLst>
              <a:ext uri="{FF2B5EF4-FFF2-40B4-BE49-F238E27FC236}">
                <a16:creationId xmlns:a16="http://schemas.microsoft.com/office/drawing/2014/main" id="{B07F56B4-174D-EC1D-D8BC-5089FA6B4539}"/>
              </a:ext>
            </a:extLst>
          </p:cNvPr>
          <p:cNvPicPr>
            <a:picLocks noChangeAspect="1"/>
          </p:cNvPicPr>
          <p:nvPr/>
        </p:nvPicPr>
        <p:blipFill>
          <a:blip r:embed="rId3"/>
          <a:stretch>
            <a:fillRect/>
          </a:stretch>
        </p:blipFill>
        <p:spPr>
          <a:xfrm>
            <a:off x="8788399" y="1214040"/>
            <a:ext cx="3268133" cy="3268133"/>
          </a:xfrm>
          <a:prstGeom prst="rect">
            <a:avLst/>
          </a:prstGeom>
        </p:spPr>
      </p:pic>
    </p:spTree>
    <p:extLst>
      <p:ext uri="{BB962C8B-B14F-4D97-AF65-F5344CB8AC3E}">
        <p14:creationId xmlns:p14="http://schemas.microsoft.com/office/powerpoint/2010/main" val="77958682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4FD7C-E169-F821-2157-6CA3E647D749}"/>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75F5BBA-8B33-D9AB-0E3E-0409E353F781}"/>
              </a:ext>
            </a:extLst>
          </p:cNvPr>
          <p:cNvSpPr>
            <a:spLocks noGrp="1"/>
          </p:cNvSpPr>
          <p:nvPr>
            <p:ph type="title"/>
          </p:nvPr>
        </p:nvSpPr>
        <p:spPr/>
        <p:txBody>
          <a:bodyPr/>
          <a:lstStyle/>
          <a:p>
            <a:r>
              <a:rPr lang="de-DE" dirty="0"/>
              <a:t>Für wen haben wir FLOW entwickelt?</a:t>
            </a:r>
            <a:endParaRPr lang="pl-PL" dirty="0"/>
          </a:p>
        </p:txBody>
      </p:sp>
      <p:sp>
        <p:nvSpPr>
          <p:cNvPr id="7" name="Symbol zastępczy tekstu 6">
            <a:extLst>
              <a:ext uri="{FF2B5EF4-FFF2-40B4-BE49-F238E27FC236}">
                <a16:creationId xmlns:a16="http://schemas.microsoft.com/office/drawing/2014/main" id="{6F7E615A-943A-AE8A-A9EE-22CF84A8FADF}"/>
              </a:ext>
            </a:extLst>
          </p:cNvPr>
          <p:cNvSpPr>
            <a:spLocks noGrp="1"/>
          </p:cNvSpPr>
          <p:nvPr>
            <p:ph type="body" idx="1"/>
          </p:nvPr>
        </p:nvSpPr>
        <p:spPr/>
        <p:txBody>
          <a:bodyPr/>
          <a:lstStyle/>
          <a:p>
            <a:r>
              <a:rPr lang="pl-PL" dirty="0"/>
              <a:t>👩 </a:t>
            </a:r>
            <a:r>
              <a:rPr lang="pl-PL" dirty="0" err="1"/>
              <a:t>Berufstätige</a:t>
            </a:r>
            <a:endParaRPr lang="pl-PL" dirty="0"/>
          </a:p>
          <a:p>
            <a:r>
              <a:rPr lang="pl-PL" dirty="0"/>
              <a:t>👨‍👩‍👧 </a:t>
            </a:r>
            <a:r>
              <a:rPr lang="pl-PL" dirty="0" err="1"/>
              <a:t>Eltern</a:t>
            </a:r>
            <a:endParaRPr lang="pl-PL" dirty="0"/>
          </a:p>
          <a:p>
            <a:r>
              <a:rPr lang="pl-PL" dirty="0"/>
              <a:t>🏃 </a:t>
            </a:r>
            <a:r>
              <a:rPr lang="pl-PL" dirty="0" err="1"/>
              <a:t>Körperlich</a:t>
            </a:r>
            <a:r>
              <a:rPr lang="pl-PL" dirty="0"/>
              <a:t> </a:t>
            </a:r>
            <a:r>
              <a:rPr lang="pl-PL" dirty="0" err="1"/>
              <a:t>Aktive</a:t>
            </a:r>
            <a:endParaRPr lang="pl-PL" dirty="0"/>
          </a:p>
          <a:p>
            <a:r>
              <a:rPr lang="pl-PL" dirty="0"/>
              <a:t>🚴 </a:t>
            </a:r>
            <a:r>
              <a:rPr lang="pl-PL" dirty="0" err="1"/>
              <a:t>Sportbegeisterte</a:t>
            </a:r>
            <a:endParaRPr lang="pl-PL" dirty="0"/>
          </a:p>
          <a:p>
            <a:r>
              <a:rPr lang="pl-PL" dirty="0"/>
              <a:t>🚗 </a:t>
            </a:r>
            <a:r>
              <a:rPr lang="pl-PL" dirty="0" err="1"/>
              <a:t>Autofahrer</a:t>
            </a:r>
            <a:endParaRPr lang="pl-PL" dirty="0"/>
          </a:p>
          <a:p>
            <a:r>
              <a:rPr lang="pl-PL" dirty="0"/>
              <a:t>🎓 </a:t>
            </a:r>
            <a:r>
              <a:rPr lang="pl-PL" dirty="0" err="1"/>
              <a:t>Studierende</a:t>
            </a:r>
            <a:endParaRPr lang="pl-PL" dirty="0"/>
          </a:p>
          <a:p>
            <a:r>
              <a:rPr lang="pl-PL" dirty="0"/>
              <a:t>👵 </a:t>
            </a:r>
            <a:r>
              <a:rPr lang="pl-PL" dirty="0" err="1"/>
              <a:t>Personen</a:t>
            </a:r>
            <a:r>
              <a:rPr lang="pl-PL" dirty="0"/>
              <a:t> </a:t>
            </a:r>
            <a:r>
              <a:rPr lang="pl-PL" dirty="0" err="1"/>
              <a:t>über</a:t>
            </a:r>
            <a:r>
              <a:rPr lang="pl-PL" dirty="0"/>
              <a:t> 50</a:t>
            </a:r>
          </a:p>
          <a:p>
            <a:r>
              <a:rPr lang="pl-PL" dirty="0"/>
              <a:t>Alle, </a:t>
            </a:r>
            <a:r>
              <a:rPr lang="pl-PL" dirty="0" err="1"/>
              <a:t>die</a:t>
            </a:r>
            <a:r>
              <a:rPr lang="pl-PL" dirty="0"/>
              <a:t> den Tag mit </a:t>
            </a:r>
            <a:r>
              <a:rPr lang="pl-PL" dirty="0" err="1"/>
              <a:t>einem</a:t>
            </a:r>
            <a:r>
              <a:rPr lang="pl-PL" dirty="0"/>
              <a:t> </a:t>
            </a:r>
            <a:r>
              <a:rPr lang="pl-PL" dirty="0" err="1"/>
              <a:t>einfachen</a:t>
            </a:r>
            <a:r>
              <a:rPr lang="pl-PL" dirty="0"/>
              <a:t> </a:t>
            </a:r>
            <a:r>
              <a:rPr lang="pl-PL" dirty="0" err="1"/>
              <a:t>Ritual</a:t>
            </a:r>
            <a:r>
              <a:rPr lang="pl-PL" dirty="0"/>
              <a:t> </a:t>
            </a:r>
            <a:r>
              <a:rPr lang="pl-PL" dirty="0" err="1"/>
              <a:t>beginnen</a:t>
            </a:r>
            <a:r>
              <a:rPr lang="pl-PL" dirty="0"/>
              <a:t> </a:t>
            </a:r>
            <a:r>
              <a:rPr lang="pl-PL" dirty="0" err="1"/>
              <a:t>möchten</a:t>
            </a:r>
            <a:r>
              <a:rPr lang="pl-PL" dirty="0"/>
              <a:t>.</a:t>
            </a:r>
          </a:p>
        </p:txBody>
      </p:sp>
    </p:spTree>
    <p:extLst>
      <p:ext uri="{BB962C8B-B14F-4D97-AF65-F5344CB8AC3E}">
        <p14:creationId xmlns:p14="http://schemas.microsoft.com/office/powerpoint/2010/main" val="405074911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7BA05-5B13-41DD-BA4A-F61E58AAF0C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CE27EC4-0755-1684-638C-90353F5166CC}"/>
              </a:ext>
            </a:extLst>
          </p:cNvPr>
          <p:cNvSpPr>
            <a:spLocks noGrp="1"/>
          </p:cNvSpPr>
          <p:nvPr>
            <p:ph type="title"/>
          </p:nvPr>
        </p:nvSpPr>
        <p:spPr/>
        <p:txBody>
          <a:bodyPr/>
          <a:lstStyle/>
          <a:p>
            <a:r>
              <a:rPr lang="pl-PL" dirty="0"/>
              <a:t>FLOW PACK</a:t>
            </a:r>
          </a:p>
        </p:txBody>
      </p:sp>
      <p:sp>
        <p:nvSpPr>
          <p:cNvPr id="7" name="Symbol zastępczy tekstu 6">
            <a:extLst>
              <a:ext uri="{FF2B5EF4-FFF2-40B4-BE49-F238E27FC236}">
                <a16:creationId xmlns:a16="http://schemas.microsoft.com/office/drawing/2014/main" id="{CFAB5539-4677-9FD6-2364-9DB20E802701}"/>
              </a:ext>
            </a:extLst>
          </p:cNvPr>
          <p:cNvSpPr>
            <a:spLocks noGrp="1"/>
          </p:cNvSpPr>
          <p:nvPr>
            <p:ph type="body" idx="1"/>
          </p:nvPr>
        </p:nvSpPr>
        <p:spPr/>
        <p:txBody>
          <a:bodyPr/>
          <a:lstStyle/>
          <a:p>
            <a:r>
              <a:rPr lang="de-DE" b="1" dirty="0"/>
              <a:t>Dein tägliches Energieritual</a:t>
            </a:r>
          </a:p>
          <a:p>
            <a:r>
              <a:rPr lang="de-DE" dirty="0"/>
              <a:t>Der einfachste Einstieg in die Welt von FLOW.</a:t>
            </a:r>
          </a:p>
          <a:p>
            <a:r>
              <a:rPr lang="de-DE" dirty="0"/>
              <a:t>Im Set enthalten:</a:t>
            </a:r>
          </a:p>
          <a:p>
            <a:r>
              <a:rPr lang="de-DE" b="1" dirty="0"/>
              <a:t>🟠 1 × </a:t>
            </a:r>
            <a:r>
              <a:rPr lang="de-DE" b="1" dirty="0" err="1"/>
              <a:t>Solstic</a:t>
            </a:r>
            <a:r>
              <a:rPr lang="de-DE" b="1" dirty="0"/>
              <a:t> Energy (30 </a:t>
            </a:r>
            <a:r>
              <a:rPr lang="de-DE" b="1" dirty="0" err="1"/>
              <a:t>Sachets</a:t>
            </a:r>
            <a:r>
              <a:rPr lang="de-DE" b="1" dirty="0"/>
              <a:t>)</a:t>
            </a:r>
          </a:p>
          <a:p>
            <a:r>
              <a:rPr lang="de-DE" b="1" dirty="0"/>
              <a:t>🟣 1 × Power Beets (210 g)</a:t>
            </a:r>
          </a:p>
          <a:p>
            <a:r>
              <a:rPr lang="de-DE" dirty="0"/>
              <a:t>Das ideale Set für alle, die erleben möchten, wie FLOW Teil ihrer täglichen Routine werden kann.</a:t>
            </a:r>
          </a:p>
          <a:p>
            <a:r>
              <a:rPr lang="de-DE" dirty="0"/>
              <a:t>✔ ca. 30 Portionen</a:t>
            </a:r>
          </a:p>
          <a:p>
            <a:r>
              <a:rPr lang="de-DE" dirty="0"/>
              <a:t>✔ einfache Anwendung</a:t>
            </a:r>
          </a:p>
          <a:p>
            <a:r>
              <a:rPr lang="de-DE" dirty="0"/>
              <a:t>✔ ​​hervorragender Geschmack</a:t>
            </a:r>
          </a:p>
          <a:p>
            <a:r>
              <a:rPr lang="de-DE" dirty="0"/>
              <a:t>✔ unkomplizierte Zubereitung</a:t>
            </a:r>
            <a:endParaRPr lang="pl-PL" dirty="0"/>
          </a:p>
        </p:txBody>
      </p:sp>
      <p:pic>
        <p:nvPicPr>
          <p:cNvPr id="4" name="Obraz 3">
            <a:extLst>
              <a:ext uri="{FF2B5EF4-FFF2-40B4-BE49-F238E27FC236}">
                <a16:creationId xmlns:a16="http://schemas.microsoft.com/office/drawing/2014/main" id="{622E37B6-237D-90A8-1694-623CFE05B8ED}"/>
              </a:ext>
            </a:extLst>
          </p:cNvPr>
          <p:cNvPicPr>
            <a:picLocks noChangeAspect="1"/>
          </p:cNvPicPr>
          <p:nvPr/>
        </p:nvPicPr>
        <p:blipFill>
          <a:blip r:embed="rId3"/>
          <a:stretch>
            <a:fillRect/>
          </a:stretch>
        </p:blipFill>
        <p:spPr>
          <a:xfrm>
            <a:off x="7878306" y="4499673"/>
            <a:ext cx="3604772" cy="2285753"/>
          </a:xfrm>
          <a:prstGeom prst="rect">
            <a:avLst/>
          </a:prstGeom>
        </p:spPr>
      </p:pic>
    </p:spTree>
    <p:extLst>
      <p:ext uri="{BB962C8B-B14F-4D97-AF65-F5344CB8AC3E}">
        <p14:creationId xmlns:p14="http://schemas.microsoft.com/office/powerpoint/2010/main" val="407627649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1B12B-CE76-190B-257B-294075B5AE0B}"/>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A5D23C0E-DE37-4D77-E007-4AFA03A94317}"/>
              </a:ext>
            </a:extLst>
          </p:cNvPr>
          <p:cNvSpPr>
            <a:spLocks noGrp="1"/>
          </p:cNvSpPr>
          <p:nvPr>
            <p:ph type="title"/>
          </p:nvPr>
        </p:nvSpPr>
        <p:spPr/>
        <p:txBody>
          <a:bodyPr/>
          <a:lstStyle/>
          <a:p>
            <a:r>
              <a:rPr lang="pl-PL" dirty="0"/>
              <a:t>FLOW BUSINESS KIT</a:t>
            </a:r>
          </a:p>
        </p:txBody>
      </p:sp>
      <p:sp>
        <p:nvSpPr>
          <p:cNvPr id="7" name="Symbol zastępczy tekstu 6">
            <a:extLst>
              <a:ext uri="{FF2B5EF4-FFF2-40B4-BE49-F238E27FC236}">
                <a16:creationId xmlns:a16="http://schemas.microsoft.com/office/drawing/2014/main" id="{30378FB9-DE2F-0060-9CA3-5A719D7AA8BC}"/>
              </a:ext>
            </a:extLst>
          </p:cNvPr>
          <p:cNvSpPr>
            <a:spLocks noGrp="1"/>
          </p:cNvSpPr>
          <p:nvPr>
            <p:ph type="body" idx="1"/>
          </p:nvPr>
        </p:nvSpPr>
        <p:spPr/>
        <p:txBody>
          <a:bodyPr>
            <a:normAutofit lnSpcReduction="10000"/>
          </a:bodyPr>
          <a:lstStyle/>
          <a:p>
            <a:r>
              <a:rPr lang="de-DE" b="1" dirty="0"/>
              <a:t>Ein Tool für </a:t>
            </a:r>
            <a:r>
              <a:rPr lang="de-DE" b="1" dirty="0" err="1"/>
              <a:t>Nature's</a:t>
            </a:r>
            <a:r>
              <a:rPr lang="de-DE" b="1" dirty="0"/>
              <a:t> Sunshine-Partner</a:t>
            </a:r>
          </a:p>
          <a:p>
            <a:r>
              <a:rPr lang="de-DE" dirty="0"/>
              <a:t>Das FLOW KIT wurde für Personen entwickelt, die ihren Kunden FLOW vorstellen und ihr Geschäft durch das Produkterlebnis aufbauen möchten.</a:t>
            </a:r>
          </a:p>
          <a:p>
            <a:r>
              <a:rPr lang="de-DE" b="1" dirty="0"/>
              <a:t>Das Set enthält:</a:t>
            </a:r>
          </a:p>
          <a:p>
            <a:r>
              <a:rPr lang="de-DE" b="1" dirty="0"/>
              <a:t>🟠 3 × </a:t>
            </a:r>
            <a:r>
              <a:rPr lang="de-DE" b="1" dirty="0" err="1"/>
              <a:t>Solstic</a:t>
            </a:r>
            <a:r>
              <a:rPr lang="de-DE" b="1" dirty="0"/>
              <a:t> Energy (30 </a:t>
            </a:r>
            <a:r>
              <a:rPr lang="de-DE" b="1" dirty="0" err="1"/>
              <a:t>Sachets</a:t>
            </a:r>
            <a:r>
              <a:rPr lang="de-DE" b="1" dirty="0"/>
              <a:t>)</a:t>
            </a:r>
          </a:p>
          <a:p>
            <a:r>
              <a:rPr lang="de-DE" b="1" dirty="0"/>
              <a:t>🟣 3 × Power Beets (in </a:t>
            </a:r>
            <a:r>
              <a:rPr lang="de-DE" b="1" dirty="0" err="1"/>
              <a:t>Sachets</a:t>
            </a:r>
            <a:r>
              <a:rPr lang="de-DE" b="1" dirty="0"/>
              <a:t>)</a:t>
            </a:r>
          </a:p>
          <a:p>
            <a:r>
              <a:rPr lang="de-DE" b="1" dirty="0"/>
              <a:t>🥤 FLOW-Flasche (900 ml)</a:t>
            </a:r>
          </a:p>
          <a:p>
            <a:r>
              <a:rPr lang="de-DE" b="1" dirty="0"/>
              <a:t>📄 Produktflyer</a:t>
            </a:r>
          </a:p>
          <a:p>
            <a:r>
              <a:rPr lang="de-DE" b="1" dirty="0"/>
              <a:t>📑 Karten zum Aufkleben der </a:t>
            </a:r>
            <a:r>
              <a:rPr lang="de-DE" b="1" dirty="0" err="1"/>
              <a:t>Sachets</a:t>
            </a:r>
            <a:r>
              <a:rPr lang="de-DE" b="1" dirty="0"/>
              <a:t> und zur Weitergabe </a:t>
            </a:r>
          </a:p>
          <a:p>
            <a:r>
              <a:rPr lang="de-DE" b="1" dirty="0"/>
              <a:t>an Kunden </a:t>
            </a:r>
            <a:r>
              <a:rPr lang="de-DE" dirty="0"/>
              <a:t>(sog. Sample Cards)</a:t>
            </a:r>
          </a:p>
          <a:p>
            <a:r>
              <a:rPr lang="de-DE" b="1" dirty="0"/>
              <a:t>🧪 Teststreifen zur Bestimmung des Nitratgehalts im Speichel</a:t>
            </a:r>
            <a:endParaRPr lang="pl-PL" dirty="0"/>
          </a:p>
        </p:txBody>
      </p:sp>
      <p:pic>
        <p:nvPicPr>
          <p:cNvPr id="6" name="Obraz 5" descr="Sunshine&#10;&#10;Zawartość wygenerowana przez AI może być niepoprawna.">
            <a:extLst>
              <a:ext uri="{FF2B5EF4-FFF2-40B4-BE49-F238E27FC236}">
                <a16:creationId xmlns:a16="http://schemas.microsoft.com/office/drawing/2014/main" id="{EDF84E27-6FB9-0D4B-5B92-3EA39CA3E13B}"/>
              </a:ext>
            </a:extLst>
          </p:cNvPr>
          <p:cNvPicPr>
            <a:picLocks noChangeAspect="1"/>
          </p:cNvPicPr>
          <p:nvPr/>
        </p:nvPicPr>
        <p:blipFill>
          <a:blip r:embed="rId3"/>
          <a:stretch>
            <a:fillRect/>
          </a:stretch>
        </p:blipFill>
        <p:spPr>
          <a:xfrm>
            <a:off x="9766370" y="2404470"/>
            <a:ext cx="1320084" cy="3840546"/>
          </a:xfrm>
          <a:prstGeom prst="rect">
            <a:avLst/>
          </a:prstGeom>
        </p:spPr>
      </p:pic>
    </p:spTree>
    <p:extLst>
      <p:ext uri="{BB962C8B-B14F-4D97-AF65-F5344CB8AC3E}">
        <p14:creationId xmlns:p14="http://schemas.microsoft.com/office/powerpoint/2010/main" val="28940623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C95DF-E8A9-1207-6C58-79E561F3691D}"/>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AFA29A48-00DE-5591-C40D-21A3FE1B6234}"/>
              </a:ext>
            </a:extLst>
          </p:cNvPr>
          <p:cNvSpPr>
            <a:spLocks noGrp="1"/>
          </p:cNvSpPr>
          <p:nvPr>
            <p:ph type="body" idx="1"/>
          </p:nvPr>
        </p:nvSpPr>
        <p:spPr/>
        <p:txBody>
          <a:bodyPr/>
          <a:lstStyle/>
          <a:p>
            <a:r>
              <a:rPr lang="pl-PL" dirty="0"/>
              <a:t>FLOW </a:t>
            </a:r>
            <a:r>
              <a:rPr lang="pl-PL" dirty="0" err="1"/>
              <a:t>ist</a:t>
            </a:r>
            <a:r>
              <a:rPr lang="pl-PL" dirty="0"/>
              <a:t> </a:t>
            </a:r>
            <a:r>
              <a:rPr lang="pl-PL" dirty="0" err="1"/>
              <a:t>eine</a:t>
            </a:r>
            <a:r>
              <a:rPr lang="pl-PL" dirty="0"/>
              <a:t> </a:t>
            </a:r>
            <a:r>
              <a:rPr lang="pl-PL" dirty="0" err="1"/>
              <a:t>Kombination</a:t>
            </a:r>
            <a:r>
              <a:rPr lang="pl-PL" dirty="0"/>
              <a:t> </a:t>
            </a:r>
            <a:r>
              <a:rPr lang="pl-PL" dirty="0" err="1"/>
              <a:t>aus</a:t>
            </a:r>
            <a:r>
              <a:rPr lang="pl-PL" dirty="0"/>
              <a:t> </a:t>
            </a:r>
            <a:r>
              <a:rPr lang="pl-PL" dirty="0" err="1"/>
              <a:t>zwei</a:t>
            </a:r>
            <a:r>
              <a:rPr lang="pl-PL" dirty="0"/>
              <a:t> </a:t>
            </a:r>
            <a:r>
              <a:rPr lang="pl-PL" dirty="0" err="1"/>
              <a:t>Produkten</a:t>
            </a:r>
            <a:r>
              <a:rPr lang="pl-PL" dirty="0"/>
              <a:t> von </a:t>
            </a:r>
            <a:r>
              <a:rPr lang="pl-PL" dirty="0" err="1"/>
              <a:t>Nature's</a:t>
            </a:r>
            <a:r>
              <a:rPr lang="pl-PL" dirty="0"/>
              <a:t> </a:t>
            </a:r>
            <a:r>
              <a:rPr lang="pl-PL" dirty="0" err="1"/>
              <a:t>Sunshine</a:t>
            </a:r>
            <a:r>
              <a:rPr lang="pl-PL" dirty="0"/>
              <a:t>:</a:t>
            </a:r>
          </a:p>
          <a:p>
            <a:r>
              <a:rPr lang="pl-PL" b="1" dirty="0"/>
              <a:t>🟠 </a:t>
            </a:r>
            <a:r>
              <a:rPr lang="pl-PL" b="1" dirty="0" err="1"/>
              <a:t>Solstic</a:t>
            </a:r>
            <a:r>
              <a:rPr lang="pl-PL" b="1" dirty="0"/>
              <a:t> Energy</a:t>
            </a:r>
          </a:p>
          <a:p>
            <a:r>
              <a:rPr lang="pl-PL" b="1" dirty="0"/>
              <a:t>🟣 Power </a:t>
            </a:r>
            <a:r>
              <a:rPr lang="pl-PL" b="1" dirty="0" err="1"/>
              <a:t>Beets</a:t>
            </a:r>
            <a:endParaRPr lang="pl-PL" b="1" dirty="0"/>
          </a:p>
          <a:p>
            <a:r>
              <a:rPr lang="pl-PL" dirty="0" err="1"/>
              <a:t>Gemeinsam</a:t>
            </a:r>
            <a:r>
              <a:rPr lang="pl-PL" dirty="0"/>
              <a:t> </a:t>
            </a:r>
            <a:r>
              <a:rPr lang="pl-PL" dirty="0" err="1"/>
              <a:t>ergeben</a:t>
            </a:r>
            <a:r>
              <a:rPr lang="pl-PL" dirty="0"/>
              <a:t> </a:t>
            </a:r>
            <a:r>
              <a:rPr lang="pl-PL" dirty="0" err="1"/>
              <a:t>sie</a:t>
            </a:r>
            <a:r>
              <a:rPr lang="pl-PL" dirty="0"/>
              <a:t> </a:t>
            </a:r>
            <a:r>
              <a:rPr lang="pl-PL" dirty="0" err="1"/>
              <a:t>ein</a:t>
            </a:r>
            <a:r>
              <a:rPr lang="pl-PL" dirty="0"/>
              <a:t> </a:t>
            </a:r>
            <a:r>
              <a:rPr lang="pl-PL" dirty="0" err="1"/>
              <a:t>einzigartiges</a:t>
            </a:r>
            <a:r>
              <a:rPr lang="pl-PL" dirty="0"/>
              <a:t> </a:t>
            </a:r>
            <a:r>
              <a:rPr lang="pl-PL" dirty="0" err="1"/>
              <a:t>Getränk</a:t>
            </a:r>
            <a:r>
              <a:rPr lang="pl-PL" dirty="0"/>
              <a:t>, </a:t>
            </a:r>
            <a:r>
              <a:rPr lang="pl-PL" dirty="0" err="1"/>
              <a:t>das</a:t>
            </a:r>
            <a:r>
              <a:rPr lang="pl-PL" dirty="0"/>
              <a:t> </a:t>
            </a:r>
            <a:r>
              <a:rPr lang="pl-PL" dirty="0" err="1"/>
              <a:t>Pflanzenextrakte</a:t>
            </a:r>
            <a:r>
              <a:rPr lang="pl-PL" dirty="0"/>
              <a:t>, </a:t>
            </a:r>
            <a:r>
              <a:rPr lang="pl-PL" dirty="0" err="1"/>
              <a:t>Vitamine</a:t>
            </a:r>
            <a:r>
              <a:rPr lang="pl-PL" dirty="0"/>
              <a:t>, </a:t>
            </a:r>
            <a:r>
              <a:rPr lang="pl-PL" dirty="0" err="1"/>
              <a:t>Mineralstoffe</a:t>
            </a:r>
            <a:r>
              <a:rPr lang="pl-PL" dirty="0"/>
              <a:t> sowie </a:t>
            </a:r>
            <a:r>
              <a:rPr lang="pl-PL" dirty="0" err="1"/>
              <a:t>Inhaltsstoffe</a:t>
            </a:r>
            <a:r>
              <a:rPr lang="pl-PL" dirty="0"/>
              <a:t> </a:t>
            </a:r>
            <a:r>
              <a:rPr lang="pl-PL" dirty="0" err="1"/>
              <a:t>aus</a:t>
            </a:r>
            <a:r>
              <a:rPr lang="pl-PL" dirty="0"/>
              <a:t> </a:t>
            </a:r>
            <a:r>
              <a:rPr lang="pl-PL" dirty="0" err="1"/>
              <a:t>Roter</a:t>
            </a:r>
            <a:r>
              <a:rPr lang="pl-PL" dirty="0"/>
              <a:t> </a:t>
            </a:r>
            <a:r>
              <a:rPr lang="pl-PL" dirty="0" err="1"/>
              <a:t>Bete</a:t>
            </a:r>
            <a:r>
              <a:rPr lang="pl-PL" dirty="0"/>
              <a:t> </a:t>
            </a:r>
            <a:r>
              <a:rPr lang="pl-PL" dirty="0" err="1"/>
              <a:t>und</a:t>
            </a:r>
            <a:r>
              <a:rPr lang="pl-PL" dirty="0"/>
              <a:t> </a:t>
            </a:r>
            <a:r>
              <a:rPr lang="pl-PL" dirty="0" err="1"/>
              <a:t>Früchten</a:t>
            </a:r>
            <a:r>
              <a:rPr lang="pl-PL" dirty="0"/>
              <a:t> </a:t>
            </a:r>
            <a:r>
              <a:rPr lang="pl-PL" dirty="0" err="1"/>
              <a:t>vereint</a:t>
            </a:r>
            <a:r>
              <a:rPr lang="pl-PL" dirty="0"/>
              <a:t>.</a:t>
            </a:r>
          </a:p>
        </p:txBody>
      </p:sp>
      <p:sp>
        <p:nvSpPr>
          <p:cNvPr id="7" name="Tytuł 6">
            <a:extLst>
              <a:ext uri="{FF2B5EF4-FFF2-40B4-BE49-F238E27FC236}">
                <a16:creationId xmlns:a16="http://schemas.microsoft.com/office/drawing/2014/main" id="{A62CD816-7C83-E10C-AC69-5A6154840429}"/>
              </a:ext>
            </a:extLst>
          </p:cNvPr>
          <p:cNvSpPr>
            <a:spLocks noGrp="1"/>
          </p:cNvSpPr>
          <p:nvPr>
            <p:ph type="title"/>
          </p:nvPr>
        </p:nvSpPr>
        <p:spPr/>
        <p:txBody>
          <a:bodyPr>
            <a:normAutofit/>
          </a:bodyPr>
          <a:lstStyle/>
          <a:p>
            <a:r>
              <a:rPr lang="pl-PL" dirty="0"/>
              <a:t>Was </a:t>
            </a:r>
            <a:r>
              <a:rPr lang="pl-PL" dirty="0" err="1"/>
              <a:t>genau</a:t>
            </a:r>
            <a:r>
              <a:rPr lang="pl-PL" dirty="0"/>
              <a:t> </a:t>
            </a:r>
            <a:r>
              <a:rPr lang="pl-PL" dirty="0" err="1"/>
              <a:t>ist</a:t>
            </a:r>
            <a:r>
              <a:rPr lang="pl-PL" dirty="0"/>
              <a:t> FLOW?</a:t>
            </a:r>
          </a:p>
        </p:txBody>
      </p:sp>
      <p:pic>
        <p:nvPicPr>
          <p:cNvPr id="4" name="Obraz 3">
            <a:extLst>
              <a:ext uri="{FF2B5EF4-FFF2-40B4-BE49-F238E27FC236}">
                <a16:creationId xmlns:a16="http://schemas.microsoft.com/office/drawing/2014/main" id="{96880FD3-38A4-18C1-D1BC-F4D0CD2AD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0381" y="3600796"/>
            <a:ext cx="2855422" cy="2855422"/>
          </a:xfrm>
          <a:prstGeom prst="rect">
            <a:avLst/>
          </a:prstGeom>
        </p:spPr>
      </p:pic>
    </p:spTree>
    <p:extLst>
      <p:ext uri="{BB962C8B-B14F-4D97-AF65-F5344CB8AC3E}">
        <p14:creationId xmlns:p14="http://schemas.microsoft.com/office/powerpoint/2010/main" val="48946844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FFC18-6BDD-D90C-4566-DC94995DD6E3}"/>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E8DA8CB-481C-304A-5C44-127BCD39A1C9}"/>
              </a:ext>
            </a:extLst>
          </p:cNvPr>
          <p:cNvSpPr>
            <a:spLocks noGrp="1"/>
          </p:cNvSpPr>
          <p:nvPr>
            <p:ph type="title"/>
          </p:nvPr>
        </p:nvSpPr>
        <p:spPr/>
        <p:txBody>
          <a:bodyPr>
            <a:normAutofit fontScale="90000"/>
          </a:bodyPr>
          <a:lstStyle/>
          <a:p>
            <a:r>
              <a:rPr lang="de-DE" dirty="0"/>
              <a:t>Wie nutzt man das FLOW BUSINESS KIT?</a:t>
            </a:r>
            <a:endParaRPr lang="pl-PL" dirty="0"/>
          </a:p>
        </p:txBody>
      </p:sp>
      <p:sp>
        <p:nvSpPr>
          <p:cNvPr id="7" name="Symbol zastępczy tekstu 6">
            <a:extLst>
              <a:ext uri="{FF2B5EF4-FFF2-40B4-BE49-F238E27FC236}">
                <a16:creationId xmlns:a16="http://schemas.microsoft.com/office/drawing/2014/main" id="{B7DD6AA2-0DE9-B22D-0BB4-0CBBD6A57BAC}"/>
              </a:ext>
            </a:extLst>
          </p:cNvPr>
          <p:cNvSpPr>
            <a:spLocks noGrp="1"/>
          </p:cNvSpPr>
          <p:nvPr>
            <p:ph type="body" idx="1"/>
          </p:nvPr>
        </p:nvSpPr>
        <p:spPr>
          <a:xfrm>
            <a:off x="1270532" y="1307254"/>
            <a:ext cx="10424160" cy="5550745"/>
          </a:xfrm>
        </p:spPr>
        <p:txBody>
          <a:bodyPr>
            <a:normAutofit lnSpcReduction="10000"/>
          </a:bodyPr>
          <a:lstStyle/>
          <a:p>
            <a:r>
              <a:rPr lang="de-DE" dirty="0"/>
              <a:t>FLOW KIT ist ein fertiges Tool für die Durchführung von Präsentationen.</a:t>
            </a:r>
          </a:p>
          <a:p>
            <a:r>
              <a:rPr lang="de-DE" dirty="0"/>
              <a:t>Damit können Sie:</a:t>
            </a:r>
          </a:p>
          <a:p>
            <a:r>
              <a:rPr lang="de-DE" dirty="0"/>
              <a:t>✔ eine Verkostung vorbereiten,</a:t>
            </a:r>
          </a:p>
          <a:p>
            <a:r>
              <a:rPr lang="de-DE" dirty="0"/>
              <a:t>✔ Freunde zu einem Treffen einladen,</a:t>
            </a:r>
          </a:p>
          <a:p>
            <a:r>
              <a:rPr lang="de-DE" dirty="0"/>
              <a:t>✔ zeigen, wie man FLOW zubereitet,</a:t>
            </a:r>
          </a:p>
          <a:p>
            <a:r>
              <a:rPr lang="de-DE" dirty="0"/>
              <a:t>✔ über die Inhaltsstoffe sprechen,</a:t>
            </a:r>
          </a:p>
          <a:p>
            <a:r>
              <a:rPr lang="de-DE" dirty="0"/>
              <a:t>✔ Proben in speziellen Flyern weitergeben,</a:t>
            </a:r>
          </a:p>
          <a:p>
            <a:r>
              <a:rPr lang="de-DE" dirty="0"/>
              <a:t>✔ den Nitratgehalt im Speichel vor und ca. eine halbe Stunde nach dem Verzehr von FLOW überprüfen,</a:t>
            </a:r>
          </a:p>
          <a:p>
            <a:r>
              <a:rPr lang="de-DE" dirty="0"/>
              <a:t>✔ Bildungsmaterialien während der Präsentation nutzen.</a:t>
            </a:r>
          </a:p>
          <a:p>
            <a:endParaRPr lang="pl-PL" b="1" dirty="0"/>
          </a:p>
          <a:p>
            <a:r>
              <a:rPr lang="de-DE" b="1" dirty="0"/>
              <a:t>Menschen kaufen am liebsten das, was sie zuvor probieren konnten.</a:t>
            </a:r>
            <a:endParaRPr lang="pl-PL" b="1" dirty="0"/>
          </a:p>
        </p:txBody>
      </p:sp>
      <p:pic>
        <p:nvPicPr>
          <p:cNvPr id="4" name="Obraz 3" descr="Natures Sunshine.&#10;&#10;Zawartość wygenerowana przez AI może być niepoprawna.">
            <a:extLst>
              <a:ext uri="{FF2B5EF4-FFF2-40B4-BE49-F238E27FC236}">
                <a16:creationId xmlns:a16="http://schemas.microsoft.com/office/drawing/2014/main" id="{F7997B05-CC75-F396-B4DC-F618F2080BE1}"/>
              </a:ext>
            </a:extLst>
          </p:cNvPr>
          <p:cNvPicPr>
            <a:picLocks noChangeAspect="1"/>
          </p:cNvPicPr>
          <p:nvPr/>
        </p:nvPicPr>
        <p:blipFill>
          <a:blip r:embed="rId3"/>
          <a:stretch>
            <a:fillRect/>
          </a:stretch>
        </p:blipFill>
        <p:spPr>
          <a:xfrm>
            <a:off x="8593872" y="1725478"/>
            <a:ext cx="3443097" cy="2133600"/>
          </a:xfrm>
          <a:prstGeom prst="rect">
            <a:avLst/>
          </a:prstGeom>
        </p:spPr>
      </p:pic>
    </p:spTree>
    <p:extLst>
      <p:ext uri="{BB962C8B-B14F-4D97-AF65-F5344CB8AC3E}">
        <p14:creationId xmlns:p14="http://schemas.microsoft.com/office/powerpoint/2010/main" val="176990391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28092-B462-B354-7DE6-F8631204A427}"/>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109D3CFB-569E-C13C-CACC-BBFE93EB6694}"/>
              </a:ext>
            </a:extLst>
          </p:cNvPr>
          <p:cNvSpPr>
            <a:spLocks noGrp="1"/>
          </p:cNvSpPr>
          <p:nvPr>
            <p:ph type="title"/>
          </p:nvPr>
        </p:nvSpPr>
        <p:spPr/>
        <p:txBody>
          <a:bodyPr>
            <a:normAutofit fontScale="90000"/>
          </a:bodyPr>
          <a:lstStyle/>
          <a:p>
            <a:r>
              <a:rPr lang="de-DE" b="1" dirty="0"/>
              <a:t>Wie spricht man mit dem Kunden?</a:t>
            </a:r>
            <a:br>
              <a:rPr lang="pl-PL" b="1" dirty="0"/>
            </a:br>
            <a:endParaRPr lang="pl-PL" dirty="0"/>
          </a:p>
        </p:txBody>
      </p:sp>
      <p:sp>
        <p:nvSpPr>
          <p:cNvPr id="7" name="Symbol zastępczy tekstu 6">
            <a:extLst>
              <a:ext uri="{FF2B5EF4-FFF2-40B4-BE49-F238E27FC236}">
                <a16:creationId xmlns:a16="http://schemas.microsoft.com/office/drawing/2014/main" id="{C4987FC2-CAB9-64FD-2602-A26FE7ED5060}"/>
              </a:ext>
            </a:extLst>
          </p:cNvPr>
          <p:cNvSpPr>
            <a:spLocks noGrp="1"/>
          </p:cNvSpPr>
          <p:nvPr>
            <p:ph type="body" idx="1"/>
          </p:nvPr>
        </p:nvSpPr>
        <p:spPr>
          <a:xfrm>
            <a:off x="1270532" y="1307255"/>
            <a:ext cx="4685537" cy="4937760"/>
          </a:xfrm>
        </p:spPr>
        <p:txBody>
          <a:bodyPr>
            <a:normAutofit fontScale="70000" lnSpcReduction="20000"/>
          </a:bodyPr>
          <a:lstStyle/>
          <a:p>
            <a:r>
              <a:rPr lang="de-DE" dirty="0"/>
              <a:t>❌ </a:t>
            </a:r>
          </a:p>
          <a:p>
            <a:r>
              <a:rPr lang="de-DE" dirty="0"/>
              <a:t>„Möchten Sie Power Beets kaufen?“</a:t>
            </a:r>
          </a:p>
          <a:p>
            <a:r>
              <a:rPr lang="de-DE" dirty="0"/>
              <a:t>Besser:</a:t>
            </a:r>
          </a:p>
          <a:p>
            <a:r>
              <a:rPr lang="de-DE" dirty="0"/>
              <a:t>„Was trinken Sie meistens am Morgen?“</a:t>
            </a:r>
          </a:p>
          <a:p>
            <a:r>
              <a:rPr lang="de-DE" dirty="0"/>
              <a:t> </a:t>
            </a:r>
          </a:p>
          <a:p>
            <a:r>
              <a:rPr lang="de-DE" dirty="0"/>
              <a:t>❌</a:t>
            </a:r>
          </a:p>
          <a:p>
            <a:r>
              <a:rPr lang="de-DE" dirty="0"/>
              <a:t>„Kennen Sie </a:t>
            </a:r>
            <a:r>
              <a:rPr lang="de-DE" dirty="0" err="1"/>
              <a:t>Solstic</a:t>
            </a:r>
            <a:r>
              <a:rPr lang="de-DE" dirty="0"/>
              <a:t>?“</a:t>
            </a:r>
          </a:p>
          <a:p>
            <a:r>
              <a:rPr lang="de-DE" dirty="0"/>
              <a:t>Besser:</a:t>
            </a:r>
          </a:p>
          <a:p>
            <a:r>
              <a:rPr lang="de-DE" dirty="0"/>
              <a:t>„Wie sieht Ihre erste Viertelstunde </a:t>
            </a:r>
          </a:p>
          <a:p>
            <a:r>
              <a:rPr lang="de-DE" dirty="0"/>
              <a:t>nach dem Aufwachen aus?“</a:t>
            </a:r>
          </a:p>
          <a:p>
            <a:r>
              <a:rPr lang="de-DE" dirty="0"/>
              <a:t> </a:t>
            </a:r>
          </a:p>
          <a:p>
            <a:r>
              <a:rPr lang="de-DE" dirty="0"/>
              <a:t>❌</a:t>
            </a:r>
          </a:p>
          <a:p>
            <a:r>
              <a:rPr lang="de-DE" dirty="0"/>
              <a:t>„Das ist ein Nahrungsergänzungsmittel.“</a:t>
            </a:r>
          </a:p>
          <a:p>
            <a:r>
              <a:rPr lang="de-DE" dirty="0"/>
              <a:t>Besser:</a:t>
            </a:r>
          </a:p>
          <a:p>
            <a:r>
              <a:rPr lang="de-DE" dirty="0"/>
              <a:t>„Das ist mein tägliches Ritual.“</a:t>
            </a:r>
            <a:endParaRPr lang="pl-PL" dirty="0"/>
          </a:p>
        </p:txBody>
      </p:sp>
      <p:sp>
        <p:nvSpPr>
          <p:cNvPr id="4" name="pole tekstowe 3">
            <a:extLst>
              <a:ext uri="{FF2B5EF4-FFF2-40B4-BE49-F238E27FC236}">
                <a16:creationId xmlns:a16="http://schemas.microsoft.com/office/drawing/2014/main" id="{C55E789C-8040-107C-4A13-A7213D6982D3}"/>
              </a:ext>
            </a:extLst>
          </p:cNvPr>
          <p:cNvSpPr txBox="1"/>
          <p:nvPr/>
        </p:nvSpPr>
        <p:spPr>
          <a:xfrm>
            <a:off x="6585067" y="1344662"/>
            <a:ext cx="5231475" cy="4031873"/>
          </a:xfrm>
          <a:prstGeom prst="rect">
            <a:avLst/>
          </a:prstGeom>
          <a:noFill/>
        </p:spPr>
        <p:txBody>
          <a:bodyPr wrap="square">
            <a:spAutoFit/>
          </a:bodyPr>
          <a:lstStyle/>
          <a:p>
            <a:pPr>
              <a:buNone/>
            </a:pPr>
            <a:r>
              <a:rPr lang="de-DE" sz="1600" dirty="0"/>
              <a:t>❌ Was brauchst du?</a:t>
            </a:r>
            <a:endParaRPr lang="pl-PL" sz="1600" dirty="0"/>
          </a:p>
          <a:p>
            <a:pPr>
              <a:buNone/>
            </a:pPr>
            <a:endParaRPr lang="de-DE" sz="1600" dirty="0"/>
          </a:p>
          <a:p>
            <a:pPr>
              <a:buNone/>
            </a:pPr>
            <a:r>
              <a:rPr lang="de-DE" sz="1600" dirty="0"/>
              <a:t>Frag lieber:</a:t>
            </a:r>
          </a:p>
          <a:p>
            <a:pPr>
              <a:buNone/>
            </a:pPr>
            <a:r>
              <a:rPr lang="de-DE" sz="1600" dirty="0"/>
              <a:t>👉 Wie sieht dein Morgen aus?</a:t>
            </a:r>
          </a:p>
          <a:p>
            <a:pPr>
              <a:buNone/>
            </a:pPr>
            <a:r>
              <a:rPr lang="de-DE" sz="1600" dirty="0"/>
              <a:t> </a:t>
            </a:r>
          </a:p>
          <a:p>
            <a:pPr>
              <a:buNone/>
            </a:pPr>
            <a:r>
              <a:rPr lang="de-DE" sz="1600" dirty="0"/>
              <a:t>👉 Wie viele Tassen Kaffee trinkst du am Tag?</a:t>
            </a:r>
          </a:p>
          <a:p>
            <a:pPr>
              <a:buNone/>
            </a:pPr>
            <a:r>
              <a:rPr lang="de-DE" sz="1600" dirty="0"/>
              <a:t> </a:t>
            </a:r>
          </a:p>
          <a:p>
            <a:pPr>
              <a:buNone/>
            </a:pPr>
            <a:r>
              <a:rPr lang="de-DE" sz="1600" dirty="0"/>
              <a:t>👉 Wie viel Wasser trinkst du täglich?</a:t>
            </a:r>
          </a:p>
          <a:p>
            <a:pPr>
              <a:buNone/>
            </a:pPr>
            <a:r>
              <a:rPr lang="de-DE" sz="1600" dirty="0"/>
              <a:t> </a:t>
            </a:r>
          </a:p>
          <a:p>
            <a:pPr>
              <a:buNone/>
            </a:pPr>
            <a:r>
              <a:rPr lang="de-DE" sz="1600" dirty="0"/>
              <a:t>👉 Was tust du morgens für deine Gesundheit?</a:t>
            </a:r>
          </a:p>
          <a:p>
            <a:pPr>
              <a:buNone/>
            </a:pPr>
            <a:r>
              <a:rPr lang="de-DE" sz="1600" dirty="0"/>
              <a:t> </a:t>
            </a:r>
          </a:p>
          <a:p>
            <a:pPr>
              <a:buNone/>
            </a:pPr>
            <a:r>
              <a:rPr lang="de-DE" sz="1600" dirty="0"/>
              <a:t>👉 Hast du ein Morgenritual?</a:t>
            </a:r>
          </a:p>
          <a:p>
            <a:pPr>
              <a:buNone/>
            </a:pPr>
            <a:r>
              <a:rPr lang="de-DE" sz="1600" dirty="0"/>
              <a:t> </a:t>
            </a:r>
          </a:p>
          <a:p>
            <a:pPr>
              <a:buNone/>
            </a:pPr>
            <a:r>
              <a:rPr lang="de-DE" sz="1600" dirty="0"/>
              <a:t>Der Kunde beginnt zu erzählen.</a:t>
            </a:r>
          </a:p>
          <a:p>
            <a:pPr>
              <a:buNone/>
            </a:pPr>
            <a:r>
              <a:rPr lang="de-DE" sz="1600" dirty="0"/>
              <a:t>Und wenn er erzählt...</a:t>
            </a:r>
          </a:p>
          <a:p>
            <a:pPr>
              <a:buNone/>
            </a:pPr>
            <a:r>
              <a:rPr lang="de-DE" sz="1600" dirty="0"/>
              <a:t>lässt sich leichter eine Lösung finden.</a:t>
            </a:r>
            <a:endParaRPr lang="pl-PL" sz="1600" dirty="0"/>
          </a:p>
        </p:txBody>
      </p:sp>
    </p:spTree>
    <p:extLst>
      <p:ext uri="{BB962C8B-B14F-4D97-AF65-F5344CB8AC3E}">
        <p14:creationId xmlns:p14="http://schemas.microsoft.com/office/powerpoint/2010/main" val="114871861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EA613-8321-CC7E-C89A-EDF025B729D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08792D5-9054-CA6B-E293-A2CB1E3C21F4}"/>
              </a:ext>
            </a:extLst>
          </p:cNvPr>
          <p:cNvSpPr>
            <a:spLocks noGrp="1"/>
          </p:cNvSpPr>
          <p:nvPr>
            <p:ph type="title"/>
          </p:nvPr>
        </p:nvSpPr>
        <p:spPr>
          <a:xfrm>
            <a:off x="1473200" y="483276"/>
            <a:ext cx="11387667" cy="640080"/>
          </a:xfrm>
        </p:spPr>
        <p:txBody>
          <a:bodyPr>
            <a:noAutofit/>
          </a:bodyPr>
          <a:lstStyle/>
          <a:p>
            <a:r>
              <a:rPr lang="de-DE" sz="3200" b="1" dirty="0"/>
              <a:t>Verkaufen Sie Emotionen, keine Inhaltsstoffe.</a:t>
            </a:r>
            <a:br>
              <a:rPr lang="pl-PL" sz="3200" b="1" dirty="0"/>
            </a:br>
            <a:endParaRPr lang="pl-PL" sz="3200" dirty="0"/>
          </a:p>
        </p:txBody>
      </p:sp>
      <p:sp>
        <p:nvSpPr>
          <p:cNvPr id="7" name="Symbol zastępczy tekstu 6">
            <a:extLst>
              <a:ext uri="{FF2B5EF4-FFF2-40B4-BE49-F238E27FC236}">
                <a16:creationId xmlns:a16="http://schemas.microsoft.com/office/drawing/2014/main" id="{02EDAD10-AB95-8363-C23F-18D6FCDAA2A6}"/>
              </a:ext>
            </a:extLst>
          </p:cNvPr>
          <p:cNvSpPr>
            <a:spLocks noGrp="1"/>
          </p:cNvSpPr>
          <p:nvPr>
            <p:ph type="body" idx="1"/>
          </p:nvPr>
        </p:nvSpPr>
        <p:spPr/>
        <p:txBody>
          <a:bodyPr>
            <a:normAutofit lnSpcReduction="10000"/>
          </a:bodyPr>
          <a:lstStyle/>
          <a:p>
            <a:r>
              <a:rPr lang="pl-PL" dirty="0"/>
              <a:t>Der </a:t>
            </a:r>
            <a:r>
              <a:rPr lang="pl-PL" dirty="0" err="1"/>
              <a:t>Kunde</a:t>
            </a:r>
            <a:r>
              <a:rPr lang="pl-PL" dirty="0"/>
              <a:t> </a:t>
            </a:r>
            <a:r>
              <a:rPr lang="pl-PL" dirty="0" err="1"/>
              <a:t>kauft</a:t>
            </a:r>
            <a:r>
              <a:rPr lang="pl-PL" dirty="0"/>
              <a:t> </a:t>
            </a:r>
            <a:r>
              <a:rPr lang="pl-PL" dirty="0" err="1"/>
              <a:t>nicht</a:t>
            </a:r>
            <a:r>
              <a:rPr lang="pl-PL" dirty="0"/>
              <a:t>:</a:t>
            </a:r>
          </a:p>
          <a:p>
            <a:pPr marL="342900" indent="-342900">
              <a:buFont typeface="Arial" panose="020B0604020202020204" pitchFamily="34" charset="0"/>
              <a:buChar char="•"/>
            </a:pPr>
            <a:r>
              <a:rPr lang="pl-PL" dirty="0"/>
              <a:t>Guarana, </a:t>
            </a:r>
          </a:p>
          <a:p>
            <a:pPr marL="342900" indent="-342900">
              <a:buFont typeface="Arial" panose="020B0604020202020204" pitchFamily="34" charset="0"/>
              <a:buChar char="•"/>
            </a:pPr>
            <a:r>
              <a:rPr lang="pl-PL" dirty="0" err="1"/>
              <a:t>Rote</a:t>
            </a:r>
            <a:r>
              <a:rPr lang="pl-PL" dirty="0"/>
              <a:t> </a:t>
            </a:r>
            <a:r>
              <a:rPr lang="pl-PL" dirty="0" err="1"/>
              <a:t>Bete</a:t>
            </a:r>
            <a:r>
              <a:rPr lang="pl-PL" dirty="0"/>
              <a:t>, </a:t>
            </a:r>
          </a:p>
          <a:p>
            <a:pPr marL="342900" indent="-342900">
              <a:buFont typeface="Arial" panose="020B0604020202020204" pitchFamily="34" charset="0"/>
              <a:buChar char="•"/>
            </a:pPr>
            <a:r>
              <a:rPr lang="pl-PL" dirty="0"/>
              <a:t>B-</a:t>
            </a:r>
            <a:r>
              <a:rPr lang="pl-PL" dirty="0" err="1"/>
              <a:t>Vitamine</a:t>
            </a:r>
            <a:r>
              <a:rPr lang="pl-PL" dirty="0"/>
              <a:t>, </a:t>
            </a:r>
          </a:p>
          <a:p>
            <a:pPr marL="342900" indent="-342900">
              <a:buFont typeface="Arial" panose="020B0604020202020204" pitchFamily="34" charset="0"/>
              <a:buChar char="•"/>
            </a:pPr>
            <a:r>
              <a:rPr lang="pl-PL" dirty="0" err="1"/>
              <a:t>Vitamin</a:t>
            </a:r>
            <a:r>
              <a:rPr lang="pl-PL" dirty="0"/>
              <a:t> C. </a:t>
            </a:r>
          </a:p>
          <a:p>
            <a:r>
              <a:rPr lang="pl-PL" dirty="0"/>
              <a:t>Der </a:t>
            </a:r>
            <a:r>
              <a:rPr lang="pl-PL" dirty="0" err="1"/>
              <a:t>Kunde</a:t>
            </a:r>
            <a:r>
              <a:rPr lang="pl-PL" dirty="0"/>
              <a:t> </a:t>
            </a:r>
            <a:r>
              <a:rPr lang="pl-PL" dirty="0" err="1"/>
              <a:t>kauft</a:t>
            </a:r>
            <a:r>
              <a:rPr lang="pl-PL" dirty="0"/>
              <a:t>:</a:t>
            </a:r>
          </a:p>
          <a:p>
            <a:r>
              <a:rPr lang="pl-PL" dirty="0"/>
              <a:t>✔ </a:t>
            </a:r>
            <a:r>
              <a:rPr lang="pl-PL" dirty="0" err="1"/>
              <a:t>einen</a:t>
            </a:r>
            <a:r>
              <a:rPr lang="pl-PL" dirty="0"/>
              <a:t> </a:t>
            </a:r>
            <a:r>
              <a:rPr lang="pl-PL" dirty="0" err="1"/>
              <a:t>besseren</a:t>
            </a:r>
            <a:r>
              <a:rPr lang="pl-PL" dirty="0"/>
              <a:t> Start in den Tag,</a:t>
            </a:r>
          </a:p>
          <a:p>
            <a:r>
              <a:rPr lang="pl-PL" dirty="0"/>
              <a:t>✔ </a:t>
            </a:r>
            <a:r>
              <a:rPr lang="pl-PL" dirty="0" err="1"/>
              <a:t>Einfachheit</a:t>
            </a:r>
            <a:r>
              <a:rPr lang="pl-PL" dirty="0"/>
              <a:t>,</a:t>
            </a:r>
          </a:p>
          <a:p>
            <a:r>
              <a:rPr lang="pl-PL" dirty="0"/>
              <a:t>✔ </a:t>
            </a:r>
            <a:r>
              <a:rPr lang="pl-PL" dirty="0" err="1"/>
              <a:t>ein</a:t>
            </a:r>
            <a:r>
              <a:rPr lang="pl-PL" dirty="0"/>
              <a:t> </a:t>
            </a:r>
            <a:r>
              <a:rPr lang="pl-PL" dirty="0" err="1"/>
              <a:t>tägliches</a:t>
            </a:r>
            <a:r>
              <a:rPr lang="pl-PL" dirty="0"/>
              <a:t> </a:t>
            </a:r>
            <a:r>
              <a:rPr lang="pl-PL" dirty="0" err="1"/>
              <a:t>Ritual</a:t>
            </a:r>
            <a:r>
              <a:rPr lang="pl-PL" dirty="0"/>
              <a:t>,</a:t>
            </a:r>
          </a:p>
          <a:p>
            <a:r>
              <a:rPr lang="pl-PL" dirty="0"/>
              <a:t>✔ </a:t>
            </a:r>
            <a:r>
              <a:rPr lang="pl-PL" dirty="0" err="1"/>
              <a:t>Geschmack</a:t>
            </a:r>
            <a:r>
              <a:rPr lang="pl-PL" dirty="0"/>
              <a:t>,</a:t>
            </a:r>
          </a:p>
          <a:p>
            <a:r>
              <a:rPr lang="pl-PL" dirty="0"/>
              <a:t>✔ </a:t>
            </a:r>
            <a:r>
              <a:rPr lang="pl-PL" dirty="0" err="1"/>
              <a:t>Bequemlichkeit</a:t>
            </a:r>
            <a:r>
              <a:rPr lang="pl-PL" dirty="0"/>
              <a:t>.</a:t>
            </a:r>
          </a:p>
        </p:txBody>
      </p:sp>
      <p:pic>
        <p:nvPicPr>
          <p:cNvPr id="4" name="Obraz 3" descr="The image showcases a box of Bents YurO, a dietary supplement aimed at boosting cardiovascular performance, featuring a natural, caffeine-free energy formula.&#10;&#10;Zawartość wygenerowana przez AI może być niepoprawna.">
            <a:extLst>
              <a:ext uri="{FF2B5EF4-FFF2-40B4-BE49-F238E27FC236}">
                <a16:creationId xmlns:a16="http://schemas.microsoft.com/office/drawing/2014/main" id="{CEC110D0-7976-2C5A-43B4-617C33E9C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3536" y="1579536"/>
            <a:ext cx="5278464" cy="5278464"/>
          </a:xfrm>
          <a:prstGeom prst="rect">
            <a:avLst/>
          </a:prstGeom>
        </p:spPr>
      </p:pic>
    </p:spTree>
    <p:extLst>
      <p:ext uri="{BB962C8B-B14F-4D97-AF65-F5344CB8AC3E}">
        <p14:creationId xmlns:p14="http://schemas.microsoft.com/office/powerpoint/2010/main" val="410930186"/>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F2ADF-BC29-CFC6-F41A-A0E60E5FB32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1F395882-5A23-9EF3-39B8-4DF6BC5E7E42}"/>
              </a:ext>
            </a:extLst>
          </p:cNvPr>
          <p:cNvSpPr>
            <a:spLocks noGrp="1"/>
          </p:cNvSpPr>
          <p:nvPr>
            <p:ph type="title"/>
          </p:nvPr>
        </p:nvSpPr>
        <p:spPr/>
        <p:txBody>
          <a:bodyPr/>
          <a:lstStyle/>
          <a:p>
            <a:r>
              <a:rPr lang="pl-PL" dirty="0"/>
              <a:t>FAQ</a:t>
            </a:r>
          </a:p>
        </p:txBody>
      </p:sp>
      <p:sp>
        <p:nvSpPr>
          <p:cNvPr id="7" name="Symbol zastępczy tekstu 6">
            <a:extLst>
              <a:ext uri="{FF2B5EF4-FFF2-40B4-BE49-F238E27FC236}">
                <a16:creationId xmlns:a16="http://schemas.microsoft.com/office/drawing/2014/main" id="{BCC1C8A7-8A0D-C6DA-5390-A5B9F262080C}"/>
              </a:ext>
            </a:extLst>
          </p:cNvPr>
          <p:cNvSpPr>
            <a:spLocks noGrp="1"/>
          </p:cNvSpPr>
          <p:nvPr>
            <p:ph type="body" idx="1"/>
          </p:nvPr>
        </p:nvSpPr>
        <p:spPr>
          <a:xfrm>
            <a:off x="1270532" y="1307255"/>
            <a:ext cx="4964013" cy="4937760"/>
          </a:xfrm>
        </p:spPr>
        <p:txBody>
          <a:bodyPr>
            <a:normAutofit/>
          </a:bodyPr>
          <a:lstStyle/>
          <a:p>
            <a:r>
              <a:rPr lang="de-DE" sz="1200" b="1" dirty="0"/>
              <a:t>Kann man FLOW täglich trinken?</a:t>
            </a:r>
          </a:p>
          <a:p>
            <a:r>
              <a:rPr lang="de-DE" sz="1200" dirty="0"/>
              <a:t>Ja. FLOW wurde als Teil der täglichen Routine entwickelt.</a:t>
            </a:r>
          </a:p>
          <a:p>
            <a:r>
              <a:rPr lang="de-DE" sz="1200" dirty="0"/>
              <a:t>Es sollte gemäß der empfohlenen Anwendung für beide Produkte verwendet werden.</a:t>
            </a:r>
          </a:p>
          <a:p>
            <a:r>
              <a:rPr lang="de-DE" sz="1200" b="1" dirty="0"/>
              <a:t>Wann trinkt man FLOW am besten?</a:t>
            </a:r>
          </a:p>
          <a:p>
            <a:r>
              <a:rPr lang="de-DE" sz="1200" dirty="0"/>
              <a:t>Am besten morgens oder zu Beginn eines aktiven Tages.</a:t>
            </a:r>
          </a:p>
          <a:p>
            <a:r>
              <a:rPr lang="de-DE" sz="1200" dirty="0"/>
              <a:t>Aufgrund des Koffeingehalts wird der Verzehr am Abend nicht empfohlen.</a:t>
            </a:r>
          </a:p>
          <a:p>
            <a:r>
              <a:rPr lang="de-DE" sz="1200" b="1" dirty="0"/>
              <a:t>Kann man es vor dem Training trinken?</a:t>
            </a:r>
          </a:p>
          <a:p>
            <a:r>
              <a:rPr lang="de-DE" sz="1200" dirty="0"/>
              <a:t>Ja. Viele Menschen entscheiden sich dafür, FLOW vor körperlicher Aktivität als Teil ihres Tagesablaufs zu trinken.</a:t>
            </a:r>
          </a:p>
          <a:p>
            <a:r>
              <a:rPr lang="de-DE" sz="1200" dirty="0"/>
              <a:t>Es ist jedoch kein Produkt, das ausschließlich für Sportler gedacht ist.</a:t>
            </a:r>
          </a:p>
          <a:p>
            <a:r>
              <a:rPr lang="de-DE" sz="1200" b="1" dirty="0"/>
              <a:t>Kann ich es anstelle von Kaffee trinken?</a:t>
            </a:r>
          </a:p>
          <a:p>
            <a:r>
              <a:rPr lang="de-DE" sz="1200" dirty="0"/>
              <a:t>Das ist eine individuelle Entscheidung. Manche ersetzen damit ihren Morgenkaffee.</a:t>
            </a:r>
          </a:p>
          <a:p>
            <a:r>
              <a:rPr lang="de-DE" sz="1200" dirty="0"/>
              <a:t>Andere trinken FLOW unabhängig vom Kaffeekonsum.</a:t>
            </a:r>
          </a:p>
          <a:p>
            <a:r>
              <a:rPr lang="de-DE" sz="1200" dirty="0"/>
              <a:t>Es ist zu beachten, dass </a:t>
            </a:r>
            <a:r>
              <a:rPr lang="de-DE" sz="1200" dirty="0" err="1"/>
              <a:t>Solstic</a:t>
            </a:r>
            <a:r>
              <a:rPr lang="de-DE" sz="1200" dirty="0"/>
              <a:t> Koffein aus Guarana-Extrakt enthält; daher sollte die gesamte tägliche Koffeinaufnahme berücksichtigt werden.</a:t>
            </a:r>
            <a:endParaRPr lang="pl-PL" sz="1200" dirty="0"/>
          </a:p>
        </p:txBody>
      </p:sp>
      <p:sp>
        <p:nvSpPr>
          <p:cNvPr id="2" name="Symbol zastępczy tekstu 6">
            <a:extLst>
              <a:ext uri="{FF2B5EF4-FFF2-40B4-BE49-F238E27FC236}">
                <a16:creationId xmlns:a16="http://schemas.microsoft.com/office/drawing/2014/main" id="{07805D91-7B9B-145E-EF57-87582FF3C64E}"/>
              </a:ext>
            </a:extLst>
          </p:cNvPr>
          <p:cNvSpPr txBox="1">
            <a:spLocks/>
          </p:cNvSpPr>
          <p:nvPr/>
        </p:nvSpPr>
        <p:spPr>
          <a:xfrm>
            <a:off x="6529647" y="1400470"/>
            <a:ext cx="5124798" cy="4937760"/>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de-DE" sz="1200" b="1" dirty="0"/>
              <a:t>Dürfen Schwangere FLOW trinken?</a:t>
            </a:r>
          </a:p>
          <a:p>
            <a:r>
              <a:rPr lang="de-DE" sz="1200" dirty="0"/>
              <a:t>Nein. Aufgrund des Koffeingehalts und gemäß den Herstellerempfehlungen ist das Produkt nicht für Schwangere und Stillende geeignet.</a:t>
            </a:r>
          </a:p>
          <a:p>
            <a:r>
              <a:rPr lang="de-DE" sz="1200" b="1" dirty="0"/>
              <a:t>Dürfen Kinder FLOW trinken?</a:t>
            </a:r>
          </a:p>
          <a:p>
            <a:r>
              <a:rPr lang="de-DE" sz="1200" dirty="0"/>
              <a:t>Nein. FLOW ist für Erwachsene bestimmt.</a:t>
            </a:r>
          </a:p>
          <a:p>
            <a:r>
              <a:rPr lang="de-DE" sz="1200" b="1" dirty="0"/>
              <a:t>Kann man es zusammen mit anderen Nahrungsergänzungsmitteln einnehmen?</a:t>
            </a:r>
          </a:p>
          <a:p>
            <a:r>
              <a:rPr lang="de-DE" sz="1200" dirty="0"/>
              <a:t>Ja, jedoch sollten stets die empfohlenen Tagesmengen der einzelnen Produkte beachtet und auf die Gesamtmenge der aufgenommenen Vitamine und des Koffeins geachtet werden.</a:t>
            </a:r>
          </a:p>
          <a:p>
            <a:r>
              <a:rPr lang="de-DE" sz="1200" dirty="0"/>
              <a:t>Im Zweifelsfall ist es ratsam, die Einnahme mit einem Fachmann abzustimmen.</a:t>
            </a:r>
          </a:p>
          <a:p>
            <a:r>
              <a:rPr lang="de-DE" sz="1200" b="1" dirty="0"/>
              <a:t>Kann ich FLOW im Voraus zubereiten?</a:t>
            </a:r>
          </a:p>
          <a:p>
            <a:r>
              <a:rPr lang="de-DE" sz="1200" dirty="0"/>
              <a:t>Ja. Am besten bereiten Sie es morgens zu und trinken es noch am selben Tag. Nach der Zubereitung kühl aufbewahren.</a:t>
            </a:r>
          </a:p>
          <a:p>
            <a:r>
              <a:rPr lang="de-DE" sz="1200" b="1" dirty="0"/>
              <a:t>Warum schmeckt FLOW so gut?</a:t>
            </a:r>
          </a:p>
          <a:p>
            <a:r>
              <a:rPr lang="de-DE" sz="1200" dirty="0"/>
              <a:t>Die Kombination aus dem fruchtigen Geschmack von </a:t>
            </a:r>
            <a:r>
              <a:rPr lang="de-DE" sz="1200" dirty="0" err="1"/>
              <a:t>Solstic</a:t>
            </a:r>
            <a:r>
              <a:rPr lang="de-DE" sz="1200" dirty="0"/>
              <a:t> und Power Beets sorgt für ein besonders erfrischendes Getränk.</a:t>
            </a:r>
          </a:p>
          <a:p>
            <a:r>
              <a:rPr lang="de-DE" sz="1200" dirty="0"/>
              <a:t>Gerade der Geschmack wird von Personen, die FLOW zum ersten Mal probieren, besonders häufig als Pluspunkt hervorgehoben.</a:t>
            </a:r>
            <a:endParaRPr lang="pl-PL" sz="1200" dirty="0"/>
          </a:p>
        </p:txBody>
      </p:sp>
    </p:spTree>
    <p:extLst>
      <p:ext uri="{BB962C8B-B14F-4D97-AF65-F5344CB8AC3E}">
        <p14:creationId xmlns:p14="http://schemas.microsoft.com/office/powerpoint/2010/main" val="390715893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61ABB-CDB9-03BF-2A3F-ED4066DB73AF}"/>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561658B-517D-FC5E-BE16-3B2F82A54772}"/>
              </a:ext>
            </a:extLst>
          </p:cNvPr>
          <p:cNvSpPr>
            <a:spLocks noGrp="1"/>
          </p:cNvSpPr>
          <p:nvPr>
            <p:ph type="body" idx="1"/>
          </p:nvPr>
        </p:nvSpPr>
        <p:spPr/>
        <p:txBody>
          <a:bodyPr>
            <a:normAutofit fontScale="92500" lnSpcReduction="10000"/>
          </a:bodyPr>
          <a:lstStyle/>
          <a:p>
            <a:r>
              <a:rPr lang="pl-PL" dirty="0" err="1"/>
              <a:t>Denn</a:t>
            </a:r>
            <a:r>
              <a:rPr lang="pl-PL" dirty="0"/>
              <a:t> </a:t>
            </a:r>
            <a:r>
              <a:rPr lang="pl-PL" dirty="0" err="1"/>
              <a:t>jeder</a:t>
            </a:r>
            <a:r>
              <a:rPr lang="pl-PL" dirty="0"/>
              <a:t> von </a:t>
            </a:r>
            <a:r>
              <a:rPr lang="pl-PL" dirty="0" err="1"/>
              <a:t>ihnen</a:t>
            </a:r>
            <a:r>
              <a:rPr lang="pl-PL" dirty="0"/>
              <a:t> </a:t>
            </a:r>
            <a:r>
              <a:rPr lang="pl-PL" dirty="0" err="1"/>
              <a:t>wirkt</a:t>
            </a:r>
            <a:r>
              <a:rPr lang="pl-PL" dirty="0"/>
              <a:t> </a:t>
            </a:r>
            <a:r>
              <a:rPr lang="pl-PL" dirty="0" err="1"/>
              <a:t>anders</a:t>
            </a:r>
            <a:r>
              <a:rPr lang="pl-PL" dirty="0"/>
              <a:t>.</a:t>
            </a:r>
          </a:p>
          <a:p>
            <a:r>
              <a:rPr lang="pl-PL" b="1" dirty="0"/>
              <a:t>🟠 </a:t>
            </a:r>
            <a:r>
              <a:rPr lang="pl-PL" b="1" dirty="0" err="1"/>
              <a:t>Solstic</a:t>
            </a:r>
            <a:r>
              <a:rPr lang="pl-PL" b="1" dirty="0"/>
              <a:t> Energy</a:t>
            </a:r>
          </a:p>
          <a:p>
            <a:r>
              <a:rPr lang="pl-PL" dirty="0"/>
              <a:t>✔ </a:t>
            </a:r>
            <a:r>
              <a:rPr lang="pl-PL" dirty="0" err="1"/>
              <a:t>natürliche</a:t>
            </a:r>
            <a:r>
              <a:rPr lang="pl-PL" dirty="0"/>
              <a:t> </a:t>
            </a:r>
            <a:r>
              <a:rPr lang="pl-PL" dirty="0" err="1"/>
              <a:t>Koffeinquellen</a:t>
            </a:r>
            <a:endParaRPr lang="pl-PL" dirty="0"/>
          </a:p>
          <a:p>
            <a:r>
              <a:rPr lang="pl-PL" dirty="0"/>
              <a:t>✔ </a:t>
            </a:r>
            <a:r>
              <a:rPr lang="pl-PL" dirty="0" err="1"/>
              <a:t>Pflanzenextrakte</a:t>
            </a:r>
            <a:endParaRPr lang="pl-PL" dirty="0"/>
          </a:p>
          <a:p>
            <a:r>
              <a:rPr lang="pl-PL" dirty="0"/>
              <a:t>✔ B-</a:t>
            </a:r>
            <a:r>
              <a:rPr lang="pl-PL" dirty="0" err="1"/>
              <a:t>Vitamine</a:t>
            </a:r>
            <a:endParaRPr lang="pl-PL" dirty="0"/>
          </a:p>
          <a:p>
            <a:r>
              <a:rPr lang="pl-PL" dirty="0"/>
              <a:t>✔ </a:t>
            </a:r>
            <a:r>
              <a:rPr lang="pl-PL" dirty="0" err="1"/>
              <a:t>hervorragender</a:t>
            </a:r>
            <a:r>
              <a:rPr lang="pl-PL" dirty="0"/>
              <a:t> </a:t>
            </a:r>
            <a:r>
              <a:rPr lang="pl-PL" dirty="0" err="1"/>
              <a:t>Geschmack</a:t>
            </a:r>
            <a:endParaRPr lang="pl-PL" dirty="0"/>
          </a:p>
          <a:p>
            <a:endParaRPr lang="pl-PL" dirty="0"/>
          </a:p>
          <a:p>
            <a:r>
              <a:rPr lang="pl-PL" b="1" dirty="0"/>
              <a:t>🟣 Power </a:t>
            </a:r>
            <a:r>
              <a:rPr lang="pl-PL" b="1" dirty="0" err="1"/>
              <a:t>Beets</a:t>
            </a:r>
            <a:endParaRPr lang="pl-PL" b="1" dirty="0"/>
          </a:p>
          <a:p>
            <a:r>
              <a:rPr lang="pl-PL" dirty="0"/>
              <a:t>✔ </a:t>
            </a:r>
            <a:r>
              <a:rPr lang="pl-PL" dirty="0" err="1"/>
              <a:t>Rote</a:t>
            </a:r>
            <a:r>
              <a:rPr lang="pl-PL" dirty="0"/>
              <a:t> </a:t>
            </a:r>
            <a:r>
              <a:rPr lang="pl-PL" dirty="0" err="1"/>
              <a:t>Bete</a:t>
            </a:r>
            <a:endParaRPr lang="pl-PL" dirty="0"/>
          </a:p>
          <a:p>
            <a:r>
              <a:rPr lang="pl-PL" dirty="0"/>
              <a:t>✔ </a:t>
            </a:r>
            <a:r>
              <a:rPr lang="pl-PL" dirty="0" err="1"/>
              <a:t>Granatapfelkonzentrat</a:t>
            </a:r>
            <a:endParaRPr lang="pl-PL" dirty="0"/>
          </a:p>
          <a:p>
            <a:r>
              <a:rPr lang="pl-PL" dirty="0"/>
              <a:t>✔ </a:t>
            </a:r>
            <a:r>
              <a:rPr lang="pl-PL" dirty="0" err="1"/>
              <a:t>Pflanzenextrakte</a:t>
            </a:r>
            <a:endParaRPr lang="pl-PL" dirty="0"/>
          </a:p>
          <a:p>
            <a:r>
              <a:rPr lang="pl-PL" dirty="0"/>
              <a:t>✔ </a:t>
            </a:r>
            <a:r>
              <a:rPr lang="pl-PL" dirty="0" err="1"/>
              <a:t>Vitamine</a:t>
            </a:r>
            <a:r>
              <a:rPr lang="pl-PL" dirty="0"/>
              <a:t> </a:t>
            </a:r>
            <a:r>
              <a:rPr lang="pl-PL" dirty="0" err="1"/>
              <a:t>und</a:t>
            </a:r>
            <a:r>
              <a:rPr lang="pl-PL" dirty="0"/>
              <a:t> </a:t>
            </a:r>
            <a:r>
              <a:rPr lang="pl-PL" dirty="0" err="1"/>
              <a:t>Mineralstoffe</a:t>
            </a:r>
            <a:endParaRPr lang="pl-PL" dirty="0"/>
          </a:p>
        </p:txBody>
      </p:sp>
      <p:sp>
        <p:nvSpPr>
          <p:cNvPr id="7" name="Tytuł 6">
            <a:extLst>
              <a:ext uri="{FF2B5EF4-FFF2-40B4-BE49-F238E27FC236}">
                <a16:creationId xmlns:a16="http://schemas.microsoft.com/office/drawing/2014/main" id="{967CCE20-83DB-A0C1-E152-93DA6892BE0E}"/>
              </a:ext>
            </a:extLst>
          </p:cNvPr>
          <p:cNvSpPr>
            <a:spLocks noGrp="1"/>
          </p:cNvSpPr>
          <p:nvPr>
            <p:ph type="title"/>
          </p:nvPr>
        </p:nvSpPr>
        <p:spPr>
          <a:xfrm>
            <a:off x="1123911" y="612985"/>
            <a:ext cx="11396133" cy="640080"/>
          </a:xfrm>
        </p:spPr>
        <p:txBody>
          <a:bodyPr>
            <a:normAutofit/>
          </a:bodyPr>
          <a:lstStyle/>
          <a:p>
            <a:r>
              <a:rPr lang="de-DE" sz="3200" b="1" dirty="0"/>
              <a:t>Warum ausgerechnet diese beiden Produkte?</a:t>
            </a:r>
            <a:endParaRPr lang="pl-PL" sz="3200" b="1" dirty="0"/>
          </a:p>
        </p:txBody>
      </p:sp>
      <p:pic>
        <p:nvPicPr>
          <p:cNvPr id="4" name="Obraz 3" descr="NATURES 6 SUNSHINE POWER BEETS SUPERFOOD PERFORMANCE BOOSTER&#10;&#10;Zawartość wygenerowana przez AI może być niepoprawna.">
            <a:extLst>
              <a:ext uri="{FF2B5EF4-FFF2-40B4-BE49-F238E27FC236}">
                <a16:creationId xmlns:a16="http://schemas.microsoft.com/office/drawing/2014/main" id="{3BF83A66-AAEC-E639-6BEA-E6ED90938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7729" y="3711631"/>
            <a:ext cx="2867891" cy="2867891"/>
          </a:xfrm>
          <a:prstGeom prst="rect">
            <a:avLst/>
          </a:prstGeom>
        </p:spPr>
      </p:pic>
      <p:pic>
        <p:nvPicPr>
          <p:cNvPr id="6" name="Obraz 5" descr="The image is a packaging of a natural energy supplement called Solstic, containing guarana and peppermint, with a warning about caffeine content and suitability for children or pregnant women.&#10;&#10;Zawartość wygenerowana przez AI może być niepoprawna.">
            <a:extLst>
              <a:ext uri="{FF2B5EF4-FFF2-40B4-BE49-F238E27FC236}">
                <a16:creationId xmlns:a16="http://schemas.microsoft.com/office/drawing/2014/main" id="{C55F6634-59CF-076D-4E8D-F16980BF7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9706" y="1702722"/>
            <a:ext cx="2424545" cy="2424545"/>
          </a:xfrm>
          <a:prstGeom prst="rect">
            <a:avLst/>
          </a:prstGeom>
        </p:spPr>
      </p:pic>
    </p:spTree>
    <p:extLst>
      <p:ext uri="{BB962C8B-B14F-4D97-AF65-F5344CB8AC3E}">
        <p14:creationId xmlns:p14="http://schemas.microsoft.com/office/powerpoint/2010/main" val="405146894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157CE-B34A-372C-86A6-233342CB0156}"/>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90CF41FE-6232-59BD-1F0E-EC503A93087C}"/>
              </a:ext>
            </a:extLst>
          </p:cNvPr>
          <p:cNvSpPr>
            <a:spLocks noGrp="1"/>
          </p:cNvSpPr>
          <p:nvPr>
            <p:ph type="body" idx="1"/>
          </p:nvPr>
        </p:nvSpPr>
        <p:spPr/>
        <p:txBody>
          <a:bodyPr>
            <a:normAutofit/>
          </a:bodyPr>
          <a:lstStyle/>
          <a:p>
            <a:r>
              <a:rPr lang="de-DE" dirty="0"/>
              <a:t>Es geht nicht darum, schneller zu handeln.</a:t>
            </a:r>
          </a:p>
          <a:p>
            <a:r>
              <a:rPr lang="de-DE" dirty="0"/>
              <a:t>Es geht darum:</a:t>
            </a:r>
          </a:p>
          <a:p>
            <a:r>
              <a:rPr lang="de-DE" dirty="0"/>
              <a:t>🌿 voller Energie in den Tag zu starten</a:t>
            </a:r>
          </a:p>
          <a:p>
            <a:r>
              <a:rPr lang="de-DE" dirty="0"/>
              <a:t>🌿 aktiv zu bleiben</a:t>
            </a:r>
          </a:p>
          <a:p>
            <a:r>
              <a:rPr lang="de-DE" dirty="0"/>
              <a:t>🌿 sich wohlzufühlen</a:t>
            </a:r>
          </a:p>
          <a:p>
            <a:r>
              <a:rPr lang="de-DE" dirty="0"/>
              <a:t>🌿 den Körper jeden Tag zu unterstützen</a:t>
            </a:r>
          </a:p>
          <a:p>
            <a:r>
              <a:rPr lang="de-DE" dirty="0"/>
              <a:t>Genau das ist FLOW.</a:t>
            </a:r>
            <a:endParaRPr lang="pl-PL" dirty="0"/>
          </a:p>
        </p:txBody>
      </p:sp>
      <p:sp>
        <p:nvSpPr>
          <p:cNvPr id="7" name="Tytuł 6">
            <a:extLst>
              <a:ext uri="{FF2B5EF4-FFF2-40B4-BE49-F238E27FC236}">
                <a16:creationId xmlns:a16="http://schemas.microsoft.com/office/drawing/2014/main" id="{CD39992C-7A96-9F4C-3FD1-CEF866196195}"/>
              </a:ext>
            </a:extLst>
          </p:cNvPr>
          <p:cNvSpPr>
            <a:spLocks noGrp="1"/>
          </p:cNvSpPr>
          <p:nvPr>
            <p:ph type="title"/>
          </p:nvPr>
        </p:nvSpPr>
        <p:spPr/>
        <p:txBody>
          <a:bodyPr>
            <a:normAutofit/>
          </a:bodyPr>
          <a:lstStyle/>
          <a:p>
            <a:r>
              <a:rPr lang="pl-PL" dirty="0" err="1"/>
              <a:t>Gemeinsam</a:t>
            </a:r>
            <a:r>
              <a:rPr lang="pl-PL" dirty="0"/>
              <a:t> </a:t>
            </a:r>
            <a:r>
              <a:rPr lang="pl-PL" dirty="0" err="1"/>
              <a:t>bilden</a:t>
            </a:r>
            <a:r>
              <a:rPr lang="pl-PL" dirty="0"/>
              <a:t> </a:t>
            </a:r>
            <a:r>
              <a:rPr lang="pl-PL" dirty="0" err="1"/>
              <a:t>sie</a:t>
            </a:r>
            <a:r>
              <a:rPr lang="pl-PL" dirty="0"/>
              <a:t> FLOW.</a:t>
            </a:r>
            <a:endParaRPr lang="pl-PL" b="1" dirty="0"/>
          </a:p>
        </p:txBody>
      </p:sp>
      <p:pic>
        <p:nvPicPr>
          <p:cNvPr id="4" name="Obraz 3" descr="The image showcases a vibrant display of a daily energy supplement package featuring Solstic, a natural beet powder, and other nutritional components, designed to invigorate and energize.&#10;&#10;Zawartość wygenerowana przez AI może być niepoprawna.">
            <a:extLst>
              <a:ext uri="{FF2B5EF4-FFF2-40B4-BE49-F238E27FC236}">
                <a16:creationId xmlns:a16="http://schemas.microsoft.com/office/drawing/2014/main" id="{758FF076-696B-7E71-DCC1-D91961E79B10}"/>
              </a:ext>
            </a:extLst>
          </p:cNvPr>
          <p:cNvPicPr>
            <a:picLocks noChangeAspect="1"/>
          </p:cNvPicPr>
          <p:nvPr/>
        </p:nvPicPr>
        <p:blipFill>
          <a:blip r:embed="rId2">
            <a:extLst>
              <a:ext uri="{28A0092B-C50C-407E-A947-70E740481C1C}">
                <a14:useLocalDpi xmlns:a14="http://schemas.microsoft.com/office/drawing/2010/main" val="0"/>
              </a:ext>
            </a:extLst>
          </a:blip>
          <a:srcRect t="15008" b="15869"/>
          <a:stretch>
            <a:fillRect/>
          </a:stretch>
        </p:blipFill>
        <p:spPr>
          <a:xfrm>
            <a:off x="7689272" y="3325090"/>
            <a:ext cx="3902444" cy="2697481"/>
          </a:xfrm>
          <a:prstGeom prst="rect">
            <a:avLst/>
          </a:prstGeom>
        </p:spPr>
      </p:pic>
    </p:spTree>
    <p:extLst>
      <p:ext uri="{BB962C8B-B14F-4D97-AF65-F5344CB8AC3E}">
        <p14:creationId xmlns:p14="http://schemas.microsoft.com/office/powerpoint/2010/main" val="335693254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527A-7AE6-59F9-3E47-89B7F76FFCEE}"/>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A8C7E9B8-CFDF-F424-C303-9D509EF43AAF}"/>
              </a:ext>
            </a:extLst>
          </p:cNvPr>
          <p:cNvSpPr>
            <a:spLocks noGrp="1"/>
          </p:cNvSpPr>
          <p:nvPr>
            <p:ph type="body" idx="1"/>
          </p:nvPr>
        </p:nvSpPr>
        <p:spPr/>
        <p:txBody>
          <a:bodyPr>
            <a:normAutofit/>
          </a:bodyPr>
          <a:lstStyle/>
          <a:p>
            <a:r>
              <a:rPr lang="de-DE" dirty="0"/>
              <a:t>Denn jeder von uns kennt diesen Moment...</a:t>
            </a:r>
          </a:p>
          <a:p>
            <a:r>
              <a:rPr lang="de-DE" dirty="0"/>
              <a:t>Wenn alles genau so läuft, wie es soll.</a:t>
            </a:r>
          </a:p>
          <a:p>
            <a:pPr marL="342900" indent="-342900">
              <a:buFont typeface="Arial" panose="020B0604020202020204" pitchFamily="34" charset="0"/>
              <a:buChar char="•"/>
            </a:pPr>
            <a:r>
              <a:rPr lang="de-DE" dirty="0"/>
              <a:t>Du hast Energie.</a:t>
            </a:r>
          </a:p>
          <a:p>
            <a:pPr marL="342900" indent="-342900">
              <a:buFont typeface="Arial" panose="020B0604020202020204" pitchFamily="34" charset="0"/>
              <a:buChar char="•"/>
            </a:pPr>
            <a:r>
              <a:rPr lang="de-DE" dirty="0"/>
              <a:t>Du hast Motivation.</a:t>
            </a:r>
          </a:p>
          <a:p>
            <a:pPr marL="342900" indent="-342900">
              <a:buFont typeface="Arial" panose="020B0604020202020204" pitchFamily="34" charset="0"/>
              <a:buChar char="•"/>
            </a:pPr>
            <a:r>
              <a:rPr lang="de-DE" dirty="0"/>
              <a:t>Du bist konzentriert.</a:t>
            </a:r>
          </a:p>
          <a:p>
            <a:pPr marL="342900" indent="-342900">
              <a:buFont typeface="Arial" panose="020B0604020202020204" pitchFamily="34" charset="0"/>
              <a:buChar char="•"/>
            </a:pPr>
            <a:r>
              <a:rPr lang="de-DE" dirty="0"/>
              <a:t>Du hast die Kraft zu handeln.</a:t>
            </a:r>
          </a:p>
          <a:p>
            <a:r>
              <a:rPr lang="de-DE" dirty="0"/>
              <a:t>Psychologen nennen diesen Zustand </a:t>
            </a:r>
            <a:r>
              <a:rPr lang="de-DE" b="1" dirty="0"/>
              <a:t>„Flow“ </a:t>
            </a:r>
            <a:r>
              <a:rPr lang="de-DE" dirty="0"/>
              <a:t>– einen Zustand völliger Hingabe und eines fließenden Handlungsablaufs.</a:t>
            </a:r>
          </a:p>
          <a:p>
            <a:r>
              <a:rPr lang="de-DE" dirty="0"/>
              <a:t>Unser FLOW soll an ein tägliches Ritual erinnern, das dabei hilft, voller Energie in den Tag zu starten.</a:t>
            </a:r>
            <a:endParaRPr lang="pl-PL" dirty="0"/>
          </a:p>
        </p:txBody>
      </p:sp>
      <p:sp>
        <p:nvSpPr>
          <p:cNvPr id="7" name="Tytuł 6">
            <a:extLst>
              <a:ext uri="{FF2B5EF4-FFF2-40B4-BE49-F238E27FC236}">
                <a16:creationId xmlns:a16="http://schemas.microsoft.com/office/drawing/2014/main" id="{8AF418DE-0679-B5B8-01C5-3307AFC2C468}"/>
              </a:ext>
            </a:extLst>
          </p:cNvPr>
          <p:cNvSpPr>
            <a:spLocks noGrp="1"/>
          </p:cNvSpPr>
          <p:nvPr>
            <p:ph type="title"/>
          </p:nvPr>
        </p:nvSpPr>
        <p:spPr/>
        <p:txBody>
          <a:bodyPr>
            <a:normAutofit fontScale="90000"/>
          </a:bodyPr>
          <a:lstStyle/>
          <a:p>
            <a:r>
              <a:rPr lang="de-DE" dirty="0"/>
              <a:t>Warum haben wir ihn FLOW genannt?</a:t>
            </a:r>
            <a:endParaRPr lang="pl-PL" b="1" dirty="0"/>
          </a:p>
        </p:txBody>
      </p:sp>
      <p:pic>
        <p:nvPicPr>
          <p:cNvPr id="4" name="Obraz 3" descr="The image features a stunning, flowing, vibrant pink-red abstract wave pattern with smooth, organic curves.&#10;&#10;Zawartość wygenerowana przez AI może być niepoprawna.">
            <a:extLst>
              <a:ext uri="{FF2B5EF4-FFF2-40B4-BE49-F238E27FC236}">
                <a16:creationId xmlns:a16="http://schemas.microsoft.com/office/drawing/2014/main" id="{0D750ACD-C04C-BAD2-EC23-37D0A946D9A5}"/>
              </a:ext>
            </a:extLst>
          </p:cNvPr>
          <p:cNvPicPr>
            <a:picLocks noChangeAspect="1"/>
          </p:cNvPicPr>
          <p:nvPr/>
        </p:nvPicPr>
        <p:blipFill>
          <a:blip r:embed="rId3"/>
          <a:stretch>
            <a:fillRect/>
          </a:stretch>
        </p:blipFill>
        <p:spPr>
          <a:xfrm>
            <a:off x="9198032" y="5303188"/>
            <a:ext cx="2993968" cy="1554812"/>
          </a:xfrm>
          <a:prstGeom prst="rect">
            <a:avLst/>
          </a:prstGeom>
        </p:spPr>
      </p:pic>
    </p:spTree>
    <p:extLst>
      <p:ext uri="{BB962C8B-B14F-4D97-AF65-F5344CB8AC3E}">
        <p14:creationId xmlns:p14="http://schemas.microsoft.com/office/powerpoint/2010/main" val="32911425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6778A-03CF-7729-8823-C0D98195A8F4}"/>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C1DB3A1C-BC6F-809D-4EC0-5E05E3148D4E}"/>
              </a:ext>
            </a:extLst>
          </p:cNvPr>
          <p:cNvSpPr>
            <a:spLocks noGrp="1"/>
          </p:cNvSpPr>
          <p:nvPr>
            <p:ph type="body" idx="1"/>
          </p:nvPr>
        </p:nvSpPr>
        <p:spPr>
          <a:xfrm>
            <a:off x="1270532" y="1307254"/>
            <a:ext cx="10424160" cy="5118483"/>
          </a:xfrm>
        </p:spPr>
        <p:txBody>
          <a:bodyPr>
            <a:normAutofit fontScale="92500" lnSpcReduction="20000"/>
          </a:bodyPr>
          <a:lstStyle/>
          <a:p>
            <a:r>
              <a:rPr lang="pl-PL" dirty="0"/>
              <a:t>FLOW </a:t>
            </a:r>
            <a:r>
              <a:rPr lang="pl-PL" dirty="0" err="1"/>
              <a:t>ist</a:t>
            </a:r>
            <a:r>
              <a:rPr lang="pl-PL" dirty="0"/>
              <a:t> </a:t>
            </a:r>
            <a:r>
              <a:rPr lang="pl-PL" dirty="0" err="1"/>
              <a:t>kein</a:t>
            </a:r>
            <a:r>
              <a:rPr lang="pl-PL" dirty="0"/>
              <a:t> Ersatz </a:t>
            </a:r>
            <a:r>
              <a:rPr lang="pl-PL" dirty="0" err="1"/>
              <a:t>für</a:t>
            </a:r>
            <a:r>
              <a:rPr lang="pl-PL" dirty="0"/>
              <a:t>:</a:t>
            </a:r>
          </a:p>
          <a:p>
            <a:r>
              <a:rPr lang="pl-PL" dirty="0"/>
              <a:t>❌ </a:t>
            </a:r>
            <a:r>
              <a:rPr lang="pl-PL" dirty="0" err="1"/>
              <a:t>Schlaf</a:t>
            </a:r>
            <a:endParaRPr lang="pl-PL" dirty="0"/>
          </a:p>
          <a:p>
            <a:r>
              <a:rPr lang="pl-PL" dirty="0"/>
              <a:t>❌ </a:t>
            </a:r>
            <a:r>
              <a:rPr lang="pl-PL" dirty="0" err="1"/>
              <a:t>körperliche</a:t>
            </a:r>
            <a:r>
              <a:rPr lang="pl-PL" dirty="0"/>
              <a:t> </a:t>
            </a:r>
            <a:r>
              <a:rPr lang="pl-PL" dirty="0" err="1"/>
              <a:t>Aktivität</a:t>
            </a:r>
            <a:endParaRPr lang="pl-PL" dirty="0"/>
          </a:p>
          <a:p>
            <a:r>
              <a:rPr lang="pl-PL" dirty="0"/>
              <a:t>❌ </a:t>
            </a:r>
            <a:r>
              <a:rPr lang="pl-PL" dirty="0" err="1"/>
              <a:t>gesunde</a:t>
            </a:r>
            <a:r>
              <a:rPr lang="pl-PL" dirty="0"/>
              <a:t> </a:t>
            </a:r>
            <a:r>
              <a:rPr lang="pl-PL" dirty="0" err="1"/>
              <a:t>Ernährung</a:t>
            </a:r>
            <a:endParaRPr lang="pl-PL" dirty="0"/>
          </a:p>
          <a:p>
            <a:br>
              <a:rPr lang="pl-PL" dirty="0"/>
            </a:br>
            <a:endParaRPr lang="pl-PL" dirty="0"/>
          </a:p>
          <a:p>
            <a:r>
              <a:rPr lang="pl-PL" dirty="0"/>
              <a:t>Es </a:t>
            </a:r>
            <a:r>
              <a:rPr lang="pl-PL" dirty="0" err="1"/>
              <a:t>ist</a:t>
            </a:r>
            <a:r>
              <a:rPr lang="pl-PL" dirty="0"/>
              <a:t> </a:t>
            </a:r>
            <a:r>
              <a:rPr lang="pl-PL" dirty="0" err="1"/>
              <a:t>Teil</a:t>
            </a:r>
            <a:r>
              <a:rPr lang="pl-PL" dirty="0"/>
              <a:t> der </a:t>
            </a:r>
            <a:r>
              <a:rPr lang="pl-PL" dirty="0" err="1"/>
              <a:t>täglichen</a:t>
            </a:r>
            <a:r>
              <a:rPr lang="pl-PL" dirty="0"/>
              <a:t> </a:t>
            </a:r>
            <a:r>
              <a:rPr lang="pl-PL" dirty="0" err="1"/>
              <a:t>gesunden</a:t>
            </a:r>
            <a:r>
              <a:rPr lang="pl-PL" dirty="0"/>
              <a:t> </a:t>
            </a:r>
            <a:r>
              <a:rPr lang="pl-PL" dirty="0" err="1"/>
              <a:t>Gewohnheiten</a:t>
            </a:r>
            <a:r>
              <a:rPr lang="pl-PL" dirty="0"/>
              <a:t>.</a:t>
            </a:r>
          </a:p>
          <a:p>
            <a:r>
              <a:rPr lang="pl-PL" dirty="0" err="1"/>
              <a:t>Genau</a:t>
            </a:r>
            <a:r>
              <a:rPr lang="pl-PL" dirty="0"/>
              <a:t> wie:</a:t>
            </a:r>
          </a:p>
          <a:p>
            <a:r>
              <a:rPr lang="pl-PL" dirty="0"/>
              <a:t>🥗 </a:t>
            </a:r>
            <a:r>
              <a:rPr lang="pl-PL" dirty="0" err="1"/>
              <a:t>ein</a:t>
            </a:r>
            <a:r>
              <a:rPr lang="pl-PL" dirty="0"/>
              <a:t> </a:t>
            </a:r>
            <a:r>
              <a:rPr lang="pl-PL" dirty="0" err="1"/>
              <a:t>gutes</a:t>
            </a:r>
            <a:r>
              <a:rPr lang="pl-PL" dirty="0"/>
              <a:t> </a:t>
            </a:r>
            <a:r>
              <a:rPr lang="pl-PL" dirty="0" err="1"/>
              <a:t>Frühstück</a:t>
            </a:r>
            <a:endParaRPr lang="pl-PL" dirty="0"/>
          </a:p>
          <a:p>
            <a:r>
              <a:rPr lang="pl-PL" dirty="0"/>
              <a:t>🚶 </a:t>
            </a:r>
            <a:r>
              <a:rPr lang="pl-PL" dirty="0" err="1"/>
              <a:t>ein</a:t>
            </a:r>
            <a:r>
              <a:rPr lang="pl-PL" dirty="0"/>
              <a:t> </a:t>
            </a:r>
            <a:r>
              <a:rPr lang="pl-PL" dirty="0" err="1"/>
              <a:t>Spaziergang</a:t>
            </a:r>
            <a:endParaRPr lang="pl-PL" dirty="0"/>
          </a:p>
          <a:p>
            <a:r>
              <a:rPr lang="pl-PL" dirty="0"/>
              <a:t>💧 </a:t>
            </a:r>
            <a:r>
              <a:rPr lang="pl-PL" dirty="0" err="1"/>
              <a:t>ausreichende</a:t>
            </a:r>
            <a:r>
              <a:rPr lang="pl-PL" dirty="0"/>
              <a:t> </a:t>
            </a:r>
            <a:r>
              <a:rPr lang="pl-PL" dirty="0" err="1"/>
              <a:t>Flüssigkeitszufuhr</a:t>
            </a:r>
            <a:endParaRPr lang="pl-PL" dirty="0"/>
          </a:p>
          <a:p>
            <a:r>
              <a:rPr lang="pl-PL" dirty="0"/>
              <a:t>😴 </a:t>
            </a:r>
            <a:r>
              <a:rPr lang="pl-PL" dirty="0" err="1"/>
              <a:t>Erholung</a:t>
            </a:r>
            <a:endParaRPr lang="pl-PL" dirty="0"/>
          </a:p>
          <a:p>
            <a:r>
              <a:rPr lang="pl-PL" dirty="0" err="1"/>
              <a:t>Natürliche</a:t>
            </a:r>
            <a:r>
              <a:rPr lang="pl-PL" dirty="0"/>
              <a:t> </a:t>
            </a:r>
            <a:r>
              <a:rPr lang="pl-PL" dirty="0" err="1"/>
              <a:t>Inhaltsstoffe</a:t>
            </a:r>
            <a:r>
              <a:rPr lang="pl-PL" dirty="0"/>
              <a:t> </a:t>
            </a:r>
            <a:r>
              <a:rPr lang="pl-PL" dirty="0" err="1"/>
              <a:t>können</a:t>
            </a:r>
            <a:r>
              <a:rPr lang="pl-PL" dirty="0"/>
              <a:t> </a:t>
            </a:r>
            <a:r>
              <a:rPr lang="pl-PL" dirty="0" err="1"/>
              <a:t>eine</a:t>
            </a:r>
            <a:r>
              <a:rPr lang="pl-PL" dirty="0"/>
              <a:t> </a:t>
            </a:r>
            <a:r>
              <a:rPr lang="pl-PL" dirty="0" err="1"/>
              <a:t>wertvolle</a:t>
            </a:r>
            <a:r>
              <a:rPr lang="pl-PL" dirty="0"/>
              <a:t> </a:t>
            </a:r>
            <a:r>
              <a:rPr lang="pl-PL" dirty="0" err="1"/>
              <a:t>Ergänzung</a:t>
            </a:r>
            <a:r>
              <a:rPr lang="pl-PL" dirty="0"/>
              <a:t> </a:t>
            </a:r>
            <a:r>
              <a:rPr lang="pl-PL" dirty="0" err="1"/>
              <a:t>zu</a:t>
            </a:r>
            <a:r>
              <a:rPr lang="pl-PL" dirty="0"/>
              <a:t> </a:t>
            </a:r>
            <a:r>
              <a:rPr lang="pl-PL" dirty="0" err="1"/>
              <a:t>einem</a:t>
            </a:r>
            <a:r>
              <a:rPr lang="pl-PL" dirty="0"/>
              <a:t> </a:t>
            </a:r>
            <a:r>
              <a:rPr lang="pl-PL" dirty="0" err="1"/>
              <a:t>aktiven</a:t>
            </a:r>
            <a:r>
              <a:rPr lang="pl-PL" dirty="0"/>
              <a:t> </a:t>
            </a:r>
            <a:r>
              <a:rPr lang="pl-PL" dirty="0" err="1"/>
              <a:t>Lebensstil</a:t>
            </a:r>
            <a:r>
              <a:rPr lang="pl-PL" dirty="0"/>
              <a:t> </a:t>
            </a:r>
            <a:r>
              <a:rPr lang="pl-PL" dirty="0" err="1"/>
              <a:t>sein</a:t>
            </a:r>
            <a:r>
              <a:rPr lang="pl-PL" dirty="0"/>
              <a:t>.</a:t>
            </a:r>
          </a:p>
          <a:p>
            <a:endParaRPr lang="pl-PL" dirty="0"/>
          </a:p>
        </p:txBody>
      </p:sp>
      <p:sp>
        <p:nvSpPr>
          <p:cNvPr id="7" name="Tytuł 6">
            <a:extLst>
              <a:ext uri="{FF2B5EF4-FFF2-40B4-BE49-F238E27FC236}">
                <a16:creationId xmlns:a16="http://schemas.microsoft.com/office/drawing/2014/main" id="{DD9D73CF-6237-CA8D-4BB9-A6F368E02920}"/>
              </a:ext>
            </a:extLst>
          </p:cNvPr>
          <p:cNvSpPr>
            <a:spLocks noGrp="1"/>
          </p:cNvSpPr>
          <p:nvPr>
            <p:ph type="title"/>
          </p:nvPr>
        </p:nvSpPr>
        <p:spPr/>
        <p:txBody>
          <a:bodyPr>
            <a:normAutofit fontScale="90000"/>
          </a:bodyPr>
          <a:lstStyle/>
          <a:p>
            <a:r>
              <a:rPr lang="de-DE" dirty="0"/>
              <a:t>Natürliche Energie für den ganzen Tag</a:t>
            </a:r>
            <a:endParaRPr lang="pl-PL" b="1" dirty="0"/>
          </a:p>
        </p:txBody>
      </p:sp>
    </p:spTree>
    <p:extLst>
      <p:ext uri="{BB962C8B-B14F-4D97-AF65-F5344CB8AC3E}">
        <p14:creationId xmlns:p14="http://schemas.microsoft.com/office/powerpoint/2010/main" val="52554878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116D8-6E92-2050-95C2-D1F00AFAD4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BD3BAB8-1BCF-FA3A-3673-204E666CC6D0}"/>
              </a:ext>
            </a:extLst>
          </p:cNvPr>
          <p:cNvSpPr>
            <a:spLocks noGrp="1"/>
          </p:cNvSpPr>
          <p:nvPr>
            <p:ph type="title"/>
          </p:nvPr>
        </p:nvSpPr>
        <p:spPr/>
        <p:txBody>
          <a:bodyPr/>
          <a:lstStyle/>
          <a:p>
            <a:r>
              <a:rPr lang="pl-PL" dirty="0" err="1"/>
              <a:t>Warum</a:t>
            </a:r>
            <a:r>
              <a:rPr lang="pl-PL" dirty="0"/>
              <a:t> </a:t>
            </a:r>
            <a:r>
              <a:rPr lang="pl-PL" dirty="0" err="1"/>
              <a:t>Solstic</a:t>
            </a:r>
            <a:r>
              <a:rPr lang="pl-PL" dirty="0"/>
              <a:t>?</a:t>
            </a:r>
          </a:p>
        </p:txBody>
      </p:sp>
      <p:sp>
        <p:nvSpPr>
          <p:cNvPr id="6" name="Symbol zastępczy tekstu 5">
            <a:extLst>
              <a:ext uri="{FF2B5EF4-FFF2-40B4-BE49-F238E27FC236}">
                <a16:creationId xmlns:a16="http://schemas.microsoft.com/office/drawing/2014/main" id="{15937C13-1BDC-4E50-047E-241F2A9957DB}"/>
              </a:ext>
            </a:extLst>
          </p:cNvPr>
          <p:cNvSpPr>
            <a:spLocks noGrp="1"/>
          </p:cNvSpPr>
          <p:nvPr>
            <p:ph type="body" idx="1"/>
          </p:nvPr>
        </p:nvSpPr>
        <p:spPr/>
        <p:txBody>
          <a:bodyPr/>
          <a:lstStyle/>
          <a:p>
            <a:r>
              <a:rPr lang="pl-PL" dirty="0" err="1"/>
              <a:t>Jeder</a:t>
            </a:r>
            <a:r>
              <a:rPr lang="pl-PL" dirty="0"/>
              <a:t> von </a:t>
            </a:r>
            <a:r>
              <a:rPr lang="pl-PL" dirty="0" err="1"/>
              <a:t>uns</a:t>
            </a:r>
            <a:r>
              <a:rPr lang="pl-PL" dirty="0"/>
              <a:t> </a:t>
            </a:r>
            <a:r>
              <a:rPr lang="pl-PL" dirty="0" err="1"/>
              <a:t>kennt</a:t>
            </a:r>
            <a:r>
              <a:rPr lang="pl-PL" dirty="0"/>
              <a:t> </a:t>
            </a:r>
            <a:r>
              <a:rPr lang="pl-PL" dirty="0" err="1"/>
              <a:t>diesen</a:t>
            </a:r>
            <a:r>
              <a:rPr lang="pl-PL" dirty="0"/>
              <a:t> Moment...</a:t>
            </a:r>
          </a:p>
          <a:p>
            <a:r>
              <a:rPr lang="pl-PL" dirty="0"/>
              <a:t>☕ der </a:t>
            </a:r>
            <a:r>
              <a:rPr lang="pl-PL" dirty="0" err="1"/>
              <a:t>zweite</a:t>
            </a:r>
            <a:r>
              <a:rPr lang="pl-PL" dirty="0"/>
              <a:t> </a:t>
            </a:r>
            <a:r>
              <a:rPr lang="pl-PL" dirty="0" err="1"/>
              <a:t>Kaffee</a:t>
            </a:r>
            <a:endParaRPr lang="pl-PL" dirty="0"/>
          </a:p>
          <a:p>
            <a:r>
              <a:rPr lang="pl-PL" dirty="0"/>
              <a:t>🥤 </a:t>
            </a:r>
            <a:r>
              <a:rPr lang="pl-PL" dirty="0" err="1"/>
              <a:t>ein</a:t>
            </a:r>
            <a:r>
              <a:rPr lang="pl-PL" dirty="0"/>
              <a:t> Energy-Drink</a:t>
            </a:r>
          </a:p>
          <a:p>
            <a:r>
              <a:rPr lang="pl-PL" dirty="0"/>
              <a:t>🍫 </a:t>
            </a:r>
            <a:r>
              <a:rPr lang="pl-PL" dirty="0" err="1"/>
              <a:t>etwas</a:t>
            </a:r>
            <a:r>
              <a:rPr lang="pl-PL" dirty="0"/>
              <a:t> </a:t>
            </a:r>
            <a:r>
              <a:rPr lang="pl-PL" dirty="0" err="1"/>
              <a:t>Süßes</a:t>
            </a:r>
            <a:endParaRPr lang="pl-PL" dirty="0"/>
          </a:p>
          <a:p>
            <a:r>
              <a:rPr lang="pl-PL" dirty="0" err="1"/>
              <a:t>Die</a:t>
            </a:r>
            <a:r>
              <a:rPr lang="pl-PL" dirty="0"/>
              <a:t> Energie </a:t>
            </a:r>
            <a:r>
              <a:rPr lang="pl-PL" dirty="0" err="1"/>
              <a:t>kommt</a:t>
            </a:r>
            <a:r>
              <a:rPr lang="pl-PL" dirty="0"/>
              <a:t> </a:t>
            </a:r>
            <a:r>
              <a:rPr lang="pl-PL" dirty="0" err="1"/>
              <a:t>schnell</a:t>
            </a:r>
            <a:r>
              <a:rPr lang="pl-PL" dirty="0"/>
              <a:t>...</a:t>
            </a:r>
          </a:p>
          <a:p>
            <a:r>
              <a:rPr lang="pl-PL" dirty="0"/>
              <a:t>...</a:t>
            </a:r>
            <a:r>
              <a:rPr lang="pl-PL" dirty="0" err="1"/>
              <a:t>und</a:t>
            </a:r>
            <a:r>
              <a:rPr lang="pl-PL" dirty="0"/>
              <a:t> </a:t>
            </a:r>
            <a:r>
              <a:rPr lang="pl-PL" dirty="0" err="1"/>
              <a:t>verschwindet</a:t>
            </a:r>
            <a:r>
              <a:rPr lang="pl-PL" dirty="0"/>
              <a:t> </a:t>
            </a:r>
            <a:r>
              <a:rPr lang="pl-PL" dirty="0" err="1"/>
              <a:t>genauso</a:t>
            </a:r>
            <a:r>
              <a:rPr lang="pl-PL" dirty="0"/>
              <a:t> </a:t>
            </a:r>
            <a:r>
              <a:rPr lang="pl-PL" dirty="0" err="1"/>
              <a:t>schnell</a:t>
            </a:r>
            <a:r>
              <a:rPr lang="pl-PL" dirty="0"/>
              <a:t> </a:t>
            </a:r>
            <a:r>
              <a:rPr lang="pl-PL" dirty="0" err="1"/>
              <a:t>wieder</a:t>
            </a:r>
            <a:r>
              <a:rPr lang="pl-PL" dirty="0"/>
              <a:t>.</a:t>
            </a:r>
          </a:p>
          <a:p>
            <a:r>
              <a:rPr lang="pl-PL" dirty="0"/>
              <a:t>Was </a:t>
            </a:r>
            <a:r>
              <a:rPr lang="pl-PL" dirty="0" err="1"/>
              <a:t>wäre</a:t>
            </a:r>
            <a:r>
              <a:rPr lang="pl-PL" dirty="0"/>
              <a:t>, </a:t>
            </a:r>
            <a:r>
              <a:rPr lang="pl-PL" dirty="0" err="1"/>
              <a:t>wenn</a:t>
            </a:r>
            <a:r>
              <a:rPr lang="pl-PL" dirty="0"/>
              <a:t> </a:t>
            </a:r>
            <a:r>
              <a:rPr lang="pl-PL" dirty="0" err="1"/>
              <a:t>man</a:t>
            </a:r>
            <a:r>
              <a:rPr lang="pl-PL" dirty="0"/>
              <a:t> den Tag</a:t>
            </a:r>
          </a:p>
          <a:p>
            <a:r>
              <a:rPr lang="pl-PL" dirty="0" err="1"/>
              <a:t>anders</a:t>
            </a:r>
            <a:r>
              <a:rPr lang="pl-PL" dirty="0"/>
              <a:t> </a:t>
            </a:r>
            <a:r>
              <a:rPr lang="pl-PL" dirty="0" err="1"/>
              <a:t>beginnen</a:t>
            </a:r>
            <a:r>
              <a:rPr lang="pl-PL" dirty="0"/>
              <a:t> </a:t>
            </a:r>
            <a:r>
              <a:rPr lang="pl-PL" dirty="0" err="1"/>
              <a:t>könnte</a:t>
            </a:r>
            <a:r>
              <a:rPr lang="pl-PL" dirty="0"/>
              <a:t>?</a:t>
            </a:r>
          </a:p>
        </p:txBody>
      </p:sp>
      <p:pic>
        <p:nvPicPr>
          <p:cNvPr id="3" name="Obraz 2" descr="The image is a packaging of a natural energy supplement called Solstic, containing guarana and peppermint, with a warning about caffeine content and suitability for children or pregnant women.&#10;&#10;Zawartość wygenerowana przez AI może być niepoprawna.">
            <a:extLst>
              <a:ext uri="{FF2B5EF4-FFF2-40B4-BE49-F238E27FC236}">
                <a16:creationId xmlns:a16="http://schemas.microsoft.com/office/drawing/2014/main" id="{CE0420C6-AD7C-F43A-4F12-200D88216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6203" y="3178157"/>
            <a:ext cx="4145797" cy="4145797"/>
          </a:xfrm>
          <a:prstGeom prst="rect">
            <a:avLst/>
          </a:prstGeom>
        </p:spPr>
      </p:pic>
    </p:spTree>
    <p:extLst>
      <p:ext uri="{BB962C8B-B14F-4D97-AF65-F5344CB8AC3E}">
        <p14:creationId xmlns:p14="http://schemas.microsoft.com/office/powerpoint/2010/main" val="152726626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NSP2026_PPT-Formatted">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Montserrat ExtraBold"/>
        <a:ea typeface="Arial"/>
        <a:cs typeface="Arial"/>
      </a:majorFont>
      <a:minorFont>
        <a:latin typeface="Montserrat"/>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NSP2026_PPT-Formatted</Template>
  <TotalTime>29650</TotalTime>
  <Words>2491</Words>
  <Application>Microsoft Office PowerPoint</Application>
  <PresentationFormat>Panoramiczny</PresentationFormat>
  <Paragraphs>428</Paragraphs>
  <Slides>43</Slides>
  <Notes>37</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43</vt:i4>
      </vt:variant>
    </vt:vector>
  </HeadingPairs>
  <TitlesOfParts>
    <vt:vector size="49" baseType="lpstr">
      <vt:lpstr>Wingdings</vt:lpstr>
      <vt:lpstr>Montserrat</vt:lpstr>
      <vt:lpstr>Montserrat ExtraBold</vt:lpstr>
      <vt:lpstr>Arial</vt:lpstr>
      <vt:lpstr>Aptos</vt:lpstr>
      <vt:lpstr>NSP2026_PPT-Formatted</vt:lpstr>
      <vt:lpstr>Prezentacja programu PowerPoint</vt:lpstr>
      <vt:lpstr>Warum wurde FLOW gegründet?</vt:lpstr>
      <vt:lpstr>Energie kann aus der Natur stammen.</vt:lpstr>
      <vt:lpstr>Was genau ist FLOW?</vt:lpstr>
      <vt:lpstr>Warum ausgerechnet diese beiden Produkte?</vt:lpstr>
      <vt:lpstr>Gemeinsam bilden sie FLOW.</vt:lpstr>
      <vt:lpstr>Warum haben wir ihn FLOW genannt?</vt:lpstr>
      <vt:lpstr>Natürliche Energie für den ganzen Tag</vt:lpstr>
      <vt:lpstr>Warum Solstic?</vt:lpstr>
      <vt:lpstr>Was ist Solstic Energy?</vt:lpstr>
      <vt:lpstr>Was ist in einem Beutel enthalten?</vt:lpstr>
      <vt:lpstr>Guarana</vt:lpstr>
      <vt:lpstr>Warum Koffein aus Guarana?</vt:lpstr>
      <vt:lpstr>Grüner Tee</vt:lpstr>
      <vt:lpstr>Yerba Mate</vt:lpstr>
      <vt:lpstr>Rote Weintrauben</vt:lpstr>
      <vt:lpstr>Die Kraft der B-Vitamine</vt:lpstr>
      <vt:lpstr>Warum gerade Rote Bete?</vt:lpstr>
      <vt:lpstr>Power Beets</vt:lpstr>
      <vt:lpstr>Rote Bete</vt:lpstr>
      <vt:lpstr>Was sind Nitrate?</vt:lpstr>
      <vt:lpstr>Die faszinierende Reise der Nitrate</vt:lpstr>
      <vt:lpstr>Prezentacja programu PowerPoint</vt:lpstr>
      <vt:lpstr>Stickstoffmonoxid</vt:lpstr>
      <vt:lpstr>Nobelpreis</vt:lpstr>
      <vt:lpstr>Warum war diese Entdeckung so wichtig?</vt:lpstr>
      <vt:lpstr>Power Beets ist mehr als nur eine Rote Bete.</vt:lpstr>
      <vt:lpstr>Vitamin C</vt:lpstr>
      <vt:lpstr>Magnesium</vt:lpstr>
      <vt:lpstr>Vitamin D</vt:lpstr>
      <vt:lpstr>Interessantes Detail</vt:lpstr>
      <vt:lpstr>WARUM FLOW?</vt:lpstr>
      <vt:lpstr>FLOW ist keine Mischung.</vt:lpstr>
      <vt:lpstr>Wie bereitet man den FLOW vor?</vt:lpstr>
      <vt:lpstr>Wie schmeckt FLOW?</vt:lpstr>
      <vt:lpstr>Wann sollte man FLOW trinken?</vt:lpstr>
      <vt:lpstr>Für wen haben wir FLOW entwickelt?</vt:lpstr>
      <vt:lpstr>FLOW PACK</vt:lpstr>
      <vt:lpstr>FLOW BUSINESS KIT</vt:lpstr>
      <vt:lpstr>Wie nutzt man das FLOW BUSINESS KIT?</vt:lpstr>
      <vt:lpstr>Wie spricht man mit dem Kunden? </vt:lpstr>
      <vt:lpstr>Verkaufen Sie Emotionen, keine Inhaltsstoffe. </vt:lpstr>
      <vt:lpstr>FAQ</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Nathan Tingen</dc:creator>
  <cp:lastModifiedBy>Dawid Tarasewicz</cp:lastModifiedBy>
  <cp:revision>9</cp:revision>
  <dcterms:created xsi:type="dcterms:W3CDTF">2024-12-31T18:20:35Z</dcterms:created>
  <dcterms:modified xsi:type="dcterms:W3CDTF">2026-09-07T11:54:08Z</dcterms:modified>
</cp:coreProperties>
</file>