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0" r:id="rId1"/>
  </p:sldMasterIdLst>
  <p:notesMasterIdLst>
    <p:notesMasterId r:id="rId45"/>
  </p:notesMasterIdLst>
  <p:sldIdLst>
    <p:sldId id="2147479850" r:id="rId2"/>
    <p:sldId id="2147479855" r:id="rId3"/>
    <p:sldId id="2147479856" r:id="rId4"/>
    <p:sldId id="2147479857" r:id="rId5"/>
    <p:sldId id="2147479858" r:id="rId6"/>
    <p:sldId id="2147479859" r:id="rId7"/>
    <p:sldId id="2147479860" r:id="rId8"/>
    <p:sldId id="2147479861" r:id="rId9"/>
    <p:sldId id="2147479865" r:id="rId10"/>
    <p:sldId id="2147479866" r:id="rId11"/>
    <p:sldId id="2147479867" r:id="rId12"/>
    <p:sldId id="2147479868" r:id="rId13"/>
    <p:sldId id="2147479869" r:id="rId14"/>
    <p:sldId id="2147479870" r:id="rId15"/>
    <p:sldId id="2147479871" r:id="rId16"/>
    <p:sldId id="2147479872" r:id="rId17"/>
    <p:sldId id="2147479873" r:id="rId18"/>
    <p:sldId id="2147479875" r:id="rId19"/>
    <p:sldId id="2147479876" r:id="rId20"/>
    <p:sldId id="2147479877" r:id="rId21"/>
    <p:sldId id="2147479878" r:id="rId22"/>
    <p:sldId id="2147479879" r:id="rId23"/>
    <p:sldId id="2147479910" r:id="rId24"/>
    <p:sldId id="2147479880" r:id="rId25"/>
    <p:sldId id="2147479881" r:id="rId26"/>
    <p:sldId id="2147479882" r:id="rId27"/>
    <p:sldId id="2147479883" r:id="rId28"/>
    <p:sldId id="2147479884" r:id="rId29"/>
    <p:sldId id="2147479885" r:id="rId30"/>
    <p:sldId id="2147479886" r:id="rId31"/>
    <p:sldId id="2147479887" r:id="rId32"/>
    <p:sldId id="2147479888" r:id="rId33"/>
    <p:sldId id="2147479889" r:id="rId34"/>
    <p:sldId id="2147479890" r:id="rId35"/>
    <p:sldId id="2147479891" r:id="rId36"/>
    <p:sldId id="2147479892" r:id="rId37"/>
    <p:sldId id="2147479893" r:id="rId38"/>
    <p:sldId id="2147479911" r:id="rId39"/>
    <p:sldId id="2147479912" r:id="rId40"/>
    <p:sldId id="2147479913" r:id="rId41"/>
    <p:sldId id="2147479894" r:id="rId42"/>
    <p:sldId id="2147479895" r:id="rId43"/>
    <p:sldId id="2147479896" r:id="rId44"/>
  </p:sldIdLst>
  <p:sldSz cx="12192000" cy="6858000"/>
  <p:notesSz cx="6858000" cy="9144000"/>
  <p:embeddedFontLst>
    <p:embeddedFont>
      <p:font typeface="Montserrat" panose="00000500000000000000" pitchFamily="2" charset="-18"/>
      <p:regular r:id="rId46"/>
      <p:bold r:id="rId47"/>
      <p:italic r:id="rId48"/>
      <p:boldItalic r:id="rId49"/>
    </p:embeddedFont>
    <p:embeddedFont>
      <p:font typeface="Montserrat ExtraBold" panose="00000900000000000000" pitchFamily="2" charset="-18"/>
      <p:bold r:id="rId50"/>
      <p:boldItalic r:id="rId51"/>
    </p:embeddedFont>
  </p:embeddedFontLst>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F00"/>
    <a:srgbClr val="0B76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89DE75-3B4F-42BD-8D6B-AD45D7A5CAFD}" v="85" dt="2026-09-07T10:28:31.6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370" y="67"/>
      </p:cViewPr>
      <p:guideLst/>
    </p:cSldViewPr>
  </p:slideViewPr>
  <p:notesTextViewPr>
    <p:cViewPr>
      <p:scale>
        <a:sx n="3" d="2"/>
        <a:sy n="3" d="2"/>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wid Tarasewicz" userId="f135e2c9-0997-49dd-8379-11129501393d" providerId="ADAL" clId="{FE4866FB-2EC2-4FBE-A52A-B6588213C49B}"/>
    <pc:docChg chg="undo redo custSel delSld modSld sldOrd">
      <pc:chgData name="Dawid Tarasewicz" userId="f135e2c9-0997-49dd-8379-11129501393d" providerId="ADAL" clId="{FE4866FB-2EC2-4FBE-A52A-B6588213C49B}" dt="2026-09-07T10:28:51.189" v="256" actId="27636"/>
      <pc:docMkLst>
        <pc:docMk/>
      </pc:docMkLst>
      <pc:sldChg chg="modSp mod">
        <pc:chgData name="Dawid Tarasewicz" userId="f135e2c9-0997-49dd-8379-11129501393d" providerId="ADAL" clId="{FE4866FB-2EC2-4FBE-A52A-B6588213C49B}" dt="2026-09-07T10:05:09.433" v="27"/>
        <pc:sldMkLst>
          <pc:docMk/>
          <pc:sldMk cId="849145323" sldId="2147479855"/>
        </pc:sldMkLst>
        <pc:spChg chg="mod">
          <ac:chgData name="Dawid Tarasewicz" userId="f135e2c9-0997-49dd-8379-11129501393d" providerId="ADAL" clId="{FE4866FB-2EC2-4FBE-A52A-B6588213C49B}" dt="2026-09-07T10:04:12.629" v="26" actId="20577"/>
          <ac:spMkLst>
            <pc:docMk/>
            <pc:sldMk cId="849145323" sldId="2147479855"/>
            <ac:spMk id="3" creationId="{62972958-ACD2-E2AA-027D-36322B4ED680}"/>
          </ac:spMkLst>
        </pc:spChg>
        <pc:spChg chg="mod">
          <ac:chgData name="Dawid Tarasewicz" userId="f135e2c9-0997-49dd-8379-11129501393d" providerId="ADAL" clId="{FE4866FB-2EC2-4FBE-A52A-B6588213C49B}" dt="2026-09-07T10:05:09.433" v="27"/>
          <ac:spMkLst>
            <pc:docMk/>
            <pc:sldMk cId="849145323" sldId="2147479855"/>
            <ac:spMk id="7" creationId="{D69415E7-C40B-FCF6-DD2B-20897BB11D2A}"/>
          </ac:spMkLst>
        </pc:spChg>
      </pc:sldChg>
      <pc:sldChg chg="modSp mod">
        <pc:chgData name="Dawid Tarasewicz" userId="f135e2c9-0997-49dd-8379-11129501393d" providerId="ADAL" clId="{FE4866FB-2EC2-4FBE-A52A-B6588213C49B}" dt="2026-09-07T10:05:40.702" v="31" actId="27636"/>
        <pc:sldMkLst>
          <pc:docMk/>
          <pc:sldMk cId="356634136" sldId="2147479856"/>
        </pc:sldMkLst>
        <pc:spChg chg="mod">
          <ac:chgData name="Dawid Tarasewicz" userId="f135e2c9-0997-49dd-8379-11129501393d" providerId="ADAL" clId="{FE4866FB-2EC2-4FBE-A52A-B6588213C49B}" dt="2026-09-07T10:05:30.470" v="29" actId="12"/>
          <ac:spMkLst>
            <pc:docMk/>
            <pc:sldMk cId="356634136" sldId="2147479856"/>
            <ac:spMk id="3" creationId="{6ED88EA2-18CD-0274-8060-40B8C7C806A9}"/>
          </ac:spMkLst>
        </pc:spChg>
        <pc:spChg chg="mod">
          <ac:chgData name="Dawid Tarasewicz" userId="f135e2c9-0997-49dd-8379-11129501393d" providerId="ADAL" clId="{FE4866FB-2EC2-4FBE-A52A-B6588213C49B}" dt="2026-09-07T10:05:40.702" v="31" actId="27636"/>
          <ac:spMkLst>
            <pc:docMk/>
            <pc:sldMk cId="356634136" sldId="2147479856"/>
            <ac:spMk id="7" creationId="{3EBD3F98-2D0C-39BC-AD22-07DA3600256A}"/>
          </ac:spMkLst>
        </pc:spChg>
      </pc:sldChg>
      <pc:sldChg chg="modSp">
        <pc:chgData name="Dawid Tarasewicz" userId="f135e2c9-0997-49dd-8379-11129501393d" providerId="ADAL" clId="{FE4866FB-2EC2-4FBE-A52A-B6588213C49B}" dt="2026-09-07T10:06:05.082" v="33"/>
        <pc:sldMkLst>
          <pc:docMk/>
          <pc:sldMk cId="489468441" sldId="2147479857"/>
        </pc:sldMkLst>
        <pc:spChg chg="mod">
          <ac:chgData name="Dawid Tarasewicz" userId="f135e2c9-0997-49dd-8379-11129501393d" providerId="ADAL" clId="{FE4866FB-2EC2-4FBE-A52A-B6588213C49B}" dt="2026-09-07T10:05:54.668" v="32"/>
          <ac:spMkLst>
            <pc:docMk/>
            <pc:sldMk cId="489468441" sldId="2147479857"/>
            <ac:spMk id="3" creationId="{AFA29A48-00DE-5591-C40D-21A3FE1B6234}"/>
          </ac:spMkLst>
        </pc:spChg>
        <pc:spChg chg="mod">
          <ac:chgData name="Dawid Tarasewicz" userId="f135e2c9-0997-49dd-8379-11129501393d" providerId="ADAL" clId="{FE4866FB-2EC2-4FBE-A52A-B6588213C49B}" dt="2026-09-07T10:06:05.082" v="33"/>
          <ac:spMkLst>
            <pc:docMk/>
            <pc:sldMk cId="489468441" sldId="2147479857"/>
            <ac:spMk id="7" creationId="{A62CD816-7C83-E10C-AC69-5A6154840429}"/>
          </ac:spMkLst>
        </pc:spChg>
      </pc:sldChg>
      <pc:sldChg chg="modSp mod">
        <pc:chgData name="Dawid Tarasewicz" userId="f135e2c9-0997-49dd-8379-11129501393d" providerId="ADAL" clId="{FE4866FB-2EC2-4FBE-A52A-B6588213C49B}" dt="2026-09-07T10:06:50.383" v="38"/>
        <pc:sldMkLst>
          <pc:docMk/>
          <pc:sldMk cId="4051468942" sldId="2147479858"/>
        </pc:sldMkLst>
        <pc:spChg chg="mod">
          <ac:chgData name="Dawid Tarasewicz" userId="f135e2c9-0997-49dd-8379-11129501393d" providerId="ADAL" clId="{FE4866FB-2EC2-4FBE-A52A-B6588213C49B}" dt="2026-09-07T10:06:38.808" v="37" actId="113"/>
          <ac:spMkLst>
            <pc:docMk/>
            <pc:sldMk cId="4051468942" sldId="2147479858"/>
            <ac:spMk id="3" creationId="{6561658B-517D-FC5E-BE16-3B2F82A54772}"/>
          </ac:spMkLst>
        </pc:spChg>
        <pc:spChg chg="mod">
          <ac:chgData name="Dawid Tarasewicz" userId="f135e2c9-0997-49dd-8379-11129501393d" providerId="ADAL" clId="{FE4866FB-2EC2-4FBE-A52A-B6588213C49B}" dt="2026-09-07T10:06:50.383" v="38"/>
          <ac:spMkLst>
            <pc:docMk/>
            <pc:sldMk cId="4051468942" sldId="2147479858"/>
            <ac:spMk id="7" creationId="{967CCE20-83DB-A0C1-E152-93DA6892BE0E}"/>
          </ac:spMkLst>
        </pc:spChg>
      </pc:sldChg>
      <pc:sldChg chg="modSp">
        <pc:chgData name="Dawid Tarasewicz" userId="f135e2c9-0997-49dd-8379-11129501393d" providerId="ADAL" clId="{FE4866FB-2EC2-4FBE-A52A-B6588213C49B}" dt="2026-09-07T10:09:56.257" v="40"/>
        <pc:sldMkLst>
          <pc:docMk/>
          <pc:sldMk cId="3356932540" sldId="2147479859"/>
        </pc:sldMkLst>
        <pc:spChg chg="mod">
          <ac:chgData name="Dawid Tarasewicz" userId="f135e2c9-0997-49dd-8379-11129501393d" providerId="ADAL" clId="{FE4866FB-2EC2-4FBE-A52A-B6588213C49B}" dt="2026-09-07T10:09:46.807" v="39"/>
          <ac:spMkLst>
            <pc:docMk/>
            <pc:sldMk cId="3356932540" sldId="2147479859"/>
            <ac:spMk id="3" creationId="{90CF41FE-6232-59BD-1F0E-EC503A93087C}"/>
          </ac:spMkLst>
        </pc:spChg>
        <pc:spChg chg="mod">
          <ac:chgData name="Dawid Tarasewicz" userId="f135e2c9-0997-49dd-8379-11129501393d" providerId="ADAL" clId="{FE4866FB-2EC2-4FBE-A52A-B6588213C49B}" dt="2026-09-07T10:09:56.257" v="40"/>
          <ac:spMkLst>
            <pc:docMk/>
            <pc:sldMk cId="3356932540" sldId="2147479859"/>
            <ac:spMk id="7" creationId="{CD39992C-7A96-9F4C-3FD1-CEF866196195}"/>
          </ac:spMkLst>
        </pc:spChg>
      </pc:sldChg>
      <pc:sldChg chg="modSp mod">
        <pc:chgData name="Dawid Tarasewicz" userId="f135e2c9-0997-49dd-8379-11129501393d" providerId="ADAL" clId="{FE4866FB-2EC2-4FBE-A52A-B6588213C49B}" dt="2026-09-07T10:10:24.627" v="44"/>
        <pc:sldMkLst>
          <pc:docMk/>
          <pc:sldMk cId="3291142511" sldId="2147479860"/>
        </pc:sldMkLst>
        <pc:spChg chg="mod">
          <ac:chgData name="Dawid Tarasewicz" userId="f135e2c9-0997-49dd-8379-11129501393d" providerId="ADAL" clId="{FE4866FB-2EC2-4FBE-A52A-B6588213C49B}" dt="2026-09-07T10:10:13.498" v="43" actId="113"/>
          <ac:spMkLst>
            <pc:docMk/>
            <pc:sldMk cId="3291142511" sldId="2147479860"/>
            <ac:spMk id="3" creationId="{A8C7E9B8-CFDF-F424-C303-9D509EF43AAF}"/>
          </ac:spMkLst>
        </pc:spChg>
        <pc:spChg chg="mod">
          <ac:chgData name="Dawid Tarasewicz" userId="f135e2c9-0997-49dd-8379-11129501393d" providerId="ADAL" clId="{FE4866FB-2EC2-4FBE-A52A-B6588213C49B}" dt="2026-09-07T10:10:24.627" v="44"/>
          <ac:spMkLst>
            <pc:docMk/>
            <pc:sldMk cId="3291142511" sldId="2147479860"/>
            <ac:spMk id="7" creationId="{8AF418DE-0679-B5B8-01C5-3307AFC2C468}"/>
          </ac:spMkLst>
        </pc:spChg>
      </pc:sldChg>
      <pc:sldChg chg="modSp mod">
        <pc:chgData name="Dawid Tarasewicz" userId="f135e2c9-0997-49dd-8379-11129501393d" providerId="ADAL" clId="{FE4866FB-2EC2-4FBE-A52A-B6588213C49B}" dt="2026-09-07T10:10:48.466" v="50"/>
        <pc:sldMkLst>
          <pc:docMk/>
          <pc:sldMk cId="525548780" sldId="2147479861"/>
        </pc:sldMkLst>
        <pc:spChg chg="mod">
          <ac:chgData name="Dawid Tarasewicz" userId="f135e2c9-0997-49dd-8379-11129501393d" providerId="ADAL" clId="{FE4866FB-2EC2-4FBE-A52A-B6588213C49B}" dt="2026-09-07T10:10:39.917" v="49" actId="20577"/>
          <ac:spMkLst>
            <pc:docMk/>
            <pc:sldMk cId="525548780" sldId="2147479861"/>
            <ac:spMk id="3" creationId="{C1DB3A1C-BC6F-809D-4EC0-5E05E3148D4E}"/>
          </ac:spMkLst>
        </pc:spChg>
        <pc:spChg chg="mod">
          <ac:chgData name="Dawid Tarasewicz" userId="f135e2c9-0997-49dd-8379-11129501393d" providerId="ADAL" clId="{FE4866FB-2EC2-4FBE-A52A-B6588213C49B}" dt="2026-09-07T10:10:48.466" v="50"/>
          <ac:spMkLst>
            <pc:docMk/>
            <pc:sldMk cId="525548780" sldId="2147479861"/>
            <ac:spMk id="7" creationId="{DD9D73CF-6237-CA8D-4BB9-A6F368E02920}"/>
          </ac:spMkLst>
        </pc:spChg>
      </pc:sldChg>
      <pc:sldChg chg="del">
        <pc:chgData name="Dawid Tarasewicz" userId="f135e2c9-0997-49dd-8379-11129501393d" providerId="ADAL" clId="{FE4866FB-2EC2-4FBE-A52A-B6588213C49B}" dt="2026-09-07T10:10:54.867" v="51" actId="47"/>
        <pc:sldMkLst>
          <pc:docMk/>
          <pc:sldMk cId="1091820030" sldId="2147479862"/>
        </pc:sldMkLst>
      </pc:sldChg>
      <pc:sldChg chg="modSp mod">
        <pc:chgData name="Dawid Tarasewicz" userId="f135e2c9-0997-49dd-8379-11129501393d" providerId="ADAL" clId="{FE4866FB-2EC2-4FBE-A52A-B6588213C49B}" dt="2026-09-07T10:11:19.281" v="56"/>
        <pc:sldMkLst>
          <pc:docMk/>
          <pc:sldMk cId="1527266268" sldId="2147479865"/>
        </pc:sldMkLst>
        <pc:spChg chg="mod">
          <ac:chgData name="Dawid Tarasewicz" userId="f135e2c9-0997-49dd-8379-11129501393d" providerId="ADAL" clId="{FE4866FB-2EC2-4FBE-A52A-B6588213C49B}" dt="2026-09-07T10:11:19.281" v="56"/>
          <ac:spMkLst>
            <pc:docMk/>
            <pc:sldMk cId="1527266268" sldId="2147479865"/>
            <ac:spMk id="4" creationId="{1BD3BAB8-1BCF-FA3A-3673-204E666CC6D0}"/>
          </ac:spMkLst>
        </pc:spChg>
        <pc:spChg chg="mod">
          <ac:chgData name="Dawid Tarasewicz" userId="f135e2c9-0997-49dd-8379-11129501393d" providerId="ADAL" clId="{FE4866FB-2EC2-4FBE-A52A-B6588213C49B}" dt="2026-09-07T10:11:11.041" v="55" actId="20577"/>
          <ac:spMkLst>
            <pc:docMk/>
            <pc:sldMk cId="1527266268" sldId="2147479865"/>
            <ac:spMk id="6" creationId="{15937C13-1BDC-4E50-047E-241F2A9957DB}"/>
          </ac:spMkLst>
        </pc:spChg>
      </pc:sldChg>
      <pc:sldChg chg="modSp mod">
        <pc:chgData name="Dawid Tarasewicz" userId="f135e2c9-0997-49dd-8379-11129501393d" providerId="ADAL" clId="{FE4866FB-2EC2-4FBE-A52A-B6588213C49B}" dt="2026-09-07T10:11:48.396" v="59"/>
        <pc:sldMkLst>
          <pc:docMk/>
          <pc:sldMk cId="4114564343" sldId="2147479866"/>
        </pc:sldMkLst>
        <pc:spChg chg="mod">
          <ac:chgData name="Dawid Tarasewicz" userId="f135e2c9-0997-49dd-8379-11129501393d" providerId="ADAL" clId="{FE4866FB-2EC2-4FBE-A52A-B6588213C49B}" dt="2026-09-07T10:11:48.396" v="59"/>
          <ac:spMkLst>
            <pc:docMk/>
            <pc:sldMk cId="4114564343" sldId="2147479866"/>
            <ac:spMk id="4" creationId="{61EEA322-14F5-031B-ECA0-DB281961E4FC}"/>
          </ac:spMkLst>
        </pc:spChg>
        <pc:spChg chg="mod">
          <ac:chgData name="Dawid Tarasewicz" userId="f135e2c9-0997-49dd-8379-11129501393d" providerId="ADAL" clId="{FE4866FB-2EC2-4FBE-A52A-B6588213C49B}" dt="2026-09-07T10:11:39.657" v="58" actId="20577"/>
          <ac:spMkLst>
            <pc:docMk/>
            <pc:sldMk cId="4114564343" sldId="2147479866"/>
            <ac:spMk id="6" creationId="{1F0BEBA1-1178-87DE-A6BA-9EE961C6BDC0}"/>
          </ac:spMkLst>
        </pc:spChg>
      </pc:sldChg>
      <pc:sldChg chg="modSp mod">
        <pc:chgData name="Dawid Tarasewicz" userId="f135e2c9-0997-49dd-8379-11129501393d" providerId="ADAL" clId="{FE4866FB-2EC2-4FBE-A52A-B6588213C49B}" dt="2026-09-07T10:12:11.227" v="63"/>
        <pc:sldMkLst>
          <pc:docMk/>
          <pc:sldMk cId="2080014429" sldId="2147479867"/>
        </pc:sldMkLst>
        <pc:spChg chg="mod">
          <ac:chgData name="Dawid Tarasewicz" userId="f135e2c9-0997-49dd-8379-11129501393d" providerId="ADAL" clId="{FE4866FB-2EC2-4FBE-A52A-B6588213C49B}" dt="2026-09-07T10:12:11.227" v="63"/>
          <ac:spMkLst>
            <pc:docMk/>
            <pc:sldMk cId="2080014429" sldId="2147479867"/>
            <ac:spMk id="4" creationId="{1C601730-97FB-581E-ED50-53B17D48CC21}"/>
          </ac:spMkLst>
        </pc:spChg>
        <pc:spChg chg="mod">
          <ac:chgData name="Dawid Tarasewicz" userId="f135e2c9-0997-49dd-8379-11129501393d" providerId="ADAL" clId="{FE4866FB-2EC2-4FBE-A52A-B6588213C49B}" dt="2026-09-07T10:12:03.219" v="62" actId="20577"/>
          <ac:spMkLst>
            <pc:docMk/>
            <pc:sldMk cId="2080014429" sldId="2147479867"/>
            <ac:spMk id="6" creationId="{8E8C04E6-56A6-FE0F-234C-7AA533F331CA}"/>
          </ac:spMkLst>
        </pc:spChg>
      </pc:sldChg>
      <pc:sldChg chg="modSp mod">
        <pc:chgData name="Dawid Tarasewicz" userId="f135e2c9-0997-49dd-8379-11129501393d" providerId="ADAL" clId="{FE4866FB-2EC2-4FBE-A52A-B6588213C49B}" dt="2026-09-07T10:13:07.757" v="68" actId="113"/>
        <pc:sldMkLst>
          <pc:docMk/>
          <pc:sldMk cId="3088271890" sldId="2147479868"/>
        </pc:sldMkLst>
        <pc:spChg chg="mod">
          <ac:chgData name="Dawid Tarasewicz" userId="f135e2c9-0997-49dd-8379-11129501393d" providerId="ADAL" clId="{FE4866FB-2EC2-4FBE-A52A-B6588213C49B}" dt="2026-09-07T10:13:07.757" v="68" actId="113"/>
          <ac:spMkLst>
            <pc:docMk/>
            <pc:sldMk cId="3088271890" sldId="2147479868"/>
            <ac:spMk id="6" creationId="{6484B69F-48F1-E8FB-016B-90775E73ABED}"/>
          </ac:spMkLst>
        </pc:spChg>
      </pc:sldChg>
      <pc:sldChg chg="modSp mod">
        <pc:chgData name="Dawid Tarasewicz" userId="f135e2c9-0997-49dd-8379-11129501393d" providerId="ADAL" clId="{FE4866FB-2EC2-4FBE-A52A-B6588213C49B}" dt="2026-09-07T10:13:37.255" v="71"/>
        <pc:sldMkLst>
          <pc:docMk/>
          <pc:sldMk cId="1428884043" sldId="2147479869"/>
        </pc:sldMkLst>
        <pc:spChg chg="mod">
          <ac:chgData name="Dawid Tarasewicz" userId="f135e2c9-0997-49dd-8379-11129501393d" providerId="ADAL" clId="{FE4866FB-2EC2-4FBE-A52A-B6588213C49B}" dt="2026-09-07T10:13:37.255" v="71"/>
          <ac:spMkLst>
            <pc:docMk/>
            <pc:sldMk cId="1428884043" sldId="2147479869"/>
            <ac:spMk id="4" creationId="{FE07B4C0-1BEB-59F6-3F0B-68AFB7F84087}"/>
          </ac:spMkLst>
        </pc:spChg>
        <pc:spChg chg="mod">
          <ac:chgData name="Dawid Tarasewicz" userId="f135e2c9-0997-49dd-8379-11129501393d" providerId="ADAL" clId="{FE4866FB-2EC2-4FBE-A52A-B6588213C49B}" dt="2026-09-07T10:13:29.457" v="70" actId="20577"/>
          <ac:spMkLst>
            <pc:docMk/>
            <pc:sldMk cId="1428884043" sldId="2147479869"/>
            <ac:spMk id="6" creationId="{AB0A00E3-9544-245E-B126-A5E041905A60}"/>
          </ac:spMkLst>
        </pc:spChg>
      </pc:sldChg>
      <pc:sldChg chg="modSp mod">
        <pc:chgData name="Dawid Tarasewicz" userId="f135e2c9-0997-49dd-8379-11129501393d" providerId="ADAL" clId="{FE4866FB-2EC2-4FBE-A52A-B6588213C49B}" dt="2026-09-07T10:14:01.127" v="75"/>
        <pc:sldMkLst>
          <pc:docMk/>
          <pc:sldMk cId="3206407477" sldId="2147479870"/>
        </pc:sldMkLst>
        <pc:spChg chg="mod">
          <ac:chgData name="Dawid Tarasewicz" userId="f135e2c9-0997-49dd-8379-11129501393d" providerId="ADAL" clId="{FE4866FB-2EC2-4FBE-A52A-B6588213C49B}" dt="2026-09-07T10:14:01.127" v="75"/>
          <ac:spMkLst>
            <pc:docMk/>
            <pc:sldMk cId="3206407477" sldId="2147479870"/>
            <ac:spMk id="4" creationId="{0C01068E-6905-9E58-23AD-80156D292A02}"/>
          </ac:spMkLst>
        </pc:spChg>
        <pc:spChg chg="mod">
          <ac:chgData name="Dawid Tarasewicz" userId="f135e2c9-0997-49dd-8379-11129501393d" providerId="ADAL" clId="{FE4866FB-2EC2-4FBE-A52A-B6588213C49B}" dt="2026-09-07T10:13:54.027" v="74" actId="20577"/>
          <ac:spMkLst>
            <pc:docMk/>
            <pc:sldMk cId="3206407477" sldId="2147479870"/>
            <ac:spMk id="6" creationId="{3B5FB991-8469-F540-9CAF-56B6ECF6359B}"/>
          </ac:spMkLst>
        </pc:spChg>
      </pc:sldChg>
      <pc:sldChg chg="modSp ord">
        <pc:chgData name="Dawid Tarasewicz" userId="f135e2c9-0997-49dd-8379-11129501393d" providerId="ADAL" clId="{FE4866FB-2EC2-4FBE-A52A-B6588213C49B}" dt="2026-09-07T10:14:42.579" v="84"/>
        <pc:sldMkLst>
          <pc:docMk/>
          <pc:sldMk cId="1585167593" sldId="2147479871"/>
        </pc:sldMkLst>
        <pc:spChg chg="mod">
          <ac:chgData name="Dawid Tarasewicz" userId="f135e2c9-0997-49dd-8379-11129501393d" providerId="ADAL" clId="{FE4866FB-2EC2-4FBE-A52A-B6588213C49B}" dt="2026-09-07T10:14:11.867" v="76"/>
          <ac:spMkLst>
            <pc:docMk/>
            <pc:sldMk cId="1585167593" sldId="2147479871"/>
            <ac:spMk id="6" creationId="{8A0D3D0E-A555-A8BF-72E7-13A2DF78D0F6}"/>
          </ac:spMkLst>
        </pc:spChg>
      </pc:sldChg>
      <pc:sldChg chg="modSp">
        <pc:chgData name="Dawid Tarasewicz" userId="f135e2c9-0997-49dd-8379-11129501393d" providerId="ADAL" clId="{FE4866FB-2EC2-4FBE-A52A-B6588213C49B}" dt="2026-09-07T10:14:29.688" v="78"/>
        <pc:sldMkLst>
          <pc:docMk/>
          <pc:sldMk cId="1601588430" sldId="2147479872"/>
        </pc:sldMkLst>
        <pc:spChg chg="mod">
          <ac:chgData name="Dawid Tarasewicz" userId="f135e2c9-0997-49dd-8379-11129501393d" providerId="ADAL" clId="{FE4866FB-2EC2-4FBE-A52A-B6588213C49B}" dt="2026-09-07T10:14:29.688" v="78"/>
          <ac:spMkLst>
            <pc:docMk/>
            <pc:sldMk cId="1601588430" sldId="2147479872"/>
            <ac:spMk id="4" creationId="{3CAE3482-5731-B632-C946-BEC382DB51EA}"/>
          </ac:spMkLst>
        </pc:spChg>
        <pc:spChg chg="mod">
          <ac:chgData name="Dawid Tarasewicz" userId="f135e2c9-0997-49dd-8379-11129501393d" providerId="ADAL" clId="{FE4866FB-2EC2-4FBE-A52A-B6588213C49B}" dt="2026-09-07T10:14:23.062" v="77"/>
          <ac:spMkLst>
            <pc:docMk/>
            <pc:sldMk cId="1601588430" sldId="2147479872"/>
            <ac:spMk id="6" creationId="{0B2AF5ED-6F67-E9E7-E0CA-208CF3142690}"/>
          </ac:spMkLst>
        </pc:spChg>
      </pc:sldChg>
      <pc:sldChg chg="modSp mod">
        <pc:chgData name="Dawid Tarasewicz" userId="f135e2c9-0997-49dd-8379-11129501393d" providerId="ADAL" clId="{FE4866FB-2EC2-4FBE-A52A-B6588213C49B}" dt="2026-09-07T10:15:54.548" v="108"/>
        <pc:sldMkLst>
          <pc:docMk/>
          <pc:sldMk cId="3280129457" sldId="2147479873"/>
        </pc:sldMkLst>
        <pc:spChg chg="mod">
          <ac:chgData name="Dawid Tarasewicz" userId="f135e2c9-0997-49dd-8379-11129501393d" providerId="ADAL" clId="{FE4866FB-2EC2-4FBE-A52A-B6588213C49B}" dt="2026-09-07T10:15:54.548" v="108"/>
          <ac:spMkLst>
            <pc:docMk/>
            <pc:sldMk cId="3280129457" sldId="2147479873"/>
            <ac:spMk id="4" creationId="{B598B0DA-3DDD-2591-8259-2044472C6148}"/>
          </ac:spMkLst>
        </pc:spChg>
        <pc:spChg chg="mod">
          <ac:chgData name="Dawid Tarasewicz" userId="f135e2c9-0997-49dd-8379-11129501393d" providerId="ADAL" clId="{FE4866FB-2EC2-4FBE-A52A-B6588213C49B}" dt="2026-09-07T10:15:44.198" v="107" actId="14100"/>
          <ac:spMkLst>
            <pc:docMk/>
            <pc:sldMk cId="3280129457" sldId="2147479873"/>
            <ac:spMk id="6" creationId="{9E1E6DD3-A611-7458-3413-0F2B1C8EBD35}"/>
          </ac:spMkLst>
        </pc:spChg>
      </pc:sldChg>
      <pc:sldChg chg="modSp mod">
        <pc:chgData name="Dawid Tarasewicz" userId="f135e2c9-0997-49dd-8379-11129501393d" providerId="ADAL" clId="{FE4866FB-2EC2-4FBE-A52A-B6588213C49B}" dt="2026-09-07T10:16:28.008" v="111"/>
        <pc:sldMkLst>
          <pc:docMk/>
          <pc:sldMk cId="778328657" sldId="2147479875"/>
        </pc:sldMkLst>
        <pc:spChg chg="mod">
          <ac:chgData name="Dawid Tarasewicz" userId="f135e2c9-0997-49dd-8379-11129501393d" providerId="ADAL" clId="{FE4866FB-2EC2-4FBE-A52A-B6588213C49B}" dt="2026-09-07T10:16:28.008" v="111"/>
          <ac:spMkLst>
            <pc:docMk/>
            <pc:sldMk cId="778328657" sldId="2147479875"/>
            <ac:spMk id="4" creationId="{16C621B5-CB24-354B-C39F-5BA55D851F01}"/>
          </ac:spMkLst>
        </pc:spChg>
        <pc:spChg chg="mod">
          <ac:chgData name="Dawid Tarasewicz" userId="f135e2c9-0997-49dd-8379-11129501393d" providerId="ADAL" clId="{FE4866FB-2EC2-4FBE-A52A-B6588213C49B}" dt="2026-09-07T10:16:20.518" v="110" actId="113"/>
          <ac:spMkLst>
            <pc:docMk/>
            <pc:sldMk cId="778328657" sldId="2147479875"/>
            <ac:spMk id="6" creationId="{5B5189A6-5AF2-E3B9-CD2C-081DAE0C13C4}"/>
          </ac:spMkLst>
        </pc:spChg>
      </pc:sldChg>
      <pc:sldChg chg="modSp mod">
        <pc:chgData name="Dawid Tarasewicz" userId="f135e2c9-0997-49dd-8379-11129501393d" providerId="ADAL" clId="{FE4866FB-2EC2-4FBE-A52A-B6588213C49B}" dt="2026-09-07T10:16:45.898" v="116" actId="20577"/>
        <pc:sldMkLst>
          <pc:docMk/>
          <pc:sldMk cId="1592632507" sldId="2147479876"/>
        </pc:sldMkLst>
        <pc:spChg chg="mod">
          <ac:chgData name="Dawid Tarasewicz" userId="f135e2c9-0997-49dd-8379-11129501393d" providerId="ADAL" clId="{FE4866FB-2EC2-4FBE-A52A-B6588213C49B}" dt="2026-09-07T10:16:45.898" v="116" actId="20577"/>
          <ac:spMkLst>
            <pc:docMk/>
            <pc:sldMk cId="1592632507" sldId="2147479876"/>
            <ac:spMk id="6" creationId="{0A4C9119-0860-F08A-1893-6D3DBE0CA0F4}"/>
          </ac:spMkLst>
        </pc:spChg>
      </pc:sldChg>
      <pc:sldChg chg="modSp mod">
        <pc:chgData name="Dawid Tarasewicz" userId="f135e2c9-0997-49dd-8379-11129501393d" providerId="ADAL" clId="{FE4866FB-2EC2-4FBE-A52A-B6588213C49B}" dt="2026-09-07T10:17:09.148" v="121"/>
        <pc:sldMkLst>
          <pc:docMk/>
          <pc:sldMk cId="3757986402" sldId="2147479877"/>
        </pc:sldMkLst>
        <pc:spChg chg="mod">
          <ac:chgData name="Dawid Tarasewicz" userId="f135e2c9-0997-49dd-8379-11129501393d" providerId="ADAL" clId="{FE4866FB-2EC2-4FBE-A52A-B6588213C49B}" dt="2026-09-07T10:17:09.148" v="121"/>
          <ac:spMkLst>
            <pc:docMk/>
            <pc:sldMk cId="3757986402" sldId="2147479877"/>
            <ac:spMk id="4" creationId="{E681E03D-2A45-E492-75E3-C9F1F14F6A31}"/>
          </ac:spMkLst>
        </pc:spChg>
        <pc:spChg chg="mod">
          <ac:chgData name="Dawid Tarasewicz" userId="f135e2c9-0997-49dd-8379-11129501393d" providerId="ADAL" clId="{FE4866FB-2EC2-4FBE-A52A-B6588213C49B}" dt="2026-09-07T10:17:00.389" v="120" actId="20577"/>
          <ac:spMkLst>
            <pc:docMk/>
            <pc:sldMk cId="3757986402" sldId="2147479877"/>
            <ac:spMk id="6" creationId="{5C154AA5-C58D-DF2D-D29C-B5E964A6EB61}"/>
          </ac:spMkLst>
        </pc:spChg>
      </pc:sldChg>
      <pc:sldChg chg="modSp mod">
        <pc:chgData name="Dawid Tarasewicz" userId="f135e2c9-0997-49dd-8379-11129501393d" providerId="ADAL" clId="{FE4866FB-2EC2-4FBE-A52A-B6588213C49B}" dt="2026-09-07T10:17:33.048" v="127"/>
        <pc:sldMkLst>
          <pc:docMk/>
          <pc:sldMk cId="302911247" sldId="2147479878"/>
        </pc:sldMkLst>
        <pc:spChg chg="mod">
          <ac:chgData name="Dawid Tarasewicz" userId="f135e2c9-0997-49dd-8379-11129501393d" providerId="ADAL" clId="{FE4866FB-2EC2-4FBE-A52A-B6588213C49B}" dt="2026-09-07T10:17:33.048" v="127"/>
          <ac:spMkLst>
            <pc:docMk/>
            <pc:sldMk cId="302911247" sldId="2147479878"/>
            <ac:spMk id="4" creationId="{7DB30FA5-8D37-F0CA-1C2C-1E42C116B1E5}"/>
          </ac:spMkLst>
        </pc:spChg>
        <pc:spChg chg="mod">
          <ac:chgData name="Dawid Tarasewicz" userId="f135e2c9-0997-49dd-8379-11129501393d" providerId="ADAL" clId="{FE4866FB-2EC2-4FBE-A52A-B6588213C49B}" dt="2026-09-07T10:17:24.428" v="126" actId="20577"/>
          <ac:spMkLst>
            <pc:docMk/>
            <pc:sldMk cId="302911247" sldId="2147479878"/>
            <ac:spMk id="6" creationId="{D0D7C401-A6A5-2332-F084-C3F0DA685015}"/>
          </ac:spMkLst>
        </pc:spChg>
      </pc:sldChg>
      <pc:sldChg chg="modSp mod">
        <pc:chgData name="Dawid Tarasewicz" userId="f135e2c9-0997-49dd-8379-11129501393d" providerId="ADAL" clId="{FE4866FB-2EC2-4FBE-A52A-B6588213C49B}" dt="2026-09-07T10:18:04.503" v="134"/>
        <pc:sldMkLst>
          <pc:docMk/>
          <pc:sldMk cId="1338426936" sldId="2147479879"/>
        </pc:sldMkLst>
        <pc:spChg chg="mod">
          <ac:chgData name="Dawid Tarasewicz" userId="f135e2c9-0997-49dd-8379-11129501393d" providerId="ADAL" clId="{FE4866FB-2EC2-4FBE-A52A-B6588213C49B}" dt="2026-09-07T10:18:04.503" v="134"/>
          <ac:spMkLst>
            <pc:docMk/>
            <pc:sldMk cId="1338426936" sldId="2147479879"/>
            <ac:spMk id="4" creationId="{5F2C3CEE-CCEB-49A2-9C5A-48430003DFBB}"/>
          </ac:spMkLst>
        </pc:spChg>
        <pc:spChg chg="mod">
          <ac:chgData name="Dawid Tarasewicz" userId="f135e2c9-0997-49dd-8379-11129501393d" providerId="ADAL" clId="{FE4866FB-2EC2-4FBE-A52A-B6588213C49B}" dt="2026-09-07T10:17:54.834" v="133" actId="20577"/>
          <ac:spMkLst>
            <pc:docMk/>
            <pc:sldMk cId="1338426936" sldId="2147479879"/>
            <ac:spMk id="6" creationId="{DCFC4890-E8E0-7DB4-81BC-22CBEC8E28F4}"/>
          </ac:spMkLst>
        </pc:spChg>
      </pc:sldChg>
      <pc:sldChg chg="modSp">
        <pc:chgData name="Dawid Tarasewicz" userId="f135e2c9-0997-49dd-8379-11129501393d" providerId="ADAL" clId="{FE4866FB-2EC2-4FBE-A52A-B6588213C49B}" dt="2026-09-07T10:18:40.048" v="136"/>
        <pc:sldMkLst>
          <pc:docMk/>
          <pc:sldMk cId="2053529037" sldId="2147479880"/>
        </pc:sldMkLst>
        <pc:spChg chg="mod">
          <ac:chgData name="Dawid Tarasewicz" userId="f135e2c9-0997-49dd-8379-11129501393d" providerId="ADAL" clId="{FE4866FB-2EC2-4FBE-A52A-B6588213C49B}" dt="2026-09-07T10:18:40.048" v="136"/>
          <ac:spMkLst>
            <pc:docMk/>
            <pc:sldMk cId="2053529037" sldId="2147479880"/>
            <ac:spMk id="4" creationId="{CFA65B6E-1021-A574-41F9-CD2FB8FED293}"/>
          </ac:spMkLst>
        </pc:spChg>
        <pc:spChg chg="mod">
          <ac:chgData name="Dawid Tarasewicz" userId="f135e2c9-0997-49dd-8379-11129501393d" providerId="ADAL" clId="{FE4866FB-2EC2-4FBE-A52A-B6588213C49B}" dt="2026-09-07T10:18:31.971" v="135"/>
          <ac:spMkLst>
            <pc:docMk/>
            <pc:sldMk cId="2053529037" sldId="2147479880"/>
            <ac:spMk id="6" creationId="{889AFC2C-5AD0-E0C4-B466-38D23AA210F4}"/>
          </ac:spMkLst>
        </pc:spChg>
      </pc:sldChg>
      <pc:sldChg chg="modSp mod">
        <pc:chgData name="Dawid Tarasewicz" userId="f135e2c9-0997-49dd-8379-11129501393d" providerId="ADAL" clId="{FE4866FB-2EC2-4FBE-A52A-B6588213C49B}" dt="2026-09-07T10:19:06.783" v="139"/>
        <pc:sldMkLst>
          <pc:docMk/>
          <pc:sldMk cId="2829439844" sldId="2147479881"/>
        </pc:sldMkLst>
        <pc:spChg chg="mod">
          <ac:chgData name="Dawid Tarasewicz" userId="f135e2c9-0997-49dd-8379-11129501393d" providerId="ADAL" clId="{FE4866FB-2EC2-4FBE-A52A-B6588213C49B}" dt="2026-09-07T10:19:06.783" v="139"/>
          <ac:spMkLst>
            <pc:docMk/>
            <pc:sldMk cId="2829439844" sldId="2147479881"/>
            <ac:spMk id="4" creationId="{890EA746-9799-DA7F-69EB-24B3F3A242A7}"/>
          </ac:spMkLst>
        </pc:spChg>
        <pc:spChg chg="mod">
          <ac:chgData name="Dawid Tarasewicz" userId="f135e2c9-0997-49dd-8379-11129501393d" providerId="ADAL" clId="{FE4866FB-2EC2-4FBE-A52A-B6588213C49B}" dt="2026-09-07T10:18:59.308" v="138" actId="12"/>
          <ac:spMkLst>
            <pc:docMk/>
            <pc:sldMk cId="2829439844" sldId="2147479881"/>
            <ac:spMk id="6" creationId="{900AC8C9-9CA6-85C4-6EC1-B7BAAD3590A3}"/>
          </ac:spMkLst>
        </pc:spChg>
      </pc:sldChg>
      <pc:sldChg chg="modSp mod">
        <pc:chgData name="Dawid Tarasewicz" userId="f135e2c9-0997-49dd-8379-11129501393d" providerId="ADAL" clId="{FE4866FB-2EC2-4FBE-A52A-B6588213C49B}" dt="2026-09-07T10:19:58.668" v="142"/>
        <pc:sldMkLst>
          <pc:docMk/>
          <pc:sldMk cId="706758831" sldId="2147479882"/>
        </pc:sldMkLst>
        <pc:spChg chg="mod">
          <ac:chgData name="Dawid Tarasewicz" userId="f135e2c9-0997-49dd-8379-11129501393d" providerId="ADAL" clId="{FE4866FB-2EC2-4FBE-A52A-B6588213C49B}" dt="2026-09-07T10:19:58.668" v="142"/>
          <ac:spMkLst>
            <pc:docMk/>
            <pc:sldMk cId="706758831" sldId="2147479882"/>
            <ac:spMk id="4" creationId="{10AB5943-15A4-A69F-6A90-E477E63B2355}"/>
          </ac:spMkLst>
        </pc:spChg>
        <pc:spChg chg="mod">
          <ac:chgData name="Dawid Tarasewicz" userId="f135e2c9-0997-49dd-8379-11129501393d" providerId="ADAL" clId="{FE4866FB-2EC2-4FBE-A52A-B6588213C49B}" dt="2026-09-07T10:19:48.608" v="141" actId="113"/>
          <ac:spMkLst>
            <pc:docMk/>
            <pc:sldMk cId="706758831" sldId="2147479882"/>
            <ac:spMk id="6" creationId="{23779732-631A-A7EB-A783-B56737D50F02}"/>
          </ac:spMkLst>
        </pc:spChg>
      </pc:sldChg>
      <pc:sldChg chg="modSp mod">
        <pc:chgData name="Dawid Tarasewicz" userId="f135e2c9-0997-49dd-8379-11129501393d" providerId="ADAL" clId="{FE4866FB-2EC2-4FBE-A52A-B6588213C49B}" dt="2026-09-07T10:20:22.098" v="147"/>
        <pc:sldMkLst>
          <pc:docMk/>
          <pc:sldMk cId="2067875618" sldId="2147479883"/>
        </pc:sldMkLst>
        <pc:spChg chg="mod">
          <ac:chgData name="Dawid Tarasewicz" userId="f135e2c9-0997-49dd-8379-11129501393d" providerId="ADAL" clId="{FE4866FB-2EC2-4FBE-A52A-B6588213C49B}" dt="2026-09-07T10:20:22.098" v="147"/>
          <ac:spMkLst>
            <pc:docMk/>
            <pc:sldMk cId="2067875618" sldId="2147479883"/>
            <ac:spMk id="4" creationId="{17006E19-8AA0-B4E2-BC03-306FBE837E39}"/>
          </ac:spMkLst>
        </pc:spChg>
        <pc:spChg chg="mod">
          <ac:chgData name="Dawid Tarasewicz" userId="f135e2c9-0997-49dd-8379-11129501393d" providerId="ADAL" clId="{FE4866FB-2EC2-4FBE-A52A-B6588213C49B}" dt="2026-09-07T10:20:13.608" v="146" actId="20577"/>
          <ac:spMkLst>
            <pc:docMk/>
            <pc:sldMk cId="2067875618" sldId="2147479883"/>
            <ac:spMk id="6" creationId="{3EB4F59C-97D4-DD7F-452F-B25EDCC09531}"/>
          </ac:spMkLst>
        </pc:spChg>
      </pc:sldChg>
      <pc:sldChg chg="modSp mod">
        <pc:chgData name="Dawid Tarasewicz" userId="f135e2c9-0997-49dd-8379-11129501393d" providerId="ADAL" clId="{FE4866FB-2EC2-4FBE-A52A-B6588213C49B}" dt="2026-09-07T10:21:08.892" v="154" actId="20577"/>
        <pc:sldMkLst>
          <pc:docMk/>
          <pc:sldMk cId="1381786743" sldId="2147479884"/>
        </pc:sldMkLst>
        <pc:spChg chg="mod">
          <ac:chgData name="Dawid Tarasewicz" userId="f135e2c9-0997-49dd-8379-11129501393d" providerId="ADAL" clId="{FE4866FB-2EC2-4FBE-A52A-B6588213C49B}" dt="2026-09-07T10:21:08.892" v="154" actId="20577"/>
          <ac:spMkLst>
            <pc:docMk/>
            <pc:sldMk cId="1381786743" sldId="2147479884"/>
            <ac:spMk id="3" creationId="{A666BB1C-6BDE-426C-5279-03739590E8DE}"/>
          </ac:spMkLst>
        </pc:spChg>
        <pc:spChg chg="mod">
          <ac:chgData name="Dawid Tarasewicz" userId="f135e2c9-0997-49dd-8379-11129501393d" providerId="ADAL" clId="{FE4866FB-2EC2-4FBE-A52A-B6588213C49B}" dt="2026-09-07T10:20:58.468" v="151" actId="20577"/>
          <ac:spMkLst>
            <pc:docMk/>
            <pc:sldMk cId="1381786743" sldId="2147479884"/>
            <ac:spMk id="7" creationId="{39EBAA42-321E-FF1C-C2E6-4612DB026241}"/>
          </ac:spMkLst>
        </pc:spChg>
      </pc:sldChg>
      <pc:sldChg chg="modSp mod">
        <pc:chgData name="Dawid Tarasewicz" userId="f135e2c9-0997-49dd-8379-11129501393d" providerId="ADAL" clId="{FE4866FB-2EC2-4FBE-A52A-B6588213C49B}" dt="2026-09-07T10:21:39.192" v="164" actId="20577"/>
        <pc:sldMkLst>
          <pc:docMk/>
          <pc:sldMk cId="1982054201" sldId="2147479885"/>
        </pc:sldMkLst>
        <pc:spChg chg="mod">
          <ac:chgData name="Dawid Tarasewicz" userId="f135e2c9-0997-49dd-8379-11129501393d" providerId="ADAL" clId="{FE4866FB-2EC2-4FBE-A52A-B6588213C49B}" dt="2026-09-07T10:21:39.192" v="164" actId="20577"/>
          <ac:spMkLst>
            <pc:docMk/>
            <pc:sldMk cId="1982054201" sldId="2147479885"/>
            <ac:spMk id="3" creationId="{B5620AD7-9010-6E8C-492A-0781E3C0DDE0}"/>
          </ac:spMkLst>
        </pc:spChg>
        <pc:spChg chg="mod">
          <ac:chgData name="Dawid Tarasewicz" userId="f135e2c9-0997-49dd-8379-11129501393d" providerId="ADAL" clId="{FE4866FB-2EC2-4FBE-A52A-B6588213C49B}" dt="2026-09-07T10:21:30.915" v="160" actId="20577"/>
          <ac:spMkLst>
            <pc:docMk/>
            <pc:sldMk cId="1982054201" sldId="2147479885"/>
            <ac:spMk id="7" creationId="{43FABA3E-BEE0-55DF-0B9C-736D80236AD8}"/>
          </ac:spMkLst>
        </pc:spChg>
      </pc:sldChg>
      <pc:sldChg chg="modSp mod">
        <pc:chgData name="Dawid Tarasewicz" userId="f135e2c9-0997-49dd-8379-11129501393d" providerId="ADAL" clId="{FE4866FB-2EC2-4FBE-A52A-B6588213C49B}" dt="2026-09-07T10:21:55.811" v="168" actId="20577"/>
        <pc:sldMkLst>
          <pc:docMk/>
          <pc:sldMk cId="636199347" sldId="2147479886"/>
        </pc:sldMkLst>
        <pc:spChg chg="mod">
          <ac:chgData name="Dawid Tarasewicz" userId="f135e2c9-0997-49dd-8379-11129501393d" providerId="ADAL" clId="{FE4866FB-2EC2-4FBE-A52A-B6588213C49B}" dt="2026-09-07T10:21:14.504" v="156" actId="20577"/>
          <ac:spMkLst>
            <pc:docMk/>
            <pc:sldMk cId="636199347" sldId="2147479886"/>
            <ac:spMk id="3" creationId="{64BC699D-16E9-67CA-3E1F-8B218DDB592F}"/>
          </ac:spMkLst>
        </pc:spChg>
        <pc:spChg chg="mod">
          <ac:chgData name="Dawid Tarasewicz" userId="f135e2c9-0997-49dd-8379-11129501393d" providerId="ADAL" clId="{FE4866FB-2EC2-4FBE-A52A-B6588213C49B}" dt="2026-09-07T10:21:55.811" v="168" actId="20577"/>
          <ac:spMkLst>
            <pc:docMk/>
            <pc:sldMk cId="636199347" sldId="2147479886"/>
            <ac:spMk id="7" creationId="{80BD90DF-DE4B-1701-99D4-061C3A7983C8}"/>
          </ac:spMkLst>
        </pc:spChg>
      </pc:sldChg>
      <pc:sldChg chg="modSp mod">
        <pc:chgData name="Dawid Tarasewicz" userId="f135e2c9-0997-49dd-8379-11129501393d" providerId="ADAL" clId="{FE4866FB-2EC2-4FBE-A52A-B6588213C49B}" dt="2026-09-07T10:22:23.407" v="173"/>
        <pc:sldMkLst>
          <pc:docMk/>
          <pc:sldMk cId="1249176016" sldId="2147479887"/>
        </pc:sldMkLst>
        <pc:spChg chg="mod">
          <ac:chgData name="Dawid Tarasewicz" userId="f135e2c9-0997-49dd-8379-11129501393d" providerId="ADAL" clId="{FE4866FB-2EC2-4FBE-A52A-B6588213C49B}" dt="2026-09-07T10:22:23.407" v="173"/>
          <ac:spMkLst>
            <pc:docMk/>
            <pc:sldMk cId="1249176016" sldId="2147479887"/>
            <ac:spMk id="3" creationId="{C9AA5D99-2ABC-F2B0-413E-4C0268506ADC}"/>
          </ac:spMkLst>
        </pc:spChg>
        <pc:spChg chg="mod">
          <ac:chgData name="Dawid Tarasewicz" userId="f135e2c9-0997-49dd-8379-11129501393d" providerId="ADAL" clId="{FE4866FB-2EC2-4FBE-A52A-B6588213C49B}" dt="2026-09-07T10:22:11.487" v="172" actId="20577"/>
          <ac:spMkLst>
            <pc:docMk/>
            <pc:sldMk cId="1249176016" sldId="2147479887"/>
            <ac:spMk id="7" creationId="{B93303A8-8A31-ACD2-D4F9-8D62DB647744}"/>
          </ac:spMkLst>
        </pc:spChg>
      </pc:sldChg>
      <pc:sldChg chg="modSp mod">
        <pc:chgData name="Dawid Tarasewicz" userId="f135e2c9-0997-49dd-8379-11129501393d" providerId="ADAL" clId="{FE4866FB-2EC2-4FBE-A52A-B6588213C49B}" dt="2026-09-07T10:23:02.907" v="185"/>
        <pc:sldMkLst>
          <pc:docMk/>
          <pc:sldMk cId="3139162662" sldId="2147479888"/>
        </pc:sldMkLst>
        <pc:spChg chg="mod">
          <ac:chgData name="Dawid Tarasewicz" userId="f135e2c9-0997-49dd-8379-11129501393d" providerId="ADAL" clId="{FE4866FB-2EC2-4FBE-A52A-B6588213C49B}" dt="2026-09-07T10:23:02.907" v="185"/>
          <ac:spMkLst>
            <pc:docMk/>
            <pc:sldMk cId="3139162662" sldId="2147479888"/>
            <ac:spMk id="3" creationId="{84B11B4A-FF5A-BBF2-648E-310F03FFD4F5}"/>
          </ac:spMkLst>
        </pc:spChg>
        <pc:spChg chg="mod">
          <ac:chgData name="Dawid Tarasewicz" userId="f135e2c9-0997-49dd-8379-11129501393d" providerId="ADAL" clId="{FE4866FB-2EC2-4FBE-A52A-B6588213C49B}" dt="2026-09-07T10:22:51.717" v="184" actId="20577"/>
          <ac:spMkLst>
            <pc:docMk/>
            <pc:sldMk cId="3139162662" sldId="2147479888"/>
            <ac:spMk id="7" creationId="{C1F0BD9F-A4BE-10AF-F43F-C94CEF5225EE}"/>
          </ac:spMkLst>
        </pc:spChg>
      </pc:sldChg>
      <pc:sldChg chg="modSp mod">
        <pc:chgData name="Dawid Tarasewicz" userId="f135e2c9-0997-49dd-8379-11129501393d" providerId="ADAL" clId="{FE4866FB-2EC2-4FBE-A52A-B6588213C49B}" dt="2026-09-07T10:23:31.027" v="188"/>
        <pc:sldMkLst>
          <pc:docMk/>
          <pc:sldMk cId="3794619439" sldId="2147479889"/>
        </pc:sldMkLst>
        <pc:spChg chg="mod">
          <ac:chgData name="Dawid Tarasewicz" userId="f135e2c9-0997-49dd-8379-11129501393d" providerId="ADAL" clId="{FE4866FB-2EC2-4FBE-A52A-B6588213C49B}" dt="2026-09-07T10:23:31.027" v="188"/>
          <ac:spMkLst>
            <pc:docMk/>
            <pc:sldMk cId="3794619439" sldId="2147479889"/>
            <ac:spMk id="3" creationId="{DFE39937-976F-B118-99FE-D6D9B966A9A7}"/>
          </ac:spMkLst>
        </pc:spChg>
        <pc:spChg chg="mod">
          <ac:chgData name="Dawid Tarasewicz" userId="f135e2c9-0997-49dd-8379-11129501393d" providerId="ADAL" clId="{FE4866FB-2EC2-4FBE-A52A-B6588213C49B}" dt="2026-09-07T10:23:21.577" v="187" actId="113"/>
          <ac:spMkLst>
            <pc:docMk/>
            <pc:sldMk cId="3794619439" sldId="2147479889"/>
            <ac:spMk id="7" creationId="{1E27B53B-C14B-60F2-66B3-FE2A7AC880D6}"/>
          </ac:spMkLst>
        </pc:spChg>
      </pc:sldChg>
      <pc:sldChg chg="modSp mod">
        <pc:chgData name="Dawid Tarasewicz" userId="f135e2c9-0997-49dd-8379-11129501393d" providerId="ADAL" clId="{FE4866FB-2EC2-4FBE-A52A-B6588213C49B}" dt="2026-09-07T10:24:08.282" v="191"/>
        <pc:sldMkLst>
          <pc:docMk/>
          <pc:sldMk cId="2698303276" sldId="2147479890"/>
        </pc:sldMkLst>
        <pc:spChg chg="mod">
          <ac:chgData name="Dawid Tarasewicz" userId="f135e2c9-0997-49dd-8379-11129501393d" providerId="ADAL" clId="{FE4866FB-2EC2-4FBE-A52A-B6588213C49B}" dt="2026-09-07T10:24:08.282" v="191"/>
          <ac:spMkLst>
            <pc:docMk/>
            <pc:sldMk cId="2698303276" sldId="2147479890"/>
            <ac:spMk id="3" creationId="{6E3D813F-666F-CEA3-03E6-EC84A7807654}"/>
          </ac:spMkLst>
        </pc:spChg>
        <pc:spChg chg="mod">
          <ac:chgData name="Dawid Tarasewicz" userId="f135e2c9-0997-49dd-8379-11129501393d" providerId="ADAL" clId="{FE4866FB-2EC2-4FBE-A52A-B6588213C49B}" dt="2026-09-07T10:23:57.637" v="190" actId="12"/>
          <ac:spMkLst>
            <pc:docMk/>
            <pc:sldMk cId="2698303276" sldId="2147479890"/>
            <ac:spMk id="7" creationId="{D4B79AF4-1232-2542-12A1-6912942EB3A5}"/>
          </ac:spMkLst>
        </pc:spChg>
      </pc:sldChg>
      <pc:sldChg chg="modSp mod">
        <pc:chgData name="Dawid Tarasewicz" userId="f135e2c9-0997-49dd-8379-11129501393d" providerId="ADAL" clId="{FE4866FB-2EC2-4FBE-A52A-B6588213C49B}" dt="2026-09-07T10:24:29.675" v="196"/>
        <pc:sldMkLst>
          <pc:docMk/>
          <pc:sldMk cId="4234580317" sldId="2147479891"/>
        </pc:sldMkLst>
        <pc:spChg chg="mod">
          <ac:chgData name="Dawid Tarasewicz" userId="f135e2c9-0997-49dd-8379-11129501393d" providerId="ADAL" clId="{FE4866FB-2EC2-4FBE-A52A-B6588213C49B}" dt="2026-09-07T10:24:29.675" v="196"/>
          <ac:spMkLst>
            <pc:docMk/>
            <pc:sldMk cId="4234580317" sldId="2147479891"/>
            <ac:spMk id="3" creationId="{C9D50E5B-0E1F-E2F8-480A-845F6AEEA340}"/>
          </ac:spMkLst>
        </pc:spChg>
        <pc:spChg chg="mod">
          <ac:chgData name="Dawid Tarasewicz" userId="f135e2c9-0997-49dd-8379-11129501393d" providerId="ADAL" clId="{FE4866FB-2EC2-4FBE-A52A-B6588213C49B}" dt="2026-09-07T10:24:22.377" v="195" actId="20577"/>
          <ac:spMkLst>
            <pc:docMk/>
            <pc:sldMk cId="4234580317" sldId="2147479891"/>
            <ac:spMk id="7" creationId="{6822DE07-A7CC-1E1F-9AA5-592EC5E9073E}"/>
          </ac:spMkLst>
        </pc:spChg>
      </pc:sldChg>
      <pc:sldChg chg="modSp mod">
        <pc:chgData name="Dawid Tarasewicz" userId="f135e2c9-0997-49dd-8379-11129501393d" providerId="ADAL" clId="{FE4866FB-2EC2-4FBE-A52A-B6588213C49B}" dt="2026-09-07T10:24:52.870" v="200"/>
        <pc:sldMkLst>
          <pc:docMk/>
          <pc:sldMk cId="779586822" sldId="2147479892"/>
        </pc:sldMkLst>
        <pc:spChg chg="mod">
          <ac:chgData name="Dawid Tarasewicz" userId="f135e2c9-0997-49dd-8379-11129501393d" providerId="ADAL" clId="{FE4866FB-2EC2-4FBE-A52A-B6588213C49B}" dt="2026-09-07T10:24:52.870" v="200"/>
          <ac:spMkLst>
            <pc:docMk/>
            <pc:sldMk cId="779586822" sldId="2147479892"/>
            <ac:spMk id="3" creationId="{BAC7211A-7D71-2A29-0FE6-E523C140518C}"/>
          </ac:spMkLst>
        </pc:spChg>
        <pc:spChg chg="mod">
          <ac:chgData name="Dawid Tarasewicz" userId="f135e2c9-0997-49dd-8379-11129501393d" providerId="ADAL" clId="{FE4866FB-2EC2-4FBE-A52A-B6588213C49B}" dt="2026-09-07T10:24:45.078" v="199" actId="20577"/>
          <ac:spMkLst>
            <pc:docMk/>
            <pc:sldMk cId="779586822" sldId="2147479892"/>
            <ac:spMk id="7" creationId="{E1D22CB3-C4A0-625F-61AF-D428472910A8}"/>
          </ac:spMkLst>
        </pc:spChg>
      </pc:sldChg>
      <pc:sldChg chg="modSp mod">
        <pc:chgData name="Dawid Tarasewicz" userId="f135e2c9-0997-49dd-8379-11129501393d" providerId="ADAL" clId="{FE4866FB-2EC2-4FBE-A52A-B6588213C49B}" dt="2026-09-07T10:25:18.632" v="204"/>
        <pc:sldMkLst>
          <pc:docMk/>
          <pc:sldMk cId="4050749110" sldId="2147479893"/>
        </pc:sldMkLst>
        <pc:spChg chg="mod">
          <ac:chgData name="Dawid Tarasewicz" userId="f135e2c9-0997-49dd-8379-11129501393d" providerId="ADAL" clId="{FE4866FB-2EC2-4FBE-A52A-B6588213C49B}" dt="2026-09-07T10:25:18.632" v="204"/>
          <ac:spMkLst>
            <pc:docMk/>
            <pc:sldMk cId="4050749110" sldId="2147479893"/>
            <ac:spMk id="3" creationId="{975F5BBA-8B33-D9AB-0E3E-0409E353F781}"/>
          </ac:spMkLst>
        </pc:spChg>
        <pc:spChg chg="mod">
          <ac:chgData name="Dawid Tarasewicz" userId="f135e2c9-0997-49dd-8379-11129501393d" providerId="ADAL" clId="{FE4866FB-2EC2-4FBE-A52A-B6588213C49B}" dt="2026-09-07T10:25:09.650" v="203" actId="20577"/>
          <ac:spMkLst>
            <pc:docMk/>
            <pc:sldMk cId="4050749110" sldId="2147479893"/>
            <ac:spMk id="7" creationId="{6F7E615A-943A-AE8A-A9EE-22CF84A8FADF}"/>
          </ac:spMkLst>
        </pc:spChg>
      </pc:sldChg>
      <pc:sldChg chg="modSp mod">
        <pc:chgData name="Dawid Tarasewicz" userId="f135e2c9-0997-49dd-8379-11129501393d" providerId="ADAL" clId="{FE4866FB-2EC2-4FBE-A52A-B6588213C49B}" dt="2026-09-07T10:27:19.792" v="235"/>
        <pc:sldMkLst>
          <pc:docMk/>
          <pc:sldMk cId="1148718612" sldId="2147479894"/>
        </pc:sldMkLst>
        <pc:spChg chg="mod">
          <ac:chgData name="Dawid Tarasewicz" userId="f135e2c9-0997-49dd-8379-11129501393d" providerId="ADAL" clId="{FE4866FB-2EC2-4FBE-A52A-B6588213C49B}" dt="2026-09-07T10:27:19.792" v="235"/>
          <ac:spMkLst>
            <pc:docMk/>
            <pc:sldMk cId="1148718612" sldId="2147479894"/>
            <ac:spMk id="3" creationId="{109D3CFB-569E-C13C-CACC-BBFE93EB6694}"/>
          </ac:spMkLst>
        </pc:spChg>
        <pc:spChg chg="mod">
          <ac:chgData name="Dawid Tarasewicz" userId="f135e2c9-0997-49dd-8379-11129501393d" providerId="ADAL" clId="{FE4866FB-2EC2-4FBE-A52A-B6588213C49B}" dt="2026-09-07T10:27:08.673" v="234" actId="20577"/>
          <ac:spMkLst>
            <pc:docMk/>
            <pc:sldMk cId="1148718612" sldId="2147479894"/>
            <ac:spMk id="4" creationId="{C55E789C-8040-107C-4A13-A7213D6982D3}"/>
          </ac:spMkLst>
        </pc:spChg>
        <pc:spChg chg="mod">
          <ac:chgData name="Dawid Tarasewicz" userId="f135e2c9-0997-49dd-8379-11129501393d" providerId="ADAL" clId="{FE4866FB-2EC2-4FBE-A52A-B6588213C49B}" dt="2026-09-07T10:26:43.279" v="226" actId="27636"/>
          <ac:spMkLst>
            <pc:docMk/>
            <pc:sldMk cId="1148718612" sldId="2147479894"/>
            <ac:spMk id="7" creationId="{C4987FC2-CAB9-64FD-2602-A26FE7ED5060}"/>
          </ac:spMkLst>
        </pc:spChg>
      </pc:sldChg>
      <pc:sldChg chg="modSp mod">
        <pc:chgData name="Dawid Tarasewicz" userId="f135e2c9-0997-49dd-8379-11129501393d" providerId="ADAL" clId="{FE4866FB-2EC2-4FBE-A52A-B6588213C49B}" dt="2026-09-07T10:27:42.688" v="238" actId="12"/>
        <pc:sldMkLst>
          <pc:docMk/>
          <pc:sldMk cId="410930186" sldId="2147479895"/>
        </pc:sldMkLst>
        <pc:spChg chg="mod">
          <ac:chgData name="Dawid Tarasewicz" userId="f135e2c9-0997-49dd-8379-11129501393d" providerId="ADAL" clId="{FE4866FB-2EC2-4FBE-A52A-B6588213C49B}" dt="2026-09-07T10:27:29.906" v="236"/>
          <ac:spMkLst>
            <pc:docMk/>
            <pc:sldMk cId="410930186" sldId="2147479895"/>
            <ac:spMk id="3" creationId="{908792D5-9054-CA6B-E293-A2CB1E3C21F4}"/>
          </ac:spMkLst>
        </pc:spChg>
        <pc:spChg chg="mod">
          <ac:chgData name="Dawid Tarasewicz" userId="f135e2c9-0997-49dd-8379-11129501393d" providerId="ADAL" clId="{FE4866FB-2EC2-4FBE-A52A-B6588213C49B}" dt="2026-09-07T10:27:42.688" v="238" actId="12"/>
          <ac:spMkLst>
            <pc:docMk/>
            <pc:sldMk cId="410930186" sldId="2147479895"/>
            <ac:spMk id="7" creationId="{02EDAD10-AB95-8363-C23F-18D6FCDAA2A6}"/>
          </ac:spMkLst>
        </pc:spChg>
      </pc:sldChg>
      <pc:sldChg chg="modSp mod">
        <pc:chgData name="Dawid Tarasewicz" userId="f135e2c9-0997-49dd-8379-11129501393d" providerId="ADAL" clId="{FE4866FB-2EC2-4FBE-A52A-B6588213C49B}" dt="2026-09-07T10:28:51.189" v="256" actId="27636"/>
        <pc:sldMkLst>
          <pc:docMk/>
          <pc:sldMk cId="3907158933" sldId="2147479896"/>
        </pc:sldMkLst>
        <pc:spChg chg="mod">
          <ac:chgData name="Dawid Tarasewicz" userId="f135e2c9-0997-49dd-8379-11129501393d" providerId="ADAL" clId="{FE4866FB-2EC2-4FBE-A52A-B6588213C49B}" dt="2026-09-07T10:28:51.189" v="256" actId="27636"/>
          <ac:spMkLst>
            <pc:docMk/>
            <pc:sldMk cId="3907158933" sldId="2147479896"/>
            <ac:spMk id="2" creationId="{07805D91-7B9B-145E-EF57-87582FF3C64E}"/>
          </ac:spMkLst>
        </pc:spChg>
        <pc:spChg chg="mod">
          <ac:chgData name="Dawid Tarasewicz" userId="f135e2c9-0997-49dd-8379-11129501393d" providerId="ADAL" clId="{FE4866FB-2EC2-4FBE-A52A-B6588213C49B}" dt="2026-09-07T10:28:15.896" v="246" actId="14100"/>
          <ac:spMkLst>
            <pc:docMk/>
            <pc:sldMk cId="3907158933" sldId="2147479896"/>
            <ac:spMk id="7" creationId="{BCC1C8A7-8A0D-C6DA-5390-A5B9F262080C}"/>
          </ac:spMkLst>
        </pc:spChg>
      </pc:sldChg>
      <pc:sldChg chg="addSp modSp mod">
        <pc:chgData name="Dawid Tarasewicz" userId="f135e2c9-0997-49dd-8379-11129501393d" providerId="ADAL" clId="{FE4866FB-2EC2-4FBE-A52A-B6588213C49B}" dt="2026-09-07T09:59:52.987" v="0" actId="931"/>
        <pc:sldMkLst>
          <pc:docMk/>
          <pc:sldMk cId="878758273" sldId="2147479910"/>
        </pc:sldMkLst>
        <pc:picChg chg="add mod">
          <ac:chgData name="Dawid Tarasewicz" userId="f135e2c9-0997-49dd-8379-11129501393d" providerId="ADAL" clId="{FE4866FB-2EC2-4FBE-A52A-B6588213C49B}" dt="2026-09-07T09:59:52.987" v="0" actId="931"/>
          <ac:picMkLst>
            <pc:docMk/>
            <pc:sldMk cId="878758273" sldId="2147479910"/>
            <ac:picMk id="4" creationId="{CB9A8604-97E9-D448-C71A-A8E8C690964A}"/>
          </ac:picMkLst>
        </pc:picChg>
      </pc:sldChg>
      <pc:sldChg chg="modSp mod">
        <pc:chgData name="Dawid Tarasewicz" userId="f135e2c9-0997-49dd-8379-11129501393d" providerId="ADAL" clId="{FE4866FB-2EC2-4FBE-A52A-B6588213C49B}" dt="2026-09-07T10:25:32.546" v="208" actId="27636"/>
        <pc:sldMkLst>
          <pc:docMk/>
          <pc:sldMk cId="4076276492" sldId="2147479911"/>
        </pc:sldMkLst>
        <pc:spChg chg="mod">
          <ac:chgData name="Dawid Tarasewicz" userId="f135e2c9-0997-49dd-8379-11129501393d" providerId="ADAL" clId="{FE4866FB-2EC2-4FBE-A52A-B6588213C49B}" dt="2026-09-07T10:25:32.546" v="208" actId="27636"/>
          <ac:spMkLst>
            <pc:docMk/>
            <pc:sldMk cId="4076276492" sldId="2147479911"/>
            <ac:spMk id="7" creationId="{CFAB5539-4677-9FD6-2364-9DB20E802701}"/>
          </ac:spMkLst>
        </pc:spChg>
      </pc:sldChg>
      <pc:sldChg chg="modSp mod">
        <pc:chgData name="Dawid Tarasewicz" userId="f135e2c9-0997-49dd-8379-11129501393d" providerId="ADAL" clId="{FE4866FB-2EC2-4FBE-A52A-B6588213C49B}" dt="2026-09-07T10:25:49.222" v="212" actId="27636"/>
        <pc:sldMkLst>
          <pc:docMk/>
          <pc:sldMk cId="2894062309" sldId="2147479912"/>
        </pc:sldMkLst>
        <pc:spChg chg="mod">
          <ac:chgData name="Dawid Tarasewicz" userId="f135e2c9-0997-49dd-8379-11129501393d" providerId="ADAL" clId="{FE4866FB-2EC2-4FBE-A52A-B6588213C49B}" dt="2026-09-07T10:25:49.222" v="212" actId="27636"/>
          <ac:spMkLst>
            <pc:docMk/>
            <pc:sldMk cId="2894062309" sldId="2147479912"/>
            <ac:spMk id="7" creationId="{30378FB9-DE2F-0060-9CA3-5A719D7AA8BC}"/>
          </ac:spMkLst>
        </pc:spChg>
      </pc:sldChg>
      <pc:sldChg chg="modSp mod">
        <pc:chgData name="Dawid Tarasewicz" userId="f135e2c9-0997-49dd-8379-11129501393d" providerId="ADAL" clId="{FE4866FB-2EC2-4FBE-A52A-B6588213C49B}" dt="2026-09-07T10:26:20.686" v="219"/>
        <pc:sldMkLst>
          <pc:docMk/>
          <pc:sldMk cId="1769903912" sldId="2147479913"/>
        </pc:sldMkLst>
        <pc:spChg chg="mod">
          <ac:chgData name="Dawid Tarasewicz" userId="f135e2c9-0997-49dd-8379-11129501393d" providerId="ADAL" clId="{FE4866FB-2EC2-4FBE-A52A-B6588213C49B}" dt="2026-09-07T10:26:20.686" v="219"/>
          <ac:spMkLst>
            <pc:docMk/>
            <pc:sldMk cId="1769903912" sldId="2147479913"/>
            <ac:spMk id="3" creationId="{BE8DA8CB-481C-304A-5C44-127BCD39A1C9}"/>
          </ac:spMkLst>
        </pc:spChg>
        <pc:spChg chg="mod">
          <ac:chgData name="Dawid Tarasewicz" userId="f135e2c9-0997-49dd-8379-11129501393d" providerId="ADAL" clId="{FE4866FB-2EC2-4FBE-A52A-B6588213C49B}" dt="2026-09-07T10:26:08.666" v="218" actId="113"/>
          <ac:spMkLst>
            <pc:docMk/>
            <pc:sldMk cId="1769903912" sldId="2147479913"/>
            <ac:spMk id="7" creationId="{B7DD6AA2-0DE9-B22D-0BB4-0CBBD6A57BAC}"/>
          </ac:spMkLst>
        </pc:spChg>
      </pc:sldChg>
    </pc:docChg>
  </pc:docChgLst>
  <pc:docChgLst>
    <pc:chgData name="Natalia Kostrzewa" userId="a28c5f14-52f9-4828-95d6-9e1b0af35f82" providerId="ADAL" clId="{35B1258B-57A2-42AC-BC20-E0F48E79F512}"/>
    <pc:docChg chg="undo custSel addSld delSld modSld sldOrd">
      <pc:chgData name="Natalia Kostrzewa" userId="a28c5f14-52f9-4828-95d6-9e1b0af35f82" providerId="ADAL" clId="{35B1258B-57A2-42AC-BC20-E0F48E79F512}" dt="2026-08-28T13:31:37.055" v="783" actId="14100"/>
      <pc:docMkLst>
        <pc:docMk/>
      </pc:docMkLst>
      <pc:sldChg chg="addSp delSp modSp mod ord setBg">
        <pc:chgData name="Natalia Kostrzewa" userId="a28c5f14-52f9-4828-95d6-9e1b0af35f82" providerId="ADAL" clId="{35B1258B-57A2-42AC-BC20-E0F48E79F512}" dt="2026-08-28T13:09:40.596" v="570"/>
        <pc:sldMkLst>
          <pc:docMk/>
          <pc:sldMk cId="781488688" sldId="2147479850"/>
        </pc:sldMkLst>
      </pc:sldChg>
      <pc:sldChg chg="modSp add mod">
        <pc:chgData name="Natalia Kostrzewa" userId="a28c5f14-52f9-4828-95d6-9e1b0af35f82" providerId="ADAL" clId="{35B1258B-57A2-42AC-BC20-E0F48E79F512}" dt="2026-08-28T10:13:59.217" v="44" actId="12"/>
        <pc:sldMkLst>
          <pc:docMk/>
          <pc:sldMk cId="849145323" sldId="2147479855"/>
        </pc:sldMkLst>
        <pc:spChg chg="mod">
          <ac:chgData name="Natalia Kostrzewa" userId="a28c5f14-52f9-4828-95d6-9e1b0af35f82" providerId="ADAL" clId="{35B1258B-57A2-42AC-BC20-E0F48E79F512}" dt="2026-08-28T10:13:59.217" v="44" actId="12"/>
          <ac:spMkLst>
            <pc:docMk/>
            <pc:sldMk cId="849145323" sldId="2147479855"/>
            <ac:spMk id="3" creationId="{62972958-ACD2-E2AA-027D-36322B4ED680}"/>
          </ac:spMkLst>
        </pc:spChg>
        <pc:spChg chg="mod">
          <ac:chgData name="Natalia Kostrzewa" userId="a28c5f14-52f9-4828-95d6-9e1b0af35f82" providerId="ADAL" clId="{35B1258B-57A2-42AC-BC20-E0F48E79F512}" dt="2026-08-28T10:13:48.879" v="42" actId="27636"/>
          <ac:spMkLst>
            <pc:docMk/>
            <pc:sldMk cId="849145323" sldId="2147479855"/>
            <ac:spMk id="7" creationId="{D69415E7-C40B-FCF6-DD2B-20897BB11D2A}"/>
          </ac:spMkLst>
        </pc:spChg>
      </pc:sldChg>
      <pc:sldChg chg="addSp modSp add mod">
        <pc:chgData name="Natalia Kostrzewa" userId="a28c5f14-52f9-4828-95d6-9e1b0af35f82" providerId="ADAL" clId="{35B1258B-57A2-42AC-BC20-E0F48E79F512}" dt="2026-08-28T13:31:37.055" v="783" actId="14100"/>
        <pc:sldMkLst>
          <pc:docMk/>
          <pc:sldMk cId="356634136" sldId="2147479856"/>
        </pc:sldMkLst>
        <pc:spChg chg="mod">
          <ac:chgData name="Natalia Kostrzewa" userId="a28c5f14-52f9-4828-95d6-9e1b0af35f82" providerId="ADAL" clId="{35B1258B-57A2-42AC-BC20-E0F48E79F512}" dt="2026-08-28T10:14:20.657" v="48" actId="12"/>
          <ac:spMkLst>
            <pc:docMk/>
            <pc:sldMk cId="356634136" sldId="2147479856"/>
            <ac:spMk id="3" creationId="{6ED88EA2-18CD-0274-8060-40B8C7C806A9}"/>
          </ac:spMkLst>
        </pc:spChg>
        <pc:spChg chg="mod">
          <ac:chgData name="Natalia Kostrzewa" userId="a28c5f14-52f9-4828-95d6-9e1b0af35f82" providerId="ADAL" clId="{35B1258B-57A2-42AC-BC20-E0F48E79F512}" dt="2026-08-28T10:14:05.761" v="46"/>
          <ac:spMkLst>
            <pc:docMk/>
            <pc:sldMk cId="356634136" sldId="2147479856"/>
            <ac:spMk id="7" creationId="{3EBD3F98-2D0C-39BC-AD22-07DA3600256A}"/>
          </ac:spMkLst>
        </pc:spChg>
        <pc:picChg chg="add mod modCrop">
          <ac:chgData name="Natalia Kostrzewa" userId="a28c5f14-52f9-4828-95d6-9e1b0af35f82" providerId="ADAL" clId="{35B1258B-57A2-42AC-BC20-E0F48E79F512}" dt="2026-08-28T13:31:37.055" v="783" actId="14100"/>
          <ac:picMkLst>
            <pc:docMk/>
            <pc:sldMk cId="356634136" sldId="2147479856"/>
            <ac:picMk id="4" creationId="{B6B3FEA6-EC3F-480B-7AEA-7747599847CA}"/>
          </ac:picMkLst>
        </pc:picChg>
      </pc:sldChg>
      <pc:sldChg chg="addSp modSp add mod">
        <pc:chgData name="Natalia Kostrzewa" userId="a28c5f14-52f9-4828-95d6-9e1b0af35f82" providerId="ADAL" clId="{35B1258B-57A2-42AC-BC20-E0F48E79F512}" dt="2026-08-28T13:10:23.967" v="584" actId="1076"/>
        <pc:sldMkLst>
          <pc:docMk/>
          <pc:sldMk cId="489468441" sldId="2147479857"/>
        </pc:sldMkLst>
        <pc:spChg chg="mod">
          <ac:chgData name="Natalia Kostrzewa" userId="a28c5f14-52f9-4828-95d6-9e1b0af35f82" providerId="ADAL" clId="{35B1258B-57A2-42AC-BC20-E0F48E79F512}" dt="2026-08-28T10:14:33.551" v="51"/>
          <ac:spMkLst>
            <pc:docMk/>
            <pc:sldMk cId="489468441" sldId="2147479857"/>
            <ac:spMk id="3" creationId="{AFA29A48-00DE-5591-C40D-21A3FE1B6234}"/>
          </ac:spMkLst>
        </pc:spChg>
        <pc:spChg chg="mod">
          <ac:chgData name="Natalia Kostrzewa" userId="a28c5f14-52f9-4828-95d6-9e1b0af35f82" providerId="ADAL" clId="{35B1258B-57A2-42AC-BC20-E0F48E79F512}" dt="2026-08-28T10:14:27.713" v="50"/>
          <ac:spMkLst>
            <pc:docMk/>
            <pc:sldMk cId="489468441" sldId="2147479857"/>
            <ac:spMk id="7" creationId="{A62CD816-7C83-E10C-AC69-5A6154840429}"/>
          </ac:spMkLst>
        </pc:spChg>
        <pc:picChg chg="add mod">
          <ac:chgData name="Natalia Kostrzewa" userId="a28c5f14-52f9-4828-95d6-9e1b0af35f82" providerId="ADAL" clId="{35B1258B-57A2-42AC-BC20-E0F48E79F512}" dt="2026-08-28T13:10:23.967" v="584" actId="1076"/>
          <ac:picMkLst>
            <pc:docMk/>
            <pc:sldMk cId="489468441" sldId="2147479857"/>
            <ac:picMk id="4" creationId="{96880FD3-38A4-18C1-D1BC-F4D0CD2AD144}"/>
          </ac:picMkLst>
        </pc:picChg>
      </pc:sldChg>
      <pc:sldChg chg="addSp modSp add mod">
        <pc:chgData name="Natalia Kostrzewa" userId="a28c5f14-52f9-4828-95d6-9e1b0af35f82" providerId="ADAL" clId="{35B1258B-57A2-42AC-BC20-E0F48E79F512}" dt="2026-08-28T13:11:08.836" v="602" actId="27614"/>
        <pc:sldMkLst>
          <pc:docMk/>
          <pc:sldMk cId="4051468942" sldId="2147479858"/>
        </pc:sldMkLst>
        <pc:spChg chg="mod">
          <ac:chgData name="Natalia Kostrzewa" userId="a28c5f14-52f9-4828-95d6-9e1b0af35f82" providerId="ADAL" clId="{35B1258B-57A2-42AC-BC20-E0F48E79F512}" dt="2026-08-28T13:10:53.638" v="596" actId="27636"/>
          <ac:spMkLst>
            <pc:docMk/>
            <pc:sldMk cId="4051468942" sldId="2147479858"/>
            <ac:spMk id="3" creationId="{6561658B-517D-FC5E-BE16-3B2F82A54772}"/>
          </ac:spMkLst>
        </pc:spChg>
        <pc:spChg chg="mod">
          <ac:chgData name="Natalia Kostrzewa" userId="a28c5f14-52f9-4828-95d6-9e1b0af35f82" providerId="ADAL" clId="{35B1258B-57A2-42AC-BC20-E0F48E79F512}" dt="2026-08-28T10:14:53.326" v="61"/>
          <ac:spMkLst>
            <pc:docMk/>
            <pc:sldMk cId="4051468942" sldId="2147479858"/>
            <ac:spMk id="7" creationId="{967CCE20-83DB-A0C1-E152-93DA6892BE0E}"/>
          </ac:spMkLst>
        </pc:spChg>
        <pc:picChg chg="add mod">
          <ac:chgData name="Natalia Kostrzewa" userId="a28c5f14-52f9-4828-95d6-9e1b0af35f82" providerId="ADAL" clId="{35B1258B-57A2-42AC-BC20-E0F48E79F512}" dt="2026-08-28T13:11:08.836" v="602" actId="27614"/>
          <ac:picMkLst>
            <pc:docMk/>
            <pc:sldMk cId="4051468942" sldId="2147479858"/>
            <ac:picMk id="4" creationId="{3BF83A66-AAEC-E639-6BEA-E6ED90938412}"/>
          </ac:picMkLst>
        </pc:picChg>
        <pc:picChg chg="add mod">
          <ac:chgData name="Natalia Kostrzewa" userId="a28c5f14-52f9-4828-95d6-9e1b0af35f82" providerId="ADAL" clId="{35B1258B-57A2-42AC-BC20-E0F48E79F512}" dt="2026-08-28T13:10:58.641" v="601" actId="14100"/>
          <ac:picMkLst>
            <pc:docMk/>
            <pc:sldMk cId="4051468942" sldId="2147479858"/>
            <ac:picMk id="6" creationId="{C55F6634-59CF-076D-4E8D-F16980BF7B09}"/>
          </ac:picMkLst>
        </pc:picChg>
      </pc:sldChg>
      <pc:sldChg chg="addSp modSp add mod">
        <pc:chgData name="Natalia Kostrzewa" userId="a28c5f14-52f9-4828-95d6-9e1b0af35f82" providerId="ADAL" clId="{35B1258B-57A2-42AC-BC20-E0F48E79F512}" dt="2026-08-28T13:11:23.524" v="610" actId="27614"/>
        <pc:sldMkLst>
          <pc:docMk/>
          <pc:sldMk cId="3356932540" sldId="2147479859"/>
        </pc:sldMkLst>
        <pc:spChg chg="mod">
          <ac:chgData name="Natalia Kostrzewa" userId="a28c5f14-52f9-4828-95d6-9e1b0af35f82" providerId="ADAL" clId="{35B1258B-57A2-42AC-BC20-E0F48E79F512}" dt="2026-08-28T10:15:50.035" v="74" actId="27636"/>
          <ac:spMkLst>
            <pc:docMk/>
            <pc:sldMk cId="3356932540" sldId="2147479859"/>
            <ac:spMk id="3" creationId="{90CF41FE-6232-59BD-1F0E-EC503A93087C}"/>
          </ac:spMkLst>
        </pc:spChg>
        <pc:spChg chg="mod">
          <ac:chgData name="Natalia Kostrzewa" userId="a28c5f14-52f9-4828-95d6-9e1b0af35f82" providerId="ADAL" clId="{35B1258B-57A2-42AC-BC20-E0F48E79F512}" dt="2026-08-28T10:15:45.199" v="72"/>
          <ac:spMkLst>
            <pc:docMk/>
            <pc:sldMk cId="3356932540" sldId="2147479859"/>
            <ac:spMk id="7" creationId="{CD39992C-7A96-9F4C-3FD1-CEF866196195}"/>
          </ac:spMkLst>
        </pc:spChg>
        <pc:picChg chg="add mod modCrop">
          <ac:chgData name="Natalia Kostrzewa" userId="a28c5f14-52f9-4828-95d6-9e1b0af35f82" providerId="ADAL" clId="{35B1258B-57A2-42AC-BC20-E0F48E79F512}" dt="2026-08-28T13:11:23.524" v="610" actId="27614"/>
          <ac:picMkLst>
            <pc:docMk/>
            <pc:sldMk cId="3356932540" sldId="2147479859"/>
            <ac:picMk id="4" creationId="{758FF076-696B-7E71-DCC1-D91961E79B10}"/>
          </ac:picMkLst>
        </pc:picChg>
      </pc:sldChg>
      <pc:sldChg chg="addSp modSp add mod">
        <pc:chgData name="Natalia Kostrzewa" userId="a28c5f14-52f9-4828-95d6-9e1b0af35f82" providerId="ADAL" clId="{35B1258B-57A2-42AC-BC20-E0F48E79F512}" dt="2026-08-28T13:12:14.291" v="621" actId="14100"/>
        <pc:sldMkLst>
          <pc:docMk/>
          <pc:sldMk cId="3291142511" sldId="2147479860"/>
        </pc:sldMkLst>
        <pc:spChg chg="mod">
          <ac:chgData name="Natalia Kostrzewa" userId="a28c5f14-52f9-4828-95d6-9e1b0af35f82" providerId="ADAL" clId="{35B1258B-57A2-42AC-BC20-E0F48E79F512}" dt="2026-08-28T10:16:14.773" v="78" actId="12"/>
          <ac:spMkLst>
            <pc:docMk/>
            <pc:sldMk cId="3291142511" sldId="2147479860"/>
            <ac:spMk id="3" creationId="{A8C7E9B8-CFDF-F424-C303-9D509EF43AAF}"/>
          </ac:spMkLst>
        </pc:spChg>
        <pc:spChg chg="mod">
          <ac:chgData name="Natalia Kostrzewa" userId="a28c5f14-52f9-4828-95d6-9e1b0af35f82" providerId="ADAL" clId="{35B1258B-57A2-42AC-BC20-E0F48E79F512}" dt="2026-08-28T10:15:59.397" v="76"/>
          <ac:spMkLst>
            <pc:docMk/>
            <pc:sldMk cId="3291142511" sldId="2147479860"/>
            <ac:spMk id="7" creationId="{8AF418DE-0679-B5B8-01C5-3307AFC2C468}"/>
          </ac:spMkLst>
        </pc:spChg>
        <pc:picChg chg="add mod">
          <ac:chgData name="Natalia Kostrzewa" userId="a28c5f14-52f9-4828-95d6-9e1b0af35f82" providerId="ADAL" clId="{35B1258B-57A2-42AC-BC20-E0F48E79F512}" dt="2026-08-28T13:12:14.291" v="621" actId="14100"/>
          <ac:picMkLst>
            <pc:docMk/>
            <pc:sldMk cId="3291142511" sldId="2147479860"/>
            <ac:picMk id="4" creationId="{0D750ACD-C04C-BAD2-EC23-37D0A946D9A5}"/>
          </ac:picMkLst>
        </pc:picChg>
      </pc:sldChg>
      <pc:sldChg chg="modSp add mod modNotesTx">
        <pc:chgData name="Natalia Kostrzewa" userId="a28c5f14-52f9-4828-95d6-9e1b0af35f82" providerId="ADAL" clId="{35B1258B-57A2-42AC-BC20-E0F48E79F512}" dt="2026-08-28T10:16:49.532" v="87" actId="20577"/>
        <pc:sldMkLst>
          <pc:docMk/>
          <pc:sldMk cId="525548780" sldId="2147479861"/>
        </pc:sldMkLst>
        <pc:spChg chg="mod">
          <ac:chgData name="Natalia Kostrzewa" userId="a28c5f14-52f9-4828-95d6-9e1b0af35f82" providerId="ADAL" clId="{35B1258B-57A2-42AC-BC20-E0F48E79F512}" dt="2026-08-28T10:16:48.253" v="86" actId="27636"/>
          <ac:spMkLst>
            <pc:docMk/>
            <pc:sldMk cId="525548780" sldId="2147479861"/>
            <ac:spMk id="3" creationId="{C1DB3A1C-BC6F-809D-4EC0-5E05E3148D4E}"/>
          </ac:spMkLst>
        </pc:spChg>
        <pc:spChg chg="mod">
          <ac:chgData name="Natalia Kostrzewa" userId="a28c5f14-52f9-4828-95d6-9e1b0af35f82" providerId="ADAL" clId="{35B1258B-57A2-42AC-BC20-E0F48E79F512}" dt="2026-08-28T10:16:30.309" v="80"/>
          <ac:spMkLst>
            <pc:docMk/>
            <pc:sldMk cId="525548780" sldId="2147479861"/>
            <ac:spMk id="7" creationId="{DD9D73CF-6237-CA8D-4BB9-A6F368E02920}"/>
          </ac:spMkLst>
        </pc:spChg>
      </pc:sldChg>
      <pc:sldChg chg="addSp modSp add mod">
        <pc:chgData name="Natalia Kostrzewa" userId="a28c5f14-52f9-4828-95d6-9e1b0af35f82" providerId="ADAL" clId="{35B1258B-57A2-42AC-BC20-E0F48E79F512}" dt="2026-08-28T13:13:29.357" v="630" actId="27614"/>
        <pc:sldMkLst>
          <pc:docMk/>
          <pc:sldMk cId="1527266268" sldId="2147479865"/>
        </pc:sldMkLst>
        <pc:spChg chg="mod">
          <ac:chgData name="Natalia Kostrzewa" userId="a28c5f14-52f9-4828-95d6-9e1b0af35f82" providerId="ADAL" clId="{35B1258B-57A2-42AC-BC20-E0F48E79F512}" dt="2026-08-28T10:21:56.779" v="116"/>
          <ac:spMkLst>
            <pc:docMk/>
            <pc:sldMk cId="1527266268" sldId="2147479865"/>
            <ac:spMk id="4" creationId="{1BD3BAB8-1BCF-FA3A-3673-204E666CC6D0}"/>
          </ac:spMkLst>
        </pc:spChg>
        <pc:spChg chg="mod">
          <ac:chgData name="Natalia Kostrzewa" userId="a28c5f14-52f9-4828-95d6-9e1b0af35f82" providerId="ADAL" clId="{35B1258B-57A2-42AC-BC20-E0F48E79F512}" dt="2026-08-28T10:22:02.298" v="117"/>
          <ac:spMkLst>
            <pc:docMk/>
            <pc:sldMk cId="1527266268" sldId="2147479865"/>
            <ac:spMk id="6" creationId="{15937C13-1BDC-4E50-047E-241F2A9957DB}"/>
          </ac:spMkLst>
        </pc:spChg>
        <pc:picChg chg="add mod">
          <ac:chgData name="Natalia Kostrzewa" userId="a28c5f14-52f9-4828-95d6-9e1b0af35f82" providerId="ADAL" clId="{35B1258B-57A2-42AC-BC20-E0F48E79F512}" dt="2026-08-28T13:13:29.357" v="630" actId="27614"/>
          <ac:picMkLst>
            <pc:docMk/>
            <pc:sldMk cId="1527266268" sldId="2147479865"/>
            <ac:picMk id="3" creationId="{CE0420C6-AD7C-F43A-4F12-200D88216110}"/>
          </ac:picMkLst>
        </pc:picChg>
      </pc:sldChg>
      <pc:sldChg chg="addSp modSp add mod">
        <pc:chgData name="Natalia Kostrzewa" userId="a28c5f14-52f9-4828-95d6-9e1b0af35f82" providerId="ADAL" clId="{35B1258B-57A2-42AC-BC20-E0F48E79F512}" dt="2026-08-28T13:14:33.987" v="641" actId="1076"/>
        <pc:sldMkLst>
          <pc:docMk/>
          <pc:sldMk cId="4114564343" sldId="2147479866"/>
        </pc:sldMkLst>
        <pc:spChg chg="mod">
          <ac:chgData name="Natalia Kostrzewa" userId="a28c5f14-52f9-4828-95d6-9e1b0af35f82" providerId="ADAL" clId="{35B1258B-57A2-42AC-BC20-E0F48E79F512}" dt="2026-08-28T10:22:10.315" v="118"/>
          <ac:spMkLst>
            <pc:docMk/>
            <pc:sldMk cId="4114564343" sldId="2147479866"/>
            <ac:spMk id="4" creationId="{61EEA322-14F5-031B-ECA0-DB281961E4FC}"/>
          </ac:spMkLst>
        </pc:spChg>
        <pc:spChg chg="mod">
          <ac:chgData name="Natalia Kostrzewa" userId="a28c5f14-52f9-4828-95d6-9e1b0af35f82" providerId="ADAL" clId="{35B1258B-57A2-42AC-BC20-E0F48E79F512}" dt="2026-08-28T10:22:15.084" v="119"/>
          <ac:spMkLst>
            <pc:docMk/>
            <pc:sldMk cId="4114564343" sldId="2147479866"/>
            <ac:spMk id="6" creationId="{1F0BEBA1-1178-87DE-A6BA-9EE961C6BDC0}"/>
          </ac:spMkLst>
        </pc:spChg>
        <pc:picChg chg="add mod">
          <ac:chgData name="Natalia Kostrzewa" userId="a28c5f14-52f9-4828-95d6-9e1b0af35f82" providerId="ADAL" clId="{35B1258B-57A2-42AC-BC20-E0F48E79F512}" dt="2026-08-28T13:14:33.987" v="641" actId="1076"/>
          <ac:picMkLst>
            <pc:docMk/>
            <pc:sldMk cId="4114564343" sldId="2147479866"/>
            <ac:picMk id="3" creationId="{AA3FF429-0349-8A24-3166-3EB6A958669C}"/>
          </ac:picMkLst>
        </pc:picChg>
      </pc:sldChg>
      <pc:sldChg chg="addSp delSp modSp add mod">
        <pc:chgData name="Natalia Kostrzewa" userId="a28c5f14-52f9-4828-95d6-9e1b0af35f82" providerId="ADAL" clId="{35B1258B-57A2-42AC-BC20-E0F48E79F512}" dt="2026-08-28T13:19:47.445" v="678" actId="27614"/>
        <pc:sldMkLst>
          <pc:docMk/>
          <pc:sldMk cId="2080014429" sldId="2147479867"/>
        </pc:sldMkLst>
        <pc:spChg chg="mod">
          <ac:chgData name="Natalia Kostrzewa" userId="a28c5f14-52f9-4828-95d6-9e1b0af35f82" providerId="ADAL" clId="{35B1258B-57A2-42AC-BC20-E0F48E79F512}" dt="2026-08-28T10:22:23.541" v="120"/>
          <ac:spMkLst>
            <pc:docMk/>
            <pc:sldMk cId="2080014429" sldId="2147479867"/>
            <ac:spMk id="4" creationId="{1C601730-97FB-581E-ED50-53B17D48CC21}"/>
          </ac:spMkLst>
        </pc:spChg>
        <pc:spChg chg="mod">
          <ac:chgData name="Natalia Kostrzewa" userId="a28c5f14-52f9-4828-95d6-9e1b0af35f82" providerId="ADAL" clId="{35B1258B-57A2-42AC-BC20-E0F48E79F512}" dt="2026-08-28T10:22:30.823" v="123" actId="20577"/>
          <ac:spMkLst>
            <pc:docMk/>
            <pc:sldMk cId="2080014429" sldId="2147479867"/>
            <ac:spMk id="6" creationId="{8E8C04E6-56A6-FE0F-234C-7AA533F331CA}"/>
          </ac:spMkLst>
        </pc:spChg>
        <pc:picChg chg="add mod">
          <ac:chgData name="Natalia Kostrzewa" userId="a28c5f14-52f9-4828-95d6-9e1b0af35f82" providerId="ADAL" clId="{35B1258B-57A2-42AC-BC20-E0F48E79F512}" dt="2026-08-28T13:19:47.445" v="678" actId="27614"/>
          <ac:picMkLst>
            <pc:docMk/>
            <pc:sldMk cId="2080014429" sldId="2147479867"/>
            <ac:picMk id="7" creationId="{0FC7A5D5-6147-5393-F864-D07EE66A854B}"/>
          </ac:picMkLst>
        </pc:picChg>
      </pc:sldChg>
      <pc:sldChg chg="addSp modSp add mod">
        <pc:chgData name="Natalia Kostrzewa" userId="a28c5f14-52f9-4828-95d6-9e1b0af35f82" providerId="ADAL" clId="{35B1258B-57A2-42AC-BC20-E0F48E79F512}" dt="2026-08-28T13:15:47.686" v="645" actId="27614"/>
        <pc:sldMkLst>
          <pc:docMk/>
          <pc:sldMk cId="3088271890" sldId="2147479868"/>
        </pc:sldMkLst>
        <pc:spChg chg="mod">
          <ac:chgData name="Natalia Kostrzewa" userId="a28c5f14-52f9-4828-95d6-9e1b0af35f82" providerId="ADAL" clId="{35B1258B-57A2-42AC-BC20-E0F48E79F512}" dt="2026-08-28T10:22:37.608" v="124"/>
          <ac:spMkLst>
            <pc:docMk/>
            <pc:sldMk cId="3088271890" sldId="2147479868"/>
            <ac:spMk id="4" creationId="{5D2B8C99-7B68-EB54-80B5-EF2DD2A89078}"/>
          </ac:spMkLst>
        </pc:spChg>
        <pc:spChg chg="mod">
          <ac:chgData name="Natalia Kostrzewa" userId="a28c5f14-52f9-4828-95d6-9e1b0af35f82" providerId="ADAL" clId="{35B1258B-57A2-42AC-BC20-E0F48E79F512}" dt="2026-08-28T10:22:42.837" v="125"/>
          <ac:spMkLst>
            <pc:docMk/>
            <pc:sldMk cId="3088271890" sldId="2147479868"/>
            <ac:spMk id="6" creationId="{6484B69F-48F1-E8FB-016B-90775E73ABED}"/>
          </ac:spMkLst>
        </pc:spChg>
        <pc:picChg chg="add mod">
          <ac:chgData name="Natalia Kostrzewa" userId="a28c5f14-52f9-4828-95d6-9e1b0af35f82" providerId="ADAL" clId="{35B1258B-57A2-42AC-BC20-E0F48E79F512}" dt="2026-08-28T13:15:47.686" v="645" actId="27614"/>
          <ac:picMkLst>
            <pc:docMk/>
            <pc:sldMk cId="3088271890" sldId="2147479868"/>
            <ac:picMk id="3" creationId="{F9F869DD-326D-A9E1-5FCC-DD82B6E3B802}"/>
          </ac:picMkLst>
        </pc:picChg>
      </pc:sldChg>
      <pc:sldChg chg="addSp delSp modSp add mod">
        <pc:chgData name="Natalia Kostrzewa" userId="a28c5f14-52f9-4828-95d6-9e1b0af35f82" providerId="ADAL" clId="{35B1258B-57A2-42AC-BC20-E0F48E79F512}" dt="2026-08-28T13:19:49.758" v="680" actId="403"/>
        <pc:sldMkLst>
          <pc:docMk/>
          <pc:sldMk cId="1428884043" sldId="2147479869"/>
        </pc:sldMkLst>
        <pc:spChg chg="mod">
          <ac:chgData name="Natalia Kostrzewa" userId="a28c5f14-52f9-4828-95d6-9e1b0af35f82" providerId="ADAL" clId="{35B1258B-57A2-42AC-BC20-E0F48E79F512}" dt="2026-08-28T10:22:54.782" v="126"/>
          <ac:spMkLst>
            <pc:docMk/>
            <pc:sldMk cId="1428884043" sldId="2147479869"/>
            <ac:spMk id="4" creationId="{FE07B4C0-1BEB-59F6-3F0B-68AFB7F84087}"/>
          </ac:spMkLst>
        </pc:spChg>
        <pc:spChg chg="mod">
          <ac:chgData name="Natalia Kostrzewa" userId="a28c5f14-52f9-4828-95d6-9e1b0af35f82" providerId="ADAL" clId="{35B1258B-57A2-42AC-BC20-E0F48E79F512}" dt="2026-08-28T13:19:49.758" v="680" actId="403"/>
          <ac:spMkLst>
            <pc:docMk/>
            <pc:sldMk cId="1428884043" sldId="2147479869"/>
            <ac:spMk id="6" creationId="{AB0A00E3-9544-245E-B126-A5E041905A60}"/>
          </ac:spMkLst>
        </pc:spChg>
      </pc:sldChg>
      <pc:sldChg chg="addSp modSp add mod">
        <pc:chgData name="Natalia Kostrzewa" userId="a28c5f14-52f9-4828-95d6-9e1b0af35f82" providerId="ADAL" clId="{35B1258B-57A2-42AC-BC20-E0F48E79F512}" dt="2026-08-28T13:17:03.798" v="652" actId="14100"/>
        <pc:sldMkLst>
          <pc:docMk/>
          <pc:sldMk cId="3206407477" sldId="2147479870"/>
        </pc:sldMkLst>
        <pc:spChg chg="mod">
          <ac:chgData name="Natalia Kostrzewa" userId="a28c5f14-52f9-4828-95d6-9e1b0af35f82" providerId="ADAL" clId="{35B1258B-57A2-42AC-BC20-E0F48E79F512}" dt="2026-08-28T10:23:16.077" v="128"/>
          <ac:spMkLst>
            <pc:docMk/>
            <pc:sldMk cId="3206407477" sldId="2147479870"/>
            <ac:spMk id="4" creationId="{0C01068E-6905-9E58-23AD-80156D292A02}"/>
          </ac:spMkLst>
        </pc:spChg>
        <pc:spChg chg="mod">
          <ac:chgData name="Natalia Kostrzewa" userId="a28c5f14-52f9-4828-95d6-9e1b0af35f82" providerId="ADAL" clId="{35B1258B-57A2-42AC-BC20-E0F48E79F512}" dt="2026-08-28T10:23:22.991" v="130" actId="20577"/>
          <ac:spMkLst>
            <pc:docMk/>
            <pc:sldMk cId="3206407477" sldId="2147479870"/>
            <ac:spMk id="6" creationId="{3B5FB991-8469-F540-9CAF-56B6ECF6359B}"/>
          </ac:spMkLst>
        </pc:spChg>
        <pc:picChg chg="add mod">
          <ac:chgData name="Natalia Kostrzewa" userId="a28c5f14-52f9-4828-95d6-9e1b0af35f82" providerId="ADAL" clId="{35B1258B-57A2-42AC-BC20-E0F48E79F512}" dt="2026-08-28T13:17:03.798" v="652" actId="14100"/>
          <ac:picMkLst>
            <pc:docMk/>
            <pc:sldMk cId="3206407477" sldId="2147479870"/>
            <ac:picMk id="3" creationId="{DB620123-3E1B-1467-A947-7D552461160D}"/>
          </ac:picMkLst>
        </pc:picChg>
      </pc:sldChg>
      <pc:sldChg chg="addSp modSp add mod">
        <pc:chgData name="Natalia Kostrzewa" userId="a28c5f14-52f9-4828-95d6-9e1b0af35f82" providerId="ADAL" clId="{35B1258B-57A2-42AC-BC20-E0F48E79F512}" dt="2026-08-28T13:17:47.532" v="656" actId="27614"/>
        <pc:sldMkLst>
          <pc:docMk/>
          <pc:sldMk cId="1585167593" sldId="2147479871"/>
        </pc:sldMkLst>
        <pc:spChg chg="mod">
          <ac:chgData name="Natalia Kostrzewa" userId="a28c5f14-52f9-4828-95d6-9e1b0af35f82" providerId="ADAL" clId="{35B1258B-57A2-42AC-BC20-E0F48E79F512}" dt="2026-08-28T10:23:28.505" v="131"/>
          <ac:spMkLst>
            <pc:docMk/>
            <pc:sldMk cId="1585167593" sldId="2147479871"/>
            <ac:spMk id="4" creationId="{4B301225-5859-C061-81B9-098A89D6CC75}"/>
          </ac:spMkLst>
        </pc:spChg>
        <pc:spChg chg="mod">
          <ac:chgData name="Natalia Kostrzewa" userId="a28c5f14-52f9-4828-95d6-9e1b0af35f82" providerId="ADAL" clId="{35B1258B-57A2-42AC-BC20-E0F48E79F512}" dt="2026-08-28T10:23:34.626" v="132"/>
          <ac:spMkLst>
            <pc:docMk/>
            <pc:sldMk cId="1585167593" sldId="2147479871"/>
            <ac:spMk id="6" creationId="{8A0D3D0E-A555-A8BF-72E7-13A2DF78D0F6}"/>
          </ac:spMkLst>
        </pc:spChg>
        <pc:picChg chg="add mod">
          <ac:chgData name="Natalia Kostrzewa" userId="a28c5f14-52f9-4828-95d6-9e1b0af35f82" providerId="ADAL" clId="{35B1258B-57A2-42AC-BC20-E0F48E79F512}" dt="2026-08-28T13:17:47.532" v="656" actId="27614"/>
          <ac:picMkLst>
            <pc:docMk/>
            <pc:sldMk cId="1585167593" sldId="2147479871"/>
            <ac:picMk id="3" creationId="{32F0785B-3EA6-69B5-3BE8-EC2828C3B2E4}"/>
          </ac:picMkLst>
        </pc:picChg>
      </pc:sldChg>
      <pc:sldChg chg="addSp modSp add mod">
        <pc:chgData name="Natalia Kostrzewa" userId="a28c5f14-52f9-4828-95d6-9e1b0af35f82" providerId="ADAL" clId="{35B1258B-57A2-42AC-BC20-E0F48E79F512}" dt="2026-08-28T13:18:08.471" v="661" actId="27614"/>
        <pc:sldMkLst>
          <pc:docMk/>
          <pc:sldMk cId="1601588430" sldId="2147479872"/>
        </pc:sldMkLst>
        <pc:spChg chg="mod">
          <ac:chgData name="Natalia Kostrzewa" userId="a28c5f14-52f9-4828-95d6-9e1b0af35f82" providerId="ADAL" clId="{35B1258B-57A2-42AC-BC20-E0F48E79F512}" dt="2026-08-28T13:17:47.534" v="657" actId="962"/>
          <ac:spMkLst>
            <pc:docMk/>
            <pc:sldMk cId="1601588430" sldId="2147479872"/>
            <ac:spMk id="4" creationId="{3CAE3482-5731-B632-C946-BEC382DB51EA}"/>
          </ac:spMkLst>
        </pc:spChg>
        <pc:spChg chg="mod">
          <ac:chgData name="Natalia Kostrzewa" userId="a28c5f14-52f9-4828-95d6-9e1b0af35f82" providerId="ADAL" clId="{35B1258B-57A2-42AC-BC20-E0F48E79F512}" dt="2026-08-28T10:23:50.226" v="134"/>
          <ac:spMkLst>
            <pc:docMk/>
            <pc:sldMk cId="1601588430" sldId="2147479872"/>
            <ac:spMk id="6" creationId="{0B2AF5ED-6F67-E9E7-E0CA-208CF3142690}"/>
          </ac:spMkLst>
        </pc:spChg>
        <pc:picChg chg="add mod">
          <ac:chgData name="Natalia Kostrzewa" userId="a28c5f14-52f9-4828-95d6-9e1b0af35f82" providerId="ADAL" clId="{35B1258B-57A2-42AC-BC20-E0F48E79F512}" dt="2026-08-28T13:18:08.471" v="661" actId="27614"/>
          <ac:picMkLst>
            <pc:docMk/>
            <pc:sldMk cId="1601588430" sldId="2147479872"/>
            <ac:picMk id="3" creationId="{66CCA4BF-C9CA-2FA1-3EED-58F577BA9DF9}"/>
          </ac:picMkLst>
        </pc:picChg>
      </pc:sldChg>
      <pc:sldChg chg="addSp modSp add mod">
        <pc:chgData name="Natalia Kostrzewa" userId="a28c5f14-52f9-4828-95d6-9e1b0af35f82" providerId="ADAL" clId="{35B1258B-57A2-42AC-BC20-E0F48E79F512}" dt="2026-08-28T13:18:45.731" v="667" actId="27614"/>
        <pc:sldMkLst>
          <pc:docMk/>
          <pc:sldMk cId="3280129457" sldId="2147479873"/>
        </pc:sldMkLst>
        <pc:spChg chg="mod">
          <ac:chgData name="Natalia Kostrzewa" userId="a28c5f14-52f9-4828-95d6-9e1b0af35f82" providerId="ADAL" clId="{35B1258B-57A2-42AC-BC20-E0F48E79F512}" dt="2026-08-28T13:18:08.471" v="662" actId="962"/>
          <ac:spMkLst>
            <pc:docMk/>
            <pc:sldMk cId="3280129457" sldId="2147479873"/>
            <ac:spMk id="4" creationId="{B598B0DA-3DDD-2591-8259-2044472C6148}"/>
          </ac:spMkLst>
        </pc:spChg>
        <pc:spChg chg="mod">
          <ac:chgData name="Natalia Kostrzewa" userId="a28c5f14-52f9-4828-95d6-9e1b0af35f82" providerId="ADAL" clId="{35B1258B-57A2-42AC-BC20-E0F48E79F512}" dt="2026-08-28T10:24:16.875" v="146" actId="115"/>
          <ac:spMkLst>
            <pc:docMk/>
            <pc:sldMk cId="3280129457" sldId="2147479873"/>
            <ac:spMk id="6" creationId="{9E1E6DD3-A611-7458-3413-0F2B1C8EBD35}"/>
          </ac:spMkLst>
        </pc:spChg>
        <pc:picChg chg="add mod">
          <ac:chgData name="Natalia Kostrzewa" userId="a28c5f14-52f9-4828-95d6-9e1b0af35f82" providerId="ADAL" clId="{35B1258B-57A2-42AC-BC20-E0F48E79F512}" dt="2026-08-28T13:18:45.731" v="667" actId="27614"/>
          <ac:picMkLst>
            <pc:docMk/>
            <pc:sldMk cId="3280129457" sldId="2147479873"/>
            <ac:picMk id="3" creationId="{08BAC589-3336-9A7C-9DAD-0D2C92D735D4}"/>
          </ac:picMkLst>
        </pc:picChg>
      </pc:sldChg>
      <pc:sldChg chg="addSp modSp add mod">
        <pc:chgData name="Natalia Kostrzewa" userId="a28c5f14-52f9-4828-95d6-9e1b0af35f82" providerId="ADAL" clId="{35B1258B-57A2-42AC-BC20-E0F48E79F512}" dt="2026-08-28T13:19:09.427" v="671" actId="27614"/>
        <pc:sldMkLst>
          <pc:docMk/>
          <pc:sldMk cId="778328657" sldId="2147479875"/>
        </pc:sldMkLst>
        <pc:spChg chg="mod">
          <ac:chgData name="Natalia Kostrzewa" userId="a28c5f14-52f9-4828-95d6-9e1b0af35f82" providerId="ADAL" clId="{35B1258B-57A2-42AC-BC20-E0F48E79F512}" dt="2026-08-28T10:26:22.669" v="147"/>
          <ac:spMkLst>
            <pc:docMk/>
            <pc:sldMk cId="778328657" sldId="2147479875"/>
            <ac:spMk id="4" creationId="{16C621B5-CB24-354B-C39F-5BA55D851F01}"/>
          </ac:spMkLst>
        </pc:spChg>
        <pc:spChg chg="mod">
          <ac:chgData name="Natalia Kostrzewa" userId="a28c5f14-52f9-4828-95d6-9e1b0af35f82" providerId="ADAL" clId="{35B1258B-57A2-42AC-BC20-E0F48E79F512}" dt="2026-08-28T10:26:27.586" v="148"/>
          <ac:spMkLst>
            <pc:docMk/>
            <pc:sldMk cId="778328657" sldId="2147479875"/>
            <ac:spMk id="6" creationId="{5B5189A6-5AF2-E3B9-CD2C-081DAE0C13C4}"/>
          </ac:spMkLst>
        </pc:spChg>
        <pc:picChg chg="add mod">
          <ac:chgData name="Natalia Kostrzewa" userId="a28c5f14-52f9-4828-95d6-9e1b0af35f82" providerId="ADAL" clId="{35B1258B-57A2-42AC-BC20-E0F48E79F512}" dt="2026-08-28T13:19:09.427" v="671" actId="27614"/>
          <ac:picMkLst>
            <pc:docMk/>
            <pc:sldMk cId="778328657" sldId="2147479875"/>
            <ac:picMk id="3" creationId="{7B2ECF86-25EC-9B45-BD84-B2D71CBF2A62}"/>
          </ac:picMkLst>
        </pc:picChg>
      </pc:sldChg>
      <pc:sldChg chg="addSp modSp add mod">
        <pc:chgData name="Natalia Kostrzewa" userId="a28c5f14-52f9-4828-95d6-9e1b0af35f82" providerId="ADAL" clId="{35B1258B-57A2-42AC-BC20-E0F48E79F512}" dt="2026-08-28T13:20:17.186" v="685" actId="27614"/>
        <pc:sldMkLst>
          <pc:docMk/>
          <pc:sldMk cId="1592632507" sldId="2147479876"/>
        </pc:sldMkLst>
        <pc:spChg chg="mod">
          <ac:chgData name="Natalia Kostrzewa" userId="a28c5f14-52f9-4828-95d6-9e1b0af35f82" providerId="ADAL" clId="{35B1258B-57A2-42AC-BC20-E0F48E79F512}" dt="2026-08-28T10:26:34.838" v="149"/>
          <ac:spMkLst>
            <pc:docMk/>
            <pc:sldMk cId="1592632507" sldId="2147479876"/>
            <ac:spMk id="4" creationId="{25093430-0AF6-853D-3237-4DBA875A58D7}"/>
          </ac:spMkLst>
        </pc:spChg>
        <pc:spChg chg="mod">
          <ac:chgData name="Natalia Kostrzewa" userId="a28c5f14-52f9-4828-95d6-9e1b0af35f82" providerId="ADAL" clId="{35B1258B-57A2-42AC-BC20-E0F48E79F512}" dt="2026-08-28T10:26:41.449" v="152" actId="20577"/>
          <ac:spMkLst>
            <pc:docMk/>
            <pc:sldMk cId="1592632507" sldId="2147479876"/>
            <ac:spMk id="6" creationId="{0A4C9119-0860-F08A-1893-6D3DBE0CA0F4}"/>
          </ac:spMkLst>
        </pc:spChg>
        <pc:picChg chg="add mod">
          <ac:chgData name="Natalia Kostrzewa" userId="a28c5f14-52f9-4828-95d6-9e1b0af35f82" providerId="ADAL" clId="{35B1258B-57A2-42AC-BC20-E0F48E79F512}" dt="2026-08-28T13:20:17.186" v="685" actId="27614"/>
          <ac:picMkLst>
            <pc:docMk/>
            <pc:sldMk cId="1592632507" sldId="2147479876"/>
            <ac:picMk id="3" creationId="{0D9B71A7-92A3-82BD-A011-923D74CDD168}"/>
          </ac:picMkLst>
        </pc:picChg>
      </pc:sldChg>
      <pc:sldChg chg="addSp modSp add mod">
        <pc:chgData name="Natalia Kostrzewa" userId="a28c5f14-52f9-4828-95d6-9e1b0af35f82" providerId="ADAL" clId="{35B1258B-57A2-42AC-BC20-E0F48E79F512}" dt="2026-08-28T13:20:25.757" v="689" actId="1076"/>
        <pc:sldMkLst>
          <pc:docMk/>
          <pc:sldMk cId="3757986402" sldId="2147479877"/>
        </pc:sldMkLst>
        <pc:spChg chg="mod">
          <ac:chgData name="Natalia Kostrzewa" userId="a28c5f14-52f9-4828-95d6-9e1b0af35f82" providerId="ADAL" clId="{35B1258B-57A2-42AC-BC20-E0F48E79F512}" dt="2026-08-28T10:26:47.036" v="153"/>
          <ac:spMkLst>
            <pc:docMk/>
            <pc:sldMk cId="3757986402" sldId="2147479877"/>
            <ac:spMk id="4" creationId="{E681E03D-2A45-E492-75E3-C9F1F14F6A31}"/>
          </ac:spMkLst>
        </pc:spChg>
        <pc:spChg chg="mod">
          <ac:chgData name="Natalia Kostrzewa" userId="a28c5f14-52f9-4828-95d6-9e1b0af35f82" providerId="ADAL" clId="{35B1258B-57A2-42AC-BC20-E0F48E79F512}" dt="2026-08-28T10:26:51.218" v="154"/>
          <ac:spMkLst>
            <pc:docMk/>
            <pc:sldMk cId="3757986402" sldId="2147479877"/>
            <ac:spMk id="6" creationId="{5C154AA5-C58D-DF2D-D29C-B5E964A6EB61}"/>
          </ac:spMkLst>
        </pc:spChg>
        <pc:picChg chg="add mod">
          <ac:chgData name="Natalia Kostrzewa" userId="a28c5f14-52f9-4828-95d6-9e1b0af35f82" providerId="ADAL" clId="{35B1258B-57A2-42AC-BC20-E0F48E79F512}" dt="2026-08-28T13:20:25.757" v="689" actId="1076"/>
          <ac:picMkLst>
            <pc:docMk/>
            <pc:sldMk cId="3757986402" sldId="2147479877"/>
            <ac:picMk id="2" creationId="{50E19C3E-E02D-880B-660D-B9F6201A43F4}"/>
          </ac:picMkLst>
        </pc:picChg>
      </pc:sldChg>
      <pc:sldChg chg="addSp modSp add mod">
        <pc:chgData name="Natalia Kostrzewa" userId="a28c5f14-52f9-4828-95d6-9e1b0af35f82" providerId="ADAL" clId="{35B1258B-57A2-42AC-BC20-E0F48E79F512}" dt="2026-08-28T13:21:16.655" v="693" actId="27614"/>
        <pc:sldMkLst>
          <pc:docMk/>
          <pc:sldMk cId="302911247" sldId="2147479878"/>
        </pc:sldMkLst>
        <pc:spChg chg="mod">
          <ac:chgData name="Natalia Kostrzewa" userId="a28c5f14-52f9-4828-95d6-9e1b0af35f82" providerId="ADAL" clId="{35B1258B-57A2-42AC-BC20-E0F48E79F512}" dt="2026-08-28T10:27:05.473" v="155"/>
          <ac:spMkLst>
            <pc:docMk/>
            <pc:sldMk cId="302911247" sldId="2147479878"/>
            <ac:spMk id="4" creationId="{7DB30FA5-8D37-F0CA-1C2C-1E42C116B1E5}"/>
          </ac:spMkLst>
        </pc:spChg>
        <pc:spChg chg="mod">
          <ac:chgData name="Natalia Kostrzewa" userId="a28c5f14-52f9-4828-95d6-9e1b0af35f82" providerId="ADAL" clId="{35B1258B-57A2-42AC-BC20-E0F48E79F512}" dt="2026-08-28T10:27:13.375" v="158" actId="20577"/>
          <ac:spMkLst>
            <pc:docMk/>
            <pc:sldMk cId="302911247" sldId="2147479878"/>
            <ac:spMk id="6" creationId="{D0D7C401-A6A5-2332-F084-C3F0DA685015}"/>
          </ac:spMkLst>
        </pc:spChg>
        <pc:picChg chg="add mod">
          <ac:chgData name="Natalia Kostrzewa" userId="a28c5f14-52f9-4828-95d6-9e1b0af35f82" providerId="ADAL" clId="{35B1258B-57A2-42AC-BC20-E0F48E79F512}" dt="2026-08-28T13:21:16.655" v="693" actId="27614"/>
          <ac:picMkLst>
            <pc:docMk/>
            <pc:sldMk cId="302911247" sldId="2147479878"/>
            <ac:picMk id="3" creationId="{5832C1EF-DAE2-D71B-B67C-B508B798E269}"/>
          </ac:picMkLst>
        </pc:picChg>
      </pc:sldChg>
      <pc:sldChg chg="addSp delSp modSp add mod">
        <pc:chgData name="Natalia Kostrzewa" userId="a28c5f14-52f9-4828-95d6-9e1b0af35f82" providerId="ADAL" clId="{35B1258B-57A2-42AC-BC20-E0F48E79F512}" dt="2026-08-28T10:32:02.609" v="221" actId="478"/>
        <pc:sldMkLst>
          <pc:docMk/>
          <pc:sldMk cId="1338426936" sldId="2147479879"/>
        </pc:sldMkLst>
        <pc:spChg chg="mod">
          <ac:chgData name="Natalia Kostrzewa" userId="a28c5f14-52f9-4828-95d6-9e1b0af35f82" providerId="ADAL" clId="{35B1258B-57A2-42AC-BC20-E0F48E79F512}" dt="2026-08-28T10:27:18.695" v="159"/>
          <ac:spMkLst>
            <pc:docMk/>
            <pc:sldMk cId="1338426936" sldId="2147479879"/>
            <ac:spMk id="4" creationId="{5F2C3CEE-CCEB-49A2-9C5A-48430003DFBB}"/>
          </ac:spMkLst>
        </pc:spChg>
        <pc:spChg chg="mod">
          <ac:chgData name="Natalia Kostrzewa" userId="a28c5f14-52f9-4828-95d6-9e1b0af35f82" providerId="ADAL" clId="{35B1258B-57A2-42AC-BC20-E0F48E79F512}" dt="2026-08-28T10:27:24.529" v="160"/>
          <ac:spMkLst>
            <pc:docMk/>
            <pc:sldMk cId="1338426936" sldId="2147479879"/>
            <ac:spMk id="6" creationId="{DCFC4890-E8E0-7DB4-81BC-22CBEC8E28F4}"/>
          </ac:spMkLst>
        </pc:spChg>
      </pc:sldChg>
      <pc:sldChg chg="addSp modSp add mod">
        <pc:chgData name="Natalia Kostrzewa" userId="a28c5f14-52f9-4828-95d6-9e1b0af35f82" providerId="ADAL" clId="{35B1258B-57A2-42AC-BC20-E0F48E79F512}" dt="2026-08-28T13:21:53.284" v="697" actId="27614"/>
        <pc:sldMkLst>
          <pc:docMk/>
          <pc:sldMk cId="2053529037" sldId="2147479880"/>
        </pc:sldMkLst>
        <pc:spChg chg="mod">
          <ac:chgData name="Natalia Kostrzewa" userId="a28c5f14-52f9-4828-95d6-9e1b0af35f82" providerId="ADAL" clId="{35B1258B-57A2-42AC-BC20-E0F48E79F512}" dt="2026-08-28T10:27:29.505" v="161"/>
          <ac:spMkLst>
            <pc:docMk/>
            <pc:sldMk cId="2053529037" sldId="2147479880"/>
            <ac:spMk id="4" creationId="{CFA65B6E-1021-A574-41F9-CD2FB8FED293}"/>
          </ac:spMkLst>
        </pc:spChg>
        <pc:spChg chg="mod">
          <ac:chgData name="Natalia Kostrzewa" userId="a28c5f14-52f9-4828-95d6-9e1b0af35f82" providerId="ADAL" clId="{35B1258B-57A2-42AC-BC20-E0F48E79F512}" dt="2026-08-28T10:27:35.993" v="163" actId="20577"/>
          <ac:spMkLst>
            <pc:docMk/>
            <pc:sldMk cId="2053529037" sldId="2147479880"/>
            <ac:spMk id="6" creationId="{889AFC2C-5AD0-E0C4-B466-38D23AA210F4}"/>
          </ac:spMkLst>
        </pc:spChg>
        <pc:picChg chg="add mod">
          <ac:chgData name="Natalia Kostrzewa" userId="a28c5f14-52f9-4828-95d6-9e1b0af35f82" providerId="ADAL" clId="{35B1258B-57A2-42AC-BC20-E0F48E79F512}" dt="2026-08-28T13:21:53.284" v="697" actId="27614"/>
          <ac:picMkLst>
            <pc:docMk/>
            <pc:sldMk cId="2053529037" sldId="2147479880"/>
            <ac:picMk id="3" creationId="{A94696A7-BE83-3526-22A3-3CE68EDC2B73}"/>
          </ac:picMkLst>
        </pc:picChg>
      </pc:sldChg>
      <pc:sldChg chg="addSp modSp add mod">
        <pc:chgData name="Natalia Kostrzewa" userId="a28c5f14-52f9-4828-95d6-9e1b0af35f82" providerId="ADAL" clId="{35B1258B-57A2-42AC-BC20-E0F48E79F512}" dt="2026-08-28T13:23:33.068" v="701" actId="27614"/>
        <pc:sldMkLst>
          <pc:docMk/>
          <pc:sldMk cId="2829439844" sldId="2147479881"/>
        </pc:sldMkLst>
        <pc:spChg chg="mod">
          <ac:chgData name="Natalia Kostrzewa" userId="a28c5f14-52f9-4828-95d6-9e1b0af35f82" providerId="ADAL" clId="{35B1258B-57A2-42AC-BC20-E0F48E79F512}" dt="2026-08-28T10:27:45.713" v="164"/>
          <ac:spMkLst>
            <pc:docMk/>
            <pc:sldMk cId="2829439844" sldId="2147479881"/>
            <ac:spMk id="4" creationId="{890EA746-9799-DA7F-69EB-24B3F3A242A7}"/>
          </ac:spMkLst>
        </pc:spChg>
        <pc:spChg chg="mod">
          <ac:chgData name="Natalia Kostrzewa" userId="a28c5f14-52f9-4828-95d6-9e1b0af35f82" providerId="ADAL" clId="{35B1258B-57A2-42AC-BC20-E0F48E79F512}" dt="2026-08-28T10:28:11.487" v="172" actId="20577"/>
          <ac:spMkLst>
            <pc:docMk/>
            <pc:sldMk cId="2829439844" sldId="2147479881"/>
            <ac:spMk id="6" creationId="{900AC8C9-9CA6-85C4-6EC1-B7BAAD3590A3}"/>
          </ac:spMkLst>
        </pc:spChg>
        <pc:picChg chg="add mod">
          <ac:chgData name="Natalia Kostrzewa" userId="a28c5f14-52f9-4828-95d6-9e1b0af35f82" providerId="ADAL" clId="{35B1258B-57A2-42AC-BC20-E0F48E79F512}" dt="2026-08-28T13:23:33.068" v="701" actId="27614"/>
          <ac:picMkLst>
            <pc:docMk/>
            <pc:sldMk cId="2829439844" sldId="2147479881"/>
            <ac:picMk id="3" creationId="{AF92C965-6461-A8A3-4D6E-FD9FBA0BE09B}"/>
          </ac:picMkLst>
        </pc:picChg>
      </pc:sldChg>
      <pc:sldChg chg="addSp modSp add mod">
        <pc:chgData name="Natalia Kostrzewa" userId="a28c5f14-52f9-4828-95d6-9e1b0af35f82" providerId="ADAL" clId="{35B1258B-57A2-42AC-BC20-E0F48E79F512}" dt="2026-08-28T13:24:12.828" v="706" actId="962"/>
        <pc:sldMkLst>
          <pc:docMk/>
          <pc:sldMk cId="706758831" sldId="2147479882"/>
        </pc:sldMkLst>
        <pc:spChg chg="mod">
          <ac:chgData name="Natalia Kostrzewa" userId="a28c5f14-52f9-4828-95d6-9e1b0af35f82" providerId="ADAL" clId="{35B1258B-57A2-42AC-BC20-E0F48E79F512}" dt="2026-08-28T10:28:19.659" v="174" actId="27636"/>
          <ac:spMkLst>
            <pc:docMk/>
            <pc:sldMk cId="706758831" sldId="2147479882"/>
            <ac:spMk id="4" creationId="{10AB5943-15A4-A69F-6A90-E477E63B2355}"/>
          </ac:spMkLst>
        </pc:spChg>
        <pc:spChg chg="mod">
          <ac:chgData name="Natalia Kostrzewa" userId="a28c5f14-52f9-4828-95d6-9e1b0af35f82" providerId="ADAL" clId="{35B1258B-57A2-42AC-BC20-E0F48E79F512}" dt="2026-08-28T10:28:30.100" v="176" actId="113"/>
          <ac:spMkLst>
            <pc:docMk/>
            <pc:sldMk cId="706758831" sldId="2147479882"/>
            <ac:spMk id="6" creationId="{23779732-631A-A7EB-A783-B56737D50F02}"/>
          </ac:spMkLst>
        </pc:spChg>
        <pc:picChg chg="add mod">
          <ac:chgData name="Natalia Kostrzewa" userId="a28c5f14-52f9-4828-95d6-9e1b0af35f82" providerId="ADAL" clId="{35B1258B-57A2-42AC-BC20-E0F48E79F512}" dt="2026-08-28T13:24:12.828" v="706" actId="962"/>
          <ac:picMkLst>
            <pc:docMk/>
            <pc:sldMk cId="706758831" sldId="2147479882"/>
            <ac:picMk id="3" creationId="{2656CD3C-2F46-A04F-88C1-1F2DA8718E2C}"/>
          </ac:picMkLst>
        </pc:picChg>
      </pc:sldChg>
      <pc:sldChg chg="addSp modSp add mod">
        <pc:chgData name="Natalia Kostrzewa" userId="a28c5f14-52f9-4828-95d6-9e1b0af35f82" providerId="ADAL" clId="{35B1258B-57A2-42AC-BC20-E0F48E79F512}" dt="2026-08-28T13:25:04.472" v="710" actId="1076"/>
        <pc:sldMkLst>
          <pc:docMk/>
          <pc:sldMk cId="2067875618" sldId="2147479883"/>
        </pc:sldMkLst>
        <pc:spChg chg="mod">
          <ac:chgData name="Natalia Kostrzewa" userId="a28c5f14-52f9-4828-95d6-9e1b0af35f82" providerId="ADAL" clId="{35B1258B-57A2-42AC-BC20-E0F48E79F512}" dt="2026-08-28T10:28:41.861" v="177"/>
          <ac:spMkLst>
            <pc:docMk/>
            <pc:sldMk cId="2067875618" sldId="2147479883"/>
            <ac:spMk id="4" creationId="{17006E19-8AA0-B4E2-BC03-306FBE837E39}"/>
          </ac:spMkLst>
        </pc:spChg>
        <pc:spChg chg="mod">
          <ac:chgData name="Natalia Kostrzewa" userId="a28c5f14-52f9-4828-95d6-9e1b0af35f82" providerId="ADAL" clId="{35B1258B-57A2-42AC-BC20-E0F48E79F512}" dt="2026-08-28T10:28:46.642" v="178"/>
          <ac:spMkLst>
            <pc:docMk/>
            <pc:sldMk cId="2067875618" sldId="2147479883"/>
            <ac:spMk id="6" creationId="{3EB4F59C-97D4-DD7F-452F-B25EDCC09531}"/>
          </ac:spMkLst>
        </pc:spChg>
        <pc:picChg chg="add mod">
          <ac:chgData name="Natalia Kostrzewa" userId="a28c5f14-52f9-4828-95d6-9e1b0af35f82" providerId="ADAL" clId="{35B1258B-57A2-42AC-BC20-E0F48E79F512}" dt="2026-08-28T13:25:04.472" v="710" actId="1076"/>
          <ac:picMkLst>
            <pc:docMk/>
            <pc:sldMk cId="2067875618" sldId="2147479883"/>
            <ac:picMk id="2" creationId="{8F480562-96E3-8455-F6B2-0453195AE57F}"/>
          </ac:picMkLst>
        </pc:picChg>
      </pc:sldChg>
      <pc:sldChg chg="addSp delSp modSp add mod">
        <pc:chgData name="Natalia Kostrzewa" userId="a28c5f14-52f9-4828-95d6-9e1b0af35f82" providerId="ADAL" clId="{35B1258B-57A2-42AC-BC20-E0F48E79F512}" dt="2026-08-28T13:25:55.089" v="714" actId="27614"/>
        <pc:sldMkLst>
          <pc:docMk/>
          <pc:sldMk cId="1381786743" sldId="2147479884"/>
        </pc:sldMkLst>
        <pc:spChg chg="add del mod">
          <ac:chgData name="Natalia Kostrzewa" userId="a28c5f14-52f9-4828-95d6-9e1b0af35f82" providerId="ADAL" clId="{35B1258B-57A2-42AC-BC20-E0F48E79F512}" dt="2026-08-28T10:29:11.866" v="209"/>
          <ac:spMkLst>
            <pc:docMk/>
            <pc:sldMk cId="1381786743" sldId="2147479884"/>
            <ac:spMk id="3" creationId="{A666BB1C-6BDE-426C-5279-03739590E8DE}"/>
          </ac:spMkLst>
        </pc:spChg>
        <pc:spChg chg="add mod">
          <ac:chgData name="Natalia Kostrzewa" userId="a28c5f14-52f9-4828-95d6-9e1b0af35f82" providerId="ADAL" clId="{35B1258B-57A2-42AC-BC20-E0F48E79F512}" dt="2026-08-28T10:29:16.874" v="210"/>
          <ac:spMkLst>
            <pc:docMk/>
            <pc:sldMk cId="1381786743" sldId="2147479884"/>
            <ac:spMk id="7" creationId="{39EBAA42-321E-FF1C-C2E6-4612DB026241}"/>
          </ac:spMkLst>
        </pc:spChg>
        <pc:picChg chg="add mod">
          <ac:chgData name="Natalia Kostrzewa" userId="a28c5f14-52f9-4828-95d6-9e1b0af35f82" providerId="ADAL" clId="{35B1258B-57A2-42AC-BC20-E0F48E79F512}" dt="2026-08-28T13:25:55.089" v="714" actId="27614"/>
          <ac:picMkLst>
            <pc:docMk/>
            <pc:sldMk cId="1381786743" sldId="2147479884"/>
            <ac:picMk id="9" creationId="{CA5BCB88-3612-EC0D-225E-0F4EC56BBE71}"/>
          </ac:picMkLst>
        </pc:picChg>
      </pc:sldChg>
      <pc:sldChg chg="addSp modSp add mod">
        <pc:chgData name="Natalia Kostrzewa" userId="a28c5f14-52f9-4828-95d6-9e1b0af35f82" providerId="ADAL" clId="{35B1258B-57A2-42AC-BC20-E0F48E79F512}" dt="2026-08-28T13:26:11.199" v="718" actId="27614"/>
        <pc:sldMkLst>
          <pc:docMk/>
          <pc:sldMk cId="1982054201" sldId="2147479885"/>
        </pc:sldMkLst>
        <pc:spChg chg="mod">
          <ac:chgData name="Natalia Kostrzewa" userId="a28c5f14-52f9-4828-95d6-9e1b0af35f82" providerId="ADAL" clId="{35B1258B-57A2-42AC-BC20-E0F48E79F512}" dt="2026-08-28T10:29:27.039" v="212"/>
          <ac:spMkLst>
            <pc:docMk/>
            <pc:sldMk cId="1982054201" sldId="2147479885"/>
            <ac:spMk id="3" creationId="{B5620AD7-9010-6E8C-492A-0781E3C0DDE0}"/>
          </ac:spMkLst>
        </pc:spChg>
        <pc:spChg chg="mod">
          <ac:chgData name="Natalia Kostrzewa" userId="a28c5f14-52f9-4828-95d6-9e1b0af35f82" providerId="ADAL" clId="{35B1258B-57A2-42AC-BC20-E0F48E79F512}" dt="2026-08-28T10:29:22.616" v="211"/>
          <ac:spMkLst>
            <pc:docMk/>
            <pc:sldMk cId="1982054201" sldId="2147479885"/>
            <ac:spMk id="7" creationId="{43FABA3E-BEE0-55DF-0B9C-736D80236AD8}"/>
          </ac:spMkLst>
        </pc:spChg>
        <pc:picChg chg="add mod">
          <ac:chgData name="Natalia Kostrzewa" userId="a28c5f14-52f9-4828-95d6-9e1b0af35f82" providerId="ADAL" clId="{35B1258B-57A2-42AC-BC20-E0F48E79F512}" dt="2026-08-28T13:26:11.199" v="718" actId="27614"/>
          <ac:picMkLst>
            <pc:docMk/>
            <pc:sldMk cId="1982054201" sldId="2147479885"/>
            <ac:picMk id="4" creationId="{D74215EB-76AC-E64B-7DEF-7D8534749C24}"/>
          </ac:picMkLst>
        </pc:picChg>
      </pc:sldChg>
      <pc:sldChg chg="addSp modSp add mod">
        <pc:chgData name="Natalia Kostrzewa" userId="a28c5f14-52f9-4828-95d6-9e1b0af35f82" providerId="ADAL" clId="{35B1258B-57A2-42AC-BC20-E0F48E79F512}" dt="2026-08-28T13:26:30.045" v="722" actId="27614"/>
        <pc:sldMkLst>
          <pc:docMk/>
          <pc:sldMk cId="636199347" sldId="2147479886"/>
        </pc:sldMkLst>
        <pc:spChg chg="mod">
          <ac:chgData name="Natalia Kostrzewa" userId="a28c5f14-52f9-4828-95d6-9e1b0af35f82" providerId="ADAL" clId="{35B1258B-57A2-42AC-BC20-E0F48E79F512}" dt="2026-08-28T10:29:31.373" v="213"/>
          <ac:spMkLst>
            <pc:docMk/>
            <pc:sldMk cId="636199347" sldId="2147479886"/>
            <ac:spMk id="3" creationId="{64BC699D-16E9-67CA-3E1F-8B218DDB592F}"/>
          </ac:spMkLst>
        </pc:spChg>
        <pc:spChg chg="mod">
          <ac:chgData name="Natalia Kostrzewa" userId="a28c5f14-52f9-4828-95d6-9e1b0af35f82" providerId="ADAL" clId="{35B1258B-57A2-42AC-BC20-E0F48E79F512}" dt="2026-08-28T10:29:34.543" v="214"/>
          <ac:spMkLst>
            <pc:docMk/>
            <pc:sldMk cId="636199347" sldId="2147479886"/>
            <ac:spMk id="7" creationId="{80BD90DF-DE4B-1701-99D4-061C3A7983C8}"/>
          </ac:spMkLst>
        </pc:spChg>
        <pc:picChg chg="add mod">
          <ac:chgData name="Natalia Kostrzewa" userId="a28c5f14-52f9-4828-95d6-9e1b0af35f82" providerId="ADAL" clId="{35B1258B-57A2-42AC-BC20-E0F48E79F512}" dt="2026-08-28T13:26:30.045" v="722" actId="27614"/>
          <ac:picMkLst>
            <pc:docMk/>
            <pc:sldMk cId="636199347" sldId="2147479886"/>
            <ac:picMk id="4" creationId="{E8F26FA0-AA52-9ED1-40E9-DE1053DE0928}"/>
          </ac:picMkLst>
        </pc:picChg>
      </pc:sldChg>
      <pc:sldChg chg="addSp modSp add mod">
        <pc:chgData name="Natalia Kostrzewa" userId="a28c5f14-52f9-4828-95d6-9e1b0af35f82" providerId="ADAL" clId="{35B1258B-57A2-42AC-BC20-E0F48E79F512}" dt="2026-08-28T13:26:43.739" v="726" actId="1076"/>
        <pc:sldMkLst>
          <pc:docMk/>
          <pc:sldMk cId="1249176016" sldId="2147479887"/>
        </pc:sldMkLst>
        <pc:spChg chg="mod">
          <ac:chgData name="Natalia Kostrzewa" userId="a28c5f14-52f9-4828-95d6-9e1b0af35f82" providerId="ADAL" clId="{35B1258B-57A2-42AC-BC20-E0F48E79F512}" dt="2026-08-28T10:29:46.908" v="215"/>
          <ac:spMkLst>
            <pc:docMk/>
            <pc:sldMk cId="1249176016" sldId="2147479887"/>
            <ac:spMk id="3" creationId="{C9AA5D99-2ABC-F2B0-413E-4C0268506ADC}"/>
          </ac:spMkLst>
        </pc:spChg>
        <pc:spChg chg="mod">
          <ac:chgData name="Natalia Kostrzewa" userId="a28c5f14-52f9-4828-95d6-9e1b0af35f82" providerId="ADAL" clId="{35B1258B-57A2-42AC-BC20-E0F48E79F512}" dt="2026-08-28T10:29:51.509" v="216"/>
          <ac:spMkLst>
            <pc:docMk/>
            <pc:sldMk cId="1249176016" sldId="2147479887"/>
            <ac:spMk id="7" creationId="{B93303A8-8A31-ACD2-D4F9-8D62DB647744}"/>
          </ac:spMkLst>
        </pc:spChg>
        <pc:picChg chg="add mod">
          <ac:chgData name="Natalia Kostrzewa" userId="a28c5f14-52f9-4828-95d6-9e1b0af35f82" providerId="ADAL" clId="{35B1258B-57A2-42AC-BC20-E0F48E79F512}" dt="2026-08-28T13:26:43.739" v="726" actId="1076"/>
          <ac:picMkLst>
            <pc:docMk/>
            <pc:sldMk cId="1249176016" sldId="2147479887"/>
            <ac:picMk id="2" creationId="{3EB2499C-3E8C-1CD9-4680-F00027B6301C}"/>
          </ac:picMkLst>
        </pc:picChg>
      </pc:sldChg>
      <pc:sldChg chg="modSp add mod">
        <pc:chgData name="Natalia Kostrzewa" userId="a28c5f14-52f9-4828-95d6-9e1b0af35f82" providerId="ADAL" clId="{35B1258B-57A2-42AC-BC20-E0F48E79F512}" dt="2026-08-28T10:37:09.292" v="242" actId="20577"/>
        <pc:sldMkLst>
          <pc:docMk/>
          <pc:sldMk cId="3139162662" sldId="2147479888"/>
        </pc:sldMkLst>
        <pc:spChg chg="mod">
          <ac:chgData name="Natalia Kostrzewa" userId="a28c5f14-52f9-4828-95d6-9e1b0af35f82" providerId="ADAL" clId="{35B1258B-57A2-42AC-BC20-E0F48E79F512}" dt="2026-08-28T10:36:47.463" v="237"/>
          <ac:spMkLst>
            <pc:docMk/>
            <pc:sldMk cId="3139162662" sldId="2147479888"/>
            <ac:spMk id="3" creationId="{84B11B4A-FF5A-BBF2-648E-310F03FFD4F5}"/>
          </ac:spMkLst>
        </pc:spChg>
        <pc:spChg chg="mod">
          <ac:chgData name="Natalia Kostrzewa" userId="a28c5f14-52f9-4828-95d6-9e1b0af35f82" providerId="ADAL" clId="{35B1258B-57A2-42AC-BC20-E0F48E79F512}" dt="2026-08-28T10:37:09.292" v="242" actId="20577"/>
          <ac:spMkLst>
            <pc:docMk/>
            <pc:sldMk cId="3139162662" sldId="2147479888"/>
            <ac:spMk id="7" creationId="{C1F0BD9F-A4BE-10AF-F43F-C94CEF5225EE}"/>
          </ac:spMkLst>
        </pc:spChg>
      </pc:sldChg>
      <pc:sldChg chg="addSp modSp add mod">
        <pc:chgData name="Natalia Kostrzewa" userId="a28c5f14-52f9-4828-95d6-9e1b0af35f82" providerId="ADAL" clId="{35B1258B-57A2-42AC-BC20-E0F48E79F512}" dt="2026-08-28T13:27:24.164" v="731" actId="27614"/>
        <pc:sldMkLst>
          <pc:docMk/>
          <pc:sldMk cId="3794619439" sldId="2147479889"/>
        </pc:sldMkLst>
        <pc:spChg chg="mod">
          <ac:chgData name="Natalia Kostrzewa" userId="a28c5f14-52f9-4828-95d6-9e1b0af35f82" providerId="ADAL" clId="{35B1258B-57A2-42AC-BC20-E0F48E79F512}" dt="2026-08-28T10:37:18.645" v="243"/>
          <ac:spMkLst>
            <pc:docMk/>
            <pc:sldMk cId="3794619439" sldId="2147479889"/>
            <ac:spMk id="3" creationId="{DFE39937-976F-B118-99FE-D6D9B966A9A7}"/>
          </ac:spMkLst>
        </pc:spChg>
        <pc:spChg chg="mod">
          <ac:chgData name="Natalia Kostrzewa" userId="a28c5f14-52f9-4828-95d6-9e1b0af35f82" providerId="ADAL" clId="{35B1258B-57A2-42AC-BC20-E0F48E79F512}" dt="2026-08-28T10:37:22.466" v="244"/>
          <ac:spMkLst>
            <pc:docMk/>
            <pc:sldMk cId="3794619439" sldId="2147479889"/>
            <ac:spMk id="7" creationId="{1E27B53B-C14B-60F2-66B3-FE2A7AC880D6}"/>
          </ac:spMkLst>
        </pc:spChg>
        <pc:picChg chg="add mod">
          <ac:chgData name="Natalia Kostrzewa" userId="a28c5f14-52f9-4828-95d6-9e1b0af35f82" providerId="ADAL" clId="{35B1258B-57A2-42AC-BC20-E0F48E79F512}" dt="2026-08-28T13:27:24.164" v="731" actId="27614"/>
          <ac:picMkLst>
            <pc:docMk/>
            <pc:sldMk cId="3794619439" sldId="2147479889"/>
            <ac:picMk id="4" creationId="{584ED0BB-DED8-712F-3675-E09C43A08B94}"/>
          </ac:picMkLst>
        </pc:picChg>
      </pc:sldChg>
      <pc:sldChg chg="modSp add mod">
        <pc:chgData name="Natalia Kostrzewa" userId="a28c5f14-52f9-4828-95d6-9e1b0af35f82" providerId="ADAL" clId="{35B1258B-57A2-42AC-BC20-E0F48E79F512}" dt="2026-08-28T10:38:03.517" v="263" actId="20577"/>
        <pc:sldMkLst>
          <pc:docMk/>
          <pc:sldMk cId="2698303276" sldId="2147479890"/>
        </pc:sldMkLst>
        <pc:spChg chg="mod">
          <ac:chgData name="Natalia Kostrzewa" userId="a28c5f14-52f9-4828-95d6-9e1b0af35f82" providerId="ADAL" clId="{35B1258B-57A2-42AC-BC20-E0F48E79F512}" dt="2026-08-28T10:37:30.651" v="245"/>
          <ac:spMkLst>
            <pc:docMk/>
            <pc:sldMk cId="2698303276" sldId="2147479890"/>
            <ac:spMk id="3" creationId="{6E3D813F-666F-CEA3-03E6-EC84A7807654}"/>
          </ac:spMkLst>
        </pc:spChg>
        <pc:spChg chg="mod">
          <ac:chgData name="Natalia Kostrzewa" userId="a28c5f14-52f9-4828-95d6-9e1b0af35f82" providerId="ADAL" clId="{35B1258B-57A2-42AC-BC20-E0F48E79F512}" dt="2026-08-28T10:38:03.517" v="263" actId="20577"/>
          <ac:spMkLst>
            <pc:docMk/>
            <pc:sldMk cId="2698303276" sldId="2147479890"/>
            <ac:spMk id="7" creationId="{D4B79AF4-1232-2542-12A1-6912942EB3A5}"/>
          </ac:spMkLst>
        </pc:spChg>
      </pc:sldChg>
      <pc:sldChg chg="addSp modSp add mod">
        <pc:chgData name="Natalia Kostrzewa" userId="a28c5f14-52f9-4828-95d6-9e1b0af35f82" providerId="ADAL" clId="{35B1258B-57A2-42AC-BC20-E0F48E79F512}" dt="2026-08-28T13:27:37.158" v="737" actId="1076"/>
        <pc:sldMkLst>
          <pc:docMk/>
          <pc:sldMk cId="4234580317" sldId="2147479891"/>
        </pc:sldMkLst>
        <pc:spChg chg="mod">
          <ac:chgData name="Natalia Kostrzewa" userId="a28c5f14-52f9-4828-95d6-9e1b0af35f82" providerId="ADAL" clId="{35B1258B-57A2-42AC-BC20-E0F48E79F512}" dt="2026-08-28T10:38:10.385" v="264"/>
          <ac:spMkLst>
            <pc:docMk/>
            <pc:sldMk cId="4234580317" sldId="2147479891"/>
            <ac:spMk id="3" creationId="{C9D50E5B-0E1F-E2F8-480A-845F6AEEA340}"/>
          </ac:spMkLst>
        </pc:spChg>
        <pc:spChg chg="mod">
          <ac:chgData name="Natalia Kostrzewa" userId="a28c5f14-52f9-4828-95d6-9e1b0af35f82" providerId="ADAL" clId="{35B1258B-57A2-42AC-BC20-E0F48E79F512}" dt="2026-08-28T10:38:16.052" v="265"/>
          <ac:spMkLst>
            <pc:docMk/>
            <pc:sldMk cId="4234580317" sldId="2147479891"/>
            <ac:spMk id="7" creationId="{6822DE07-A7CC-1E1F-9AA5-592EC5E9073E}"/>
          </ac:spMkLst>
        </pc:spChg>
        <pc:picChg chg="add mod">
          <ac:chgData name="Natalia Kostrzewa" userId="a28c5f14-52f9-4828-95d6-9e1b0af35f82" providerId="ADAL" clId="{35B1258B-57A2-42AC-BC20-E0F48E79F512}" dt="2026-08-28T13:27:37.158" v="737" actId="1076"/>
          <ac:picMkLst>
            <pc:docMk/>
            <pc:sldMk cId="4234580317" sldId="2147479891"/>
            <ac:picMk id="2" creationId="{090ABA09-8CF4-B31B-7D13-33CA03338CA1}"/>
          </ac:picMkLst>
        </pc:picChg>
      </pc:sldChg>
      <pc:sldChg chg="addSp modSp add mod">
        <pc:chgData name="Natalia Kostrzewa" userId="a28c5f14-52f9-4828-95d6-9e1b0af35f82" providerId="ADAL" clId="{35B1258B-57A2-42AC-BC20-E0F48E79F512}" dt="2026-08-28T13:27:53.416" v="743" actId="1076"/>
        <pc:sldMkLst>
          <pc:docMk/>
          <pc:sldMk cId="779586822" sldId="2147479892"/>
        </pc:sldMkLst>
        <pc:spChg chg="mod">
          <ac:chgData name="Natalia Kostrzewa" userId="a28c5f14-52f9-4828-95d6-9e1b0af35f82" providerId="ADAL" clId="{35B1258B-57A2-42AC-BC20-E0F48E79F512}" dt="2026-08-28T10:38:21.448" v="266"/>
          <ac:spMkLst>
            <pc:docMk/>
            <pc:sldMk cId="779586822" sldId="2147479892"/>
            <ac:spMk id="3" creationId="{BAC7211A-7D71-2A29-0FE6-E523C140518C}"/>
          </ac:spMkLst>
        </pc:spChg>
        <pc:spChg chg="mod">
          <ac:chgData name="Natalia Kostrzewa" userId="a28c5f14-52f9-4828-95d6-9e1b0af35f82" providerId="ADAL" clId="{35B1258B-57A2-42AC-BC20-E0F48E79F512}" dt="2026-08-28T10:38:26.530" v="268" actId="20577"/>
          <ac:spMkLst>
            <pc:docMk/>
            <pc:sldMk cId="779586822" sldId="2147479892"/>
            <ac:spMk id="7" creationId="{E1D22CB3-C4A0-625F-61AF-D428472910A8}"/>
          </ac:spMkLst>
        </pc:spChg>
        <pc:picChg chg="add mod">
          <ac:chgData name="Natalia Kostrzewa" userId="a28c5f14-52f9-4828-95d6-9e1b0af35f82" providerId="ADAL" clId="{35B1258B-57A2-42AC-BC20-E0F48E79F512}" dt="2026-08-28T13:27:53.416" v="743" actId="1076"/>
          <ac:picMkLst>
            <pc:docMk/>
            <pc:sldMk cId="779586822" sldId="2147479892"/>
            <ac:picMk id="2" creationId="{B07F56B4-174D-EC1D-D8BC-5089FA6B4539}"/>
          </ac:picMkLst>
        </pc:picChg>
      </pc:sldChg>
      <pc:sldChg chg="modSp add mod">
        <pc:chgData name="Natalia Kostrzewa" userId="a28c5f14-52f9-4828-95d6-9e1b0af35f82" providerId="ADAL" clId="{35B1258B-57A2-42AC-BC20-E0F48E79F512}" dt="2026-08-28T10:38:39.521" v="271" actId="20577"/>
        <pc:sldMkLst>
          <pc:docMk/>
          <pc:sldMk cId="4050749110" sldId="2147479893"/>
        </pc:sldMkLst>
        <pc:spChg chg="mod">
          <ac:chgData name="Natalia Kostrzewa" userId="a28c5f14-52f9-4828-95d6-9e1b0af35f82" providerId="ADAL" clId="{35B1258B-57A2-42AC-BC20-E0F48E79F512}" dt="2026-08-28T10:38:34.821" v="269"/>
          <ac:spMkLst>
            <pc:docMk/>
            <pc:sldMk cId="4050749110" sldId="2147479893"/>
            <ac:spMk id="3" creationId="{975F5BBA-8B33-D9AB-0E3E-0409E353F781}"/>
          </ac:spMkLst>
        </pc:spChg>
        <pc:spChg chg="mod">
          <ac:chgData name="Natalia Kostrzewa" userId="a28c5f14-52f9-4828-95d6-9e1b0af35f82" providerId="ADAL" clId="{35B1258B-57A2-42AC-BC20-E0F48E79F512}" dt="2026-08-28T10:38:39.521" v="271" actId="20577"/>
          <ac:spMkLst>
            <pc:docMk/>
            <pc:sldMk cId="4050749110" sldId="2147479893"/>
            <ac:spMk id="7" creationId="{6F7E615A-943A-AE8A-A9EE-22CF84A8FADF}"/>
          </ac:spMkLst>
        </pc:spChg>
      </pc:sldChg>
      <pc:sldChg chg="addSp modSp add mod">
        <pc:chgData name="Natalia Kostrzewa" userId="a28c5f14-52f9-4828-95d6-9e1b0af35f82" providerId="ADAL" clId="{35B1258B-57A2-42AC-BC20-E0F48E79F512}" dt="2026-08-28T10:41:28.209" v="301" actId="14100"/>
        <pc:sldMkLst>
          <pc:docMk/>
          <pc:sldMk cId="1148718612" sldId="2147479894"/>
        </pc:sldMkLst>
        <pc:spChg chg="mod">
          <ac:chgData name="Natalia Kostrzewa" userId="a28c5f14-52f9-4828-95d6-9e1b0af35f82" providerId="ADAL" clId="{35B1258B-57A2-42AC-BC20-E0F48E79F512}" dt="2026-08-28T10:39:11.279" v="277" actId="27636"/>
          <ac:spMkLst>
            <pc:docMk/>
            <pc:sldMk cId="1148718612" sldId="2147479894"/>
            <ac:spMk id="3" creationId="{109D3CFB-569E-C13C-CACC-BBFE93EB6694}"/>
          </ac:spMkLst>
        </pc:spChg>
        <pc:spChg chg="add mod">
          <ac:chgData name="Natalia Kostrzewa" userId="a28c5f14-52f9-4828-95d6-9e1b0af35f82" providerId="ADAL" clId="{35B1258B-57A2-42AC-BC20-E0F48E79F512}" dt="2026-08-28T10:41:28.209" v="301" actId="14100"/>
          <ac:spMkLst>
            <pc:docMk/>
            <pc:sldMk cId="1148718612" sldId="2147479894"/>
            <ac:spMk id="4" creationId="{C55E789C-8040-107C-4A13-A7213D6982D3}"/>
          </ac:spMkLst>
        </pc:spChg>
        <pc:spChg chg="mod">
          <ac:chgData name="Natalia Kostrzewa" userId="a28c5f14-52f9-4828-95d6-9e1b0af35f82" providerId="ADAL" clId="{35B1258B-57A2-42AC-BC20-E0F48E79F512}" dt="2026-08-28T10:41:18.325" v="296" actId="14100"/>
          <ac:spMkLst>
            <pc:docMk/>
            <pc:sldMk cId="1148718612" sldId="2147479894"/>
            <ac:spMk id="7" creationId="{C4987FC2-CAB9-64FD-2602-A26FE7ED5060}"/>
          </ac:spMkLst>
        </pc:spChg>
      </pc:sldChg>
      <pc:sldChg chg="addSp modSp add mod">
        <pc:chgData name="Natalia Kostrzewa" userId="a28c5f14-52f9-4828-95d6-9e1b0af35f82" providerId="ADAL" clId="{35B1258B-57A2-42AC-BC20-E0F48E79F512}" dt="2026-08-28T13:31:11.308" v="773" actId="27614"/>
        <pc:sldMkLst>
          <pc:docMk/>
          <pc:sldMk cId="410930186" sldId="2147479895"/>
        </pc:sldMkLst>
        <pc:spChg chg="mod">
          <ac:chgData name="Natalia Kostrzewa" userId="a28c5f14-52f9-4828-95d6-9e1b0af35f82" providerId="ADAL" clId="{35B1258B-57A2-42AC-BC20-E0F48E79F512}" dt="2026-08-28T10:39:45.507" v="287" actId="27636"/>
          <ac:spMkLst>
            <pc:docMk/>
            <pc:sldMk cId="410930186" sldId="2147479895"/>
            <ac:spMk id="3" creationId="{908792D5-9054-CA6B-E293-A2CB1E3C21F4}"/>
          </ac:spMkLst>
        </pc:spChg>
        <pc:spChg chg="mod">
          <ac:chgData name="Natalia Kostrzewa" userId="a28c5f14-52f9-4828-95d6-9e1b0af35f82" providerId="ADAL" clId="{35B1258B-57A2-42AC-BC20-E0F48E79F512}" dt="2026-08-28T10:39:49.796" v="288" actId="12"/>
          <ac:spMkLst>
            <pc:docMk/>
            <pc:sldMk cId="410930186" sldId="2147479895"/>
            <ac:spMk id="7" creationId="{02EDAD10-AB95-8363-C23F-18D6FCDAA2A6}"/>
          </ac:spMkLst>
        </pc:spChg>
        <pc:picChg chg="add mod">
          <ac:chgData name="Natalia Kostrzewa" userId="a28c5f14-52f9-4828-95d6-9e1b0af35f82" providerId="ADAL" clId="{35B1258B-57A2-42AC-BC20-E0F48E79F512}" dt="2026-08-28T13:31:11.308" v="773" actId="27614"/>
          <ac:picMkLst>
            <pc:docMk/>
            <pc:sldMk cId="410930186" sldId="2147479895"/>
            <ac:picMk id="4" creationId="{CEC110D0-7976-2C5A-43B4-617C33E9CE4F}"/>
          </ac:picMkLst>
        </pc:picChg>
      </pc:sldChg>
      <pc:sldChg chg="addSp modSp add mod">
        <pc:chgData name="Natalia Kostrzewa" userId="a28c5f14-52f9-4828-95d6-9e1b0af35f82" providerId="ADAL" clId="{35B1258B-57A2-42AC-BC20-E0F48E79F512}" dt="2026-08-28T10:44:15.305" v="375" actId="27636"/>
        <pc:sldMkLst>
          <pc:docMk/>
          <pc:sldMk cId="3907158933" sldId="2147479896"/>
        </pc:sldMkLst>
        <pc:spChg chg="add mod">
          <ac:chgData name="Natalia Kostrzewa" userId="a28c5f14-52f9-4828-95d6-9e1b0af35f82" providerId="ADAL" clId="{35B1258B-57A2-42AC-BC20-E0F48E79F512}" dt="2026-08-28T10:43:52.472" v="359" actId="14100"/>
          <ac:spMkLst>
            <pc:docMk/>
            <pc:sldMk cId="3907158933" sldId="2147479896"/>
            <ac:spMk id="2" creationId="{07805D91-7B9B-145E-EF57-87582FF3C64E}"/>
          </ac:spMkLst>
        </pc:spChg>
        <pc:spChg chg="mod">
          <ac:chgData name="Natalia Kostrzewa" userId="a28c5f14-52f9-4828-95d6-9e1b0af35f82" providerId="ADAL" clId="{35B1258B-57A2-42AC-BC20-E0F48E79F512}" dt="2026-08-28T10:41:54.776" v="302"/>
          <ac:spMkLst>
            <pc:docMk/>
            <pc:sldMk cId="3907158933" sldId="2147479896"/>
            <ac:spMk id="3" creationId="{1F395882-5A23-9EF3-39B8-4DF6BC5E7E42}"/>
          </ac:spMkLst>
        </pc:spChg>
        <pc:spChg chg="mod">
          <ac:chgData name="Natalia Kostrzewa" userId="a28c5f14-52f9-4828-95d6-9e1b0af35f82" providerId="ADAL" clId="{35B1258B-57A2-42AC-BC20-E0F48E79F512}" dt="2026-08-28T10:44:15.305" v="375" actId="27636"/>
          <ac:spMkLst>
            <pc:docMk/>
            <pc:sldMk cId="3907158933" sldId="2147479896"/>
            <ac:spMk id="7" creationId="{BCC1C8A7-8A0D-C6DA-5390-A5B9F262080C}"/>
          </ac:spMkLst>
        </pc:spChg>
      </pc:sldChg>
      <pc:sldChg chg="addSp delSp modSp add mod setBg">
        <pc:chgData name="Natalia Kostrzewa" userId="a28c5f14-52f9-4828-95d6-9e1b0af35f82" providerId="ADAL" clId="{35B1258B-57A2-42AC-BC20-E0F48E79F512}" dt="2026-08-28T10:32:48.995" v="236" actId="1076"/>
        <pc:sldMkLst>
          <pc:docMk/>
          <pc:sldMk cId="878758273" sldId="2147479910"/>
        </pc:sldMkLst>
        <pc:picChg chg="mod">
          <ac:chgData name="Natalia Kostrzewa" userId="a28c5f14-52f9-4828-95d6-9e1b0af35f82" providerId="ADAL" clId="{35B1258B-57A2-42AC-BC20-E0F48E79F512}" dt="2026-08-28T10:32:48.995" v="236" actId="1076"/>
          <ac:picMkLst>
            <pc:docMk/>
            <pc:sldMk cId="878758273" sldId="2147479910"/>
            <ac:picMk id="3" creationId="{22D56F1A-57ED-5E59-5A3F-C9A62DD01821}"/>
          </ac:picMkLst>
        </pc:picChg>
      </pc:sldChg>
      <pc:sldChg chg="addSp modSp add mod">
        <pc:chgData name="Natalia Kostrzewa" userId="a28c5f14-52f9-4828-95d6-9e1b0af35f82" providerId="ADAL" clId="{35B1258B-57A2-42AC-BC20-E0F48E79F512}" dt="2026-08-28T13:28:36.542" v="747" actId="14100"/>
        <pc:sldMkLst>
          <pc:docMk/>
          <pc:sldMk cId="4076276492" sldId="2147479911"/>
        </pc:sldMkLst>
        <pc:spChg chg="mod">
          <ac:chgData name="Natalia Kostrzewa" userId="a28c5f14-52f9-4828-95d6-9e1b0af35f82" providerId="ADAL" clId="{35B1258B-57A2-42AC-BC20-E0F48E79F512}" dt="2026-08-28T13:05:11.535" v="390"/>
          <ac:spMkLst>
            <pc:docMk/>
            <pc:sldMk cId="4076276492" sldId="2147479911"/>
            <ac:spMk id="3" creationId="{9CE27EC4-0755-1684-638C-90353F5166CC}"/>
          </ac:spMkLst>
        </pc:spChg>
        <pc:spChg chg="mod">
          <ac:chgData name="Natalia Kostrzewa" userId="a28c5f14-52f9-4828-95d6-9e1b0af35f82" providerId="ADAL" clId="{35B1258B-57A2-42AC-BC20-E0F48E79F512}" dt="2026-08-28T13:05:15.558" v="391"/>
          <ac:spMkLst>
            <pc:docMk/>
            <pc:sldMk cId="4076276492" sldId="2147479911"/>
            <ac:spMk id="7" creationId="{CFAB5539-4677-9FD6-2364-9DB20E802701}"/>
          </ac:spMkLst>
        </pc:spChg>
        <pc:picChg chg="add mod">
          <ac:chgData name="Natalia Kostrzewa" userId="a28c5f14-52f9-4828-95d6-9e1b0af35f82" providerId="ADAL" clId="{35B1258B-57A2-42AC-BC20-E0F48E79F512}" dt="2026-08-28T13:28:36.542" v="747" actId="14100"/>
          <ac:picMkLst>
            <pc:docMk/>
            <pc:sldMk cId="4076276492" sldId="2147479911"/>
            <ac:picMk id="4" creationId="{622E37B6-237D-90A8-1694-623CFE05B8ED}"/>
          </ac:picMkLst>
        </pc:picChg>
      </pc:sldChg>
      <pc:sldChg chg="addSp delSp modSp add mod">
        <pc:chgData name="Natalia Kostrzewa" userId="a28c5f14-52f9-4828-95d6-9e1b0af35f82" providerId="ADAL" clId="{35B1258B-57A2-42AC-BC20-E0F48E79F512}" dt="2026-08-28T13:30:22.770" v="768" actId="20577"/>
        <pc:sldMkLst>
          <pc:docMk/>
          <pc:sldMk cId="2894062309" sldId="2147479912"/>
        </pc:sldMkLst>
        <pc:spChg chg="mod">
          <ac:chgData name="Natalia Kostrzewa" userId="a28c5f14-52f9-4828-95d6-9e1b0af35f82" providerId="ADAL" clId="{35B1258B-57A2-42AC-BC20-E0F48E79F512}" dt="2026-08-28T13:07:21.973" v="563" actId="20577"/>
          <ac:spMkLst>
            <pc:docMk/>
            <pc:sldMk cId="2894062309" sldId="2147479912"/>
            <ac:spMk id="3" creationId="{A5D23C0E-DE37-4D77-E007-4AFA03A94317}"/>
          </ac:spMkLst>
        </pc:spChg>
        <pc:spChg chg="mod">
          <ac:chgData name="Natalia Kostrzewa" userId="a28c5f14-52f9-4828-95d6-9e1b0af35f82" providerId="ADAL" clId="{35B1258B-57A2-42AC-BC20-E0F48E79F512}" dt="2026-08-28T13:30:22.770" v="768" actId="20577"/>
          <ac:spMkLst>
            <pc:docMk/>
            <pc:sldMk cId="2894062309" sldId="2147479912"/>
            <ac:spMk id="7" creationId="{30378FB9-DE2F-0060-9CA3-5A719D7AA8BC}"/>
          </ac:spMkLst>
        </pc:spChg>
        <pc:picChg chg="add mod">
          <ac:chgData name="Natalia Kostrzewa" userId="a28c5f14-52f9-4828-95d6-9e1b0af35f82" providerId="ADAL" clId="{35B1258B-57A2-42AC-BC20-E0F48E79F512}" dt="2026-08-28T13:30:20.743" v="762" actId="14100"/>
          <ac:picMkLst>
            <pc:docMk/>
            <pc:sldMk cId="2894062309" sldId="2147479912"/>
            <ac:picMk id="6" creationId="{EDF84E27-6FB9-0D4B-5B92-3EA39CA3E13B}"/>
          </ac:picMkLst>
        </pc:picChg>
      </pc:sldChg>
      <pc:sldChg chg="addSp modSp add mod">
        <pc:chgData name="Natalia Kostrzewa" userId="a28c5f14-52f9-4828-95d6-9e1b0af35f82" providerId="ADAL" clId="{35B1258B-57A2-42AC-BC20-E0F48E79F512}" dt="2026-08-28T13:30:09.426" v="754" actId="27614"/>
        <pc:sldMkLst>
          <pc:docMk/>
          <pc:sldMk cId="1769903912" sldId="2147479913"/>
        </pc:sldMkLst>
        <pc:spChg chg="mod">
          <ac:chgData name="Natalia Kostrzewa" userId="a28c5f14-52f9-4828-95d6-9e1b0af35f82" providerId="ADAL" clId="{35B1258B-57A2-42AC-BC20-E0F48E79F512}" dt="2026-08-28T13:07:25.158" v="566" actId="27636"/>
          <ac:spMkLst>
            <pc:docMk/>
            <pc:sldMk cId="1769903912" sldId="2147479913"/>
            <ac:spMk id="3" creationId="{BE8DA8CB-481C-304A-5C44-127BCD39A1C9}"/>
          </ac:spMkLst>
        </pc:spChg>
        <pc:spChg chg="mod">
          <ac:chgData name="Natalia Kostrzewa" userId="a28c5f14-52f9-4828-95d6-9e1b0af35f82" providerId="ADAL" clId="{35B1258B-57A2-42AC-BC20-E0F48E79F512}" dt="2026-08-28T13:07:04.448" v="560" actId="27636"/>
          <ac:spMkLst>
            <pc:docMk/>
            <pc:sldMk cId="1769903912" sldId="2147479913"/>
            <ac:spMk id="7" creationId="{B7DD6AA2-0DE9-B22D-0BB4-0CBBD6A57BAC}"/>
          </ac:spMkLst>
        </pc:spChg>
        <pc:picChg chg="add mod">
          <ac:chgData name="Natalia Kostrzewa" userId="a28c5f14-52f9-4828-95d6-9e1b0af35f82" providerId="ADAL" clId="{35B1258B-57A2-42AC-BC20-E0F48E79F512}" dt="2026-08-28T13:30:09.426" v="754" actId="27614"/>
          <ac:picMkLst>
            <pc:docMk/>
            <pc:sldMk cId="1769903912" sldId="2147479913"/>
            <ac:picMk id="4" creationId="{F7997B05-CC75-F396-B4DC-F618F2080BE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DCFC7-75DE-4D95-82FE-6B091814DC43}"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28713-14CC-42E2-8203-8C57A59C2847}" type="slidenum">
              <a:rPr lang="en-US" smtClean="0"/>
              <a:t>‹#›</a:t>
            </a:fld>
            <a:endParaRPr lang="en-US"/>
          </a:p>
        </p:txBody>
      </p:sp>
    </p:spTree>
    <p:extLst>
      <p:ext uri="{BB962C8B-B14F-4D97-AF65-F5344CB8AC3E}">
        <p14:creationId xmlns:p14="http://schemas.microsoft.com/office/powerpoint/2010/main" val="662527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To nie jest obietnica osiągnięcia stanu psychologicznego "</a:t>
            </a:r>
            <a:r>
              <a:rPr lang="pl-PL" dirty="0" err="1"/>
              <a:t>flow</a:t>
            </a:r>
            <a:r>
              <a:rPr lang="pl-PL" dirty="0"/>
              <a:t>". To inspiracja do budowania zdrowych codziennych nawyków.</a:t>
            </a:r>
          </a:p>
        </p:txBody>
      </p:sp>
      <p:sp>
        <p:nvSpPr>
          <p:cNvPr id="4" name="Symbol zastępczy numeru slajdu 3"/>
          <p:cNvSpPr>
            <a:spLocks noGrp="1"/>
          </p:cNvSpPr>
          <p:nvPr>
            <p:ph type="sldNum" sz="quarter" idx="5"/>
          </p:nvPr>
        </p:nvSpPr>
        <p:spPr/>
        <p:txBody>
          <a:bodyPr/>
          <a:lstStyle/>
          <a:p>
            <a:fld id="{36428713-14CC-42E2-8203-8C57A59C2847}" type="slidenum">
              <a:rPr lang="en-US" smtClean="0"/>
              <a:t>7</a:t>
            </a:fld>
            <a:endParaRPr lang="en-US"/>
          </a:p>
        </p:txBody>
      </p:sp>
    </p:spTree>
    <p:extLst>
      <p:ext uri="{BB962C8B-B14F-4D97-AF65-F5344CB8AC3E}">
        <p14:creationId xmlns:p14="http://schemas.microsoft.com/office/powerpoint/2010/main" val="523678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03C3F-6773-3315-49AA-F3EC4DE4833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397354-4179-F1BF-AD96-7CE6C3FC5BD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F26447-190C-06FC-C08C-794A3CC7258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0CBC39C-ADF0-A116-86F2-437B8BBBB84D}"/>
              </a:ext>
            </a:extLst>
          </p:cNvPr>
          <p:cNvSpPr>
            <a:spLocks noGrp="1"/>
          </p:cNvSpPr>
          <p:nvPr>
            <p:ph type="sldNum" sz="quarter" idx="5"/>
          </p:nvPr>
        </p:nvSpPr>
        <p:spPr/>
        <p:txBody>
          <a:bodyPr/>
          <a:lstStyle/>
          <a:p>
            <a:fld id="{36428713-14CC-42E2-8203-8C57A59C2847}" type="slidenum">
              <a:rPr lang="en-US" smtClean="0"/>
              <a:t>16</a:t>
            </a:fld>
            <a:endParaRPr lang="en-US"/>
          </a:p>
        </p:txBody>
      </p:sp>
    </p:spTree>
    <p:extLst>
      <p:ext uri="{BB962C8B-B14F-4D97-AF65-F5344CB8AC3E}">
        <p14:creationId xmlns:p14="http://schemas.microsoft.com/office/powerpoint/2010/main" val="1212918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A9CE-7812-E830-16C7-6E00DA0333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4178818-AE4D-1B96-EFF5-798D817684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2FB0B67-266C-5B99-323E-E5C3A8A4587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7C59F80-25E2-4A56-96A7-82AE6CDF44AF}"/>
              </a:ext>
            </a:extLst>
          </p:cNvPr>
          <p:cNvSpPr>
            <a:spLocks noGrp="1"/>
          </p:cNvSpPr>
          <p:nvPr>
            <p:ph type="sldNum" sz="quarter" idx="5"/>
          </p:nvPr>
        </p:nvSpPr>
        <p:spPr/>
        <p:txBody>
          <a:bodyPr/>
          <a:lstStyle/>
          <a:p>
            <a:fld id="{36428713-14CC-42E2-8203-8C57A59C2847}" type="slidenum">
              <a:rPr lang="en-US" smtClean="0"/>
              <a:t>17</a:t>
            </a:fld>
            <a:endParaRPr lang="en-US"/>
          </a:p>
        </p:txBody>
      </p:sp>
    </p:spTree>
    <p:extLst>
      <p:ext uri="{BB962C8B-B14F-4D97-AF65-F5344CB8AC3E}">
        <p14:creationId xmlns:p14="http://schemas.microsoft.com/office/powerpoint/2010/main" val="602168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DB7A-88DD-020A-1B05-07FA6498E4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532009C-69A7-68F5-B777-D5D58298CF1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EF8A465-E808-B200-37BA-0FEDD42E98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6C2B03A-E86F-F0F3-C24E-69A868E45F4B}"/>
              </a:ext>
            </a:extLst>
          </p:cNvPr>
          <p:cNvSpPr>
            <a:spLocks noGrp="1"/>
          </p:cNvSpPr>
          <p:nvPr>
            <p:ph type="sldNum" sz="quarter" idx="5"/>
          </p:nvPr>
        </p:nvSpPr>
        <p:spPr/>
        <p:txBody>
          <a:bodyPr/>
          <a:lstStyle/>
          <a:p>
            <a:fld id="{36428713-14CC-42E2-8203-8C57A59C2847}" type="slidenum">
              <a:rPr lang="en-US" smtClean="0"/>
              <a:t>18</a:t>
            </a:fld>
            <a:endParaRPr lang="en-US"/>
          </a:p>
        </p:txBody>
      </p:sp>
    </p:spTree>
    <p:extLst>
      <p:ext uri="{BB962C8B-B14F-4D97-AF65-F5344CB8AC3E}">
        <p14:creationId xmlns:p14="http://schemas.microsoft.com/office/powerpoint/2010/main" val="212745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1E972-24EB-A5DF-1E78-8F1BC64BEB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0C6EA5D-3F69-AB7F-D775-EE700DA3DB7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43906C-0D7D-AC15-851D-FDC95790A0C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D0C5EC0-C09F-E897-BE51-3CE1EACA0625}"/>
              </a:ext>
            </a:extLst>
          </p:cNvPr>
          <p:cNvSpPr>
            <a:spLocks noGrp="1"/>
          </p:cNvSpPr>
          <p:nvPr>
            <p:ph type="sldNum" sz="quarter" idx="5"/>
          </p:nvPr>
        </p:nvSpPr>
        <p:spPr/>
        <p:txBody>
          <a:bodyPr/>
          <a:lstStyle/>
          <a:p>
            <a:fld id="{36428713-14CC-42E2-8203-8C57A59C2847}" type="slidenum">
              <a:rPr lang="en-US" smtClean="0"/>
              <a:t>19</a:t>
            </a:fld>
            <a:endParaRPr lang="en-US"/>
          </a:p>
        </p:txBody>
      </p:sp>
    </p:spTree>
    <p:extLst>
      <p:ext uri="{BB962C8B-B14F-4D97-AF65-F5344CB8AC3E}">
        <p14:creationId xmlns:p14="http://schemas.microsoft.com/office/powerpoint/2010/main" val="1253197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CF910-39B0-E406-77E5-E2195B3D0C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0E0DA23-E048-660E-7C35-FA7B1668AF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35149F9-B464-9522-5100-D3A4F556E8E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27D952-AB52-D3B2-83CD-3690FF44F6A5}"/>
              </a:ext>
            </a:extLst>
          </p:cNvPr>
          <p:cNvSpPr>
            <a:spLocks noGrp="1"/>
          </p:cNvSpPr>
          <p:nvPr>
            <p:ph type="sldNum" sz="quarter" idx="5"/>
          </p:nvPr>
        </p:nvSpPr>
        <p:spPr/>
        <p:txBody>
          <a:bodyPr/>
          <a:lstStyle/>
          <a:p>
            <a:fld id="{36428713-14CC-42E2-8203-8C57A59C2847}" type="slidenum">
              <a:rPr lang="en-US" smtClean="0"/>
              <a:t>20</a:t>
            </a:fld>
            <a:endParaRPr lang="en-US"/>
          </a:p>
        </p:txBody>
      </p:sp>
    </p:spTree>
    <p:extLst>
      <p:ext uri="{BB962C8B-B14F-4D97-AF65-F5344CB8AC3E}">
        <p14:creationId xmlns:p14="http://schemas.microsoft.com/office/powerpoint/2010/main" val="3823702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ECACE-C221-B8D5-1EAE-783F2943F9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F19760-B306-1725-3AFE-6B6C3667719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FB53EE3-3F29-4840-0455-4496E55F4D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78CB7B5-79C5-A880-21A6-6F77DECFA0D6}"/>
              </a:ext>
            </a:extLst>
          </p:cNvPr>
          <p:cNvSpPr>
            <a:spLocks noGrp="1"/>
          </p:cNvSpPr>
          <p:nvPr>
            <p:ph type="sldNum" sz="quarter" idx="5"/>
          </p:nvPr>
        </p:nvSpPr>
        <p:spPr/>
        <p:txBody>
          <a:bodyPr/>
          <a:lstStyle/>
          <a:p>
            <a:fld id="{36428713-14CC-42E2-8203-8C57A59C2847}" type="slidenum">
              <a:rPr lang="en-US" smtClean="0"/>
              <a:t>21</a:t>
            </a:fld>
            <a:endParaRPr lang="en-US"/>
          </a:p>
        </p:txBody>
      </p:sp>
    </p:spTree>
    <p:extLst>
      <p:ext uri="{BB962C8B-B14F-4D97-AF65-F5344CB8AC3E}">
        <p14:creationId xmlns:p14="http://schemas.microsoft.com/office/powerpoint/2010/main" val="54057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ADDA2-8375-1B24-B329-5D6521F2D1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FAF76C2-D785-94F9-4B0E-FA35C9616F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4D7F12E-04A9-6EC3-7502-3EBE3DE2395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F0C234-9ED9-F05B-29AF-0BF3CD92403F}"/>
              </a:ext>
            </a:extLst>
          </p:cNvPr>
          <p:cNvSpPr>
            <a:spLocks noGrp="1"/>
          </p:cNvSpPr>
          <p:nvPr>
            <p:ph type="sldNum" sz="quarter" idx="5"/>
          </p:nvPr>
        </p:nvSpPr>
        <p:spPr/>
        <p:txBody>
          <a:bodyPr/>
          <a:lstStyle/>
          <a:p>
            <a:fld id="{36428713-14CC-42E2-8203-8C57A59C2847}" type="slidenum">
              <a:rPr lang="en-US" smtClean="0"/>
              <a:t>22</a:t>
            </a:fld>
            <a:endParaRPr lang="en-US"/>
          </a:p>
        </p:txBody>
      </p:sp>
    </p:spTree>
    <p:extLst>
      <p:ext uri="{BB962C8B-B14F-4D97-AF65-F5344CB8AC3E}">
        <p14:creationId xmlns:p14="http://schemas.microsoft.com/office/powerpoint/2010/main" val="531050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9C6D-7771-1BD6-FDD6-1F52479F34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3FB5220-963B-DB4B-08B2-C1A72B5099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EF14DFD-F47C-1795-F036-F4F583AD6FC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D5CE6F-EAB7-BFA0-9DFE-F889EF4B4DB8}"/>
              </a:ext>
            </a:extLst>
          </p:cNvPr>
          <p:cNvSpPr>
            <a:spLocks noGrp="1"/>
          </p:cNvSpPr>
          <p:nvPr>
            <p:ph type="sldNum" sz="quarter" idx="5"/>
          </p:nvPr>
        </p:nvSpPr>
        <p:spPr/>
        <p:txBody>
          <a:bodyPr/>
          <a:lstStyle/>
          <a:p>
            <a:fld id="{36428713-14CC-42E2-8203-8C57A59C2847}" type="slidenum">
              <a:rPr lang="en-US" smtClean="0"/>
              <a:t>23</a:t>
            </a:fld>
            <a:endParaRPr lang="en-US"/>
          </a:p>
        </p:txBody>
      </p:sp>
    </p:spTree>
    <p:extLst>
      <p:ext uri="{BB962C8B-B14F-4D97-AF65-F5344CB8AC3E}">
        <p14:creationId xmlns:p14="http://schemas.microsoft.com/office/powerpoint/2010/main" val="3457422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F9E5F-D880-E814-00EA-F25005B1E6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17F3FF1-7AA2-8CE4-6FF7-A4BE2BB934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2F55CB0-5918-B550-E4F9-84D4BDA7335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A9C5E98-92FD-6088-6E52-FA722DD3F494}"/>
              </a:ext>
            </a:extLst>
          </p:cNvPr>
          <p:cNvSpPr>
            <a:spLocks noGrp="1"/>
          </p:cNvSpPr>
          <p:nvPr>
            <p:ph type="sldNum" sz="quarter" idx="5"/>
          </p:nvPr>
        </p:nvSpPr>
        <p:spPr/>
        <p:txBody>
          <a:bodyPr/>
          <a:lstStyle/>
          <a:p>
            <a:fld id="{36428713-14CC-42E2-8203-8C57A59C2847}" type="slidenum">
              <a:rPr lang="en-US" smtClean="0"/>
              <a:t>24</a:t>
            </a:fld>
            <a:endParaRPr lang="en-US"/>
          </a:p>
        </p:txBody>
      </p:sp>
    </p:spTree>
    <p:extLst>
      <p:ext uri="{BB962C8B-B14F-4D97-AF65-F5344CB8AC3E}">
        <p14:creationId xmlns:p14="http://schemas.microsoft.com/office/powerpoint/2010/main" val="1718066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83D71-BF17-B181-795E-1417E64132F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9475E11-82D5-3EBF-BF81-288209FB80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D1EF8B-914D-0E43-2E68-2603108CBF3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0E3709-D33D-E196-4E7D-451BCC8D45A6}"/>
              </a:ext>
            </a:extLst>
          </p:cNvPr>
          <p:cNvSpPr>
            <a:spLocks noGrp="1"/>
          </p:cNvSpPr>
          <p:nvPr>
            <p:ph type="sldNum" sz="quarter" idx="5"/>
          </p:nvPr>
        </p:nvSpPr>
        <p:spPr/>
        <p:txBody>
          <a:bodyPr/>
          <a:lstStyle/>
          <a:p>
            <a:fld id="{36428713-14CC-42E2-8203-8C57A59C2847}" type="slidenum">
              <a:rPr lang="en-US" smtClean="0"/>
              <a:t>25</a:t>
            </a:fld>
            <a:endParaRPr lang="en-US"/>
          </a:p>
        </p:txBody>
      </p:sp>
    </p:spTree>
    <p:extLst>
      <p:ext uri="{BB962C8B-B14F-4D97-AF65-F5344CB8AC3E}">
        <p14:creationId xmlns:p14="http://schemas.microsoft.com/office/powerpoint/2010/main" val="3185362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A4BB0-E15E-ACE7-2235-2DE94CBBA84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E8A2D33-9A8F-38F0-6807-23767C4FCE3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F877D9-F712-F191-4CD6-BA3D69B3BCB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52967FD-A0B3-A7E0-9F9A-4F758240B4CD}"/>
              </a:ext>
            </a:extLst>
          </p:cNvPr>
          <p:cNvSpPr>
            <a:spLocks noGrp="1"/>
          </p:cNvSpPr>
          <p:nvPr>
            <p:ph type="sldNum" sz="quarter" idx="5"/>
          </p:nvPr>
        </p:nvSpPr>
        <p:spPr/>
        <p:txBody>
          <a:bodyPr/>
          <a:lstStyle/>
          <a:p>
            <a:fld id="{36428713-14CC-42E2-8203-8C57A59C2847}" type="slidenum">
              <a:rPr lang="en-US" smtClean="0"/>
              <a:t>8</a:t>
            </a:fld>
            <a:endParaRPr lang="en-US"/>
          </a:p>
        </p:txBody>
      </p:sp>
    </p:spTree>
    <p:extLst>
      <p:ext uri="{BB962C8B-B14F-4D97-AF65-F5344CB8AC3E}">
        <p14:creationId xmlns:p14="http://schemas.microsoft.com/office/powerpoint/2010/main" val="12601373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CDC04-ECDF-59E8-6251-FCA94D45FB2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66473B-430E-4467-31D0-DBF24417382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964960A-6190-E14A-EF89-0F51E966A6C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E62077-9496-BF62-3B8B-D826AFDBD43F}"/>
              </a:ext>
            </a:extLst>
          </p:cNvPr>
          <p:cNvSpPr>
            <a:spLocks noGrp="1"/>
          </p:cNvSpPr>
          <p:nvPr>
            <p:ph type="sldNum" sz="quarter" idx="5"/>
          </p:nvPr>
        </p:nvSpPr>
        <p:spPr/>
        <p:txBody>
          <a:bodyPr/>
          <a:lstStyle/>
          <a:p>
            <a:fld id="{36428713-14CC-42E2-8203-8C57A59C2847}" type="slidenum">
              <a:rPr lang="en-US" smtClean="0"/>
              <a:t>26</a:t>
            </a:fld>
            <a:endParaRPr lang="en-US"/>
          </a:p>
        </p:txBody>
      </p:sp>
    </p:spTree>
    <p:extLst>
      <p:ext uri="{BB962C8B-B14F-4D97-AF65-F5344CB8AC3E}">
        <p14:creationId xmlns:p14="http://schemas.microsoft.com/office/powerpoint/2010/main" val="384571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7177-2A69-3333-B27F-66DA335C8A6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B80C516-77F8-EC26-F590-FFBC27547C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1D3E63-CC5F-CBAC-6FB1-5BC906C0FB2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1A59F2-5F85-68CD-D4FF-2465A59059C2}"/>
              </a:ext>
            </a:extLst>
          </p:cNvPr>
          <p:cNvSpPr>
            <a:spLocks noGrp="1"/>
          </p:cNvSpPr>
          <p:nvPr>
            <p:ph type="sldNum" sz="quarter" idx="5"/>
          </p:nvPr>
        </p:nvSpPr>
        <p:spPr/>
        <p:txBody>
          <a:bodyPr/>
          <a:lstStyle/>
          <a:p>
            <a:fld id="{36428713-14CC-42E2-8203-8C57A59C2847}" type="slidenum">
              <a:rPr lang="en-US" smtClean="0"/>
              <a:t>27</a:t>
            </a:fld>
            <a:endParaRPr lang="en-US"/>
          </a:p>
        </p:txBody>
      </p:sp>
    </p:spTree>
    <p:extLst>
      <p:ext uri="{BB962C8B-B14F-4D97-AF65-F5344CB8AC3E}">
        <p14:creationId xmlns:p14="http://schemas.microsoft.com/office/powerpoint/2010/main" val="2561592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DD38-B8BF-CF24-80E7-5C115EDD15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0FA048F-4074-9EE4-E24E-B434F7AF04B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0466BA-E534-5029-47D8-C7E2110A399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8167059-F86F-A92E-61BA-E0D0A5D15D9B}"/>
              </a:ext>
            </a:extLst>
          </p:cNvPr>
          <p:cNvSpPr>
            <a:spLocks noGrp="1"/>
          </p:cNvSpPr>
          <p:nvPr>
            <p:ph type="sldNum" sz="quarter" idx="5"/>
          </p:nvPr>
        </p:nvSpPr>
        <p:spPr/>
        <p:txBody>
          <a:bodyPr/>
          <a:lstStyle/>
          <a:p>
            <a:fld id="{36428713-14CC-42E2-8203-8C57A59C2847}" type="slidenum">
              <a:rPr lang="en-US" smtClean="0"/>
              <a:t>28</a:t>
            </a:fld>
            <a:endParaRPr lang="en-US"/>
          </a:p>
        </p:txBody>
      </p:sp>
    </p:spTree>
    <p:extLst>
      <p:ext uri="{BB962C8B-B14F-4D97-AF65-F5344CB8AC3E}">
        <p14:creationId xmlns:p14="http://schemas.microsoft.com/office/powerpoint/2010/main" val="2980720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58121-B2D0-8FEE-5B26-1FCB89B5DA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E7E880-D91B-D39E-7B57-DA505E246A0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2889C45-8745-F665-B2BB-FE28E046A8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885CC76-9F46-36EE-41DD-AC0AF7BD8C59}"/>
              </a:ext>
            </a:extLst>
          </p:cNvPr>
          <p:cNvSpPr>
            <a:spLocks noGrp="1"/>
          </p:cNvSpPr>
          <p:nvPr>
            <p:ph type="sldNum" sz="quarter" idx="5"/>
          </p:nvPr>
        </p:nvSpPr>
        <p:spPr/>
        <p:txBody>
          <a:bodyPr/>
          <a:lstStyle/>
          <a:p>
            <a:fld id="{36428713-14CC-42E2-8203-8C57A59C2847}" type="slidenum">
              <a:rPr lang="en-US" smtClean="0"/>
              <a:t>29</a:t>
            </a:fld>
            <a:endParaRPr lang="en-US"/>
          </a:p>
        </p:txBody>
      </p:sp>
    </p:spTree>
    <p:extLst>
      <p:ext uri="{BB962C8B-B14F-4D97-AF65-F5344CB8AC3E}">
        <p14:creationId xmlns:p14="http://schemas.microsoft.com/office/powerpoint/2010/main" val="3117855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2C44D-41E6-5D92-7A21-FE2685CB71D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DA2D69-E406-287A-5555-70AB9A4F24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93D5A0E-D8D7-CD77-49AE-D11828BC554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8455EC5-0E52-26A4-B846-930272ACD562}"/>
              </a:ext>
            </a:extLst>
          </p:cNvPr>
          <p:cNvSpPr>
            <a:spLocks noGrp="1"/>
          </p:cNvSpPr>
          <p:nvPr>
            <p:ph type="sldNum" sz="quarter" idx="5"/>
          </p:nvPr>
        </p:nvSpPr>
        <p:spPr/>
        <p:txBody>
          <a:bodyPr/>
          <a:lstStyle/>
          <a:p>
            <a:fld id="{36428713-14CC-42E2-8203-8C57A59C2847}" type="slidenum">
              <a:rPr lang="en-US" smtClean="0"/>
              <a:t>30</a:t>
            </a:fld>
            <a:endParaRPr lang="en-US"/>
          </a:p>
        </p:txBody>
      </p:sp>
    </p:spTree>
    <p:extLst>
      <p:ext uri="{BB962C8B-B14F-4D97-AF65-F5344CB8AC3E}">
        <p14:creationId xmlns:p14="http://schemas.microsoft.com/office/powerpoint/2010/main" val="3115593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87EFD-10AB-B6C7-5F2C-E490999E4D2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43CA678-FB46-C976-E6BD-B0F5BD9ED7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56EDD7-A2B2-75DC-B392-117C038D53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66E97A9-7FDD-BED5-07B7-C48585172F1E}"/>
              </a:ext>
            </a:extLst>
          </p:cNvPr>
          <p:cNvSpPr>
            <a:spLocks noGrp="1"/>
          </p:cNvSpPr>
          <p:nvPr>
            <p:ph type="sldNum" sz="quarter" idx="5"/>
          </p:nvPr>
        </p:nvSpPr>
        <p:spPr/>
        <p:txBody>
          <a:bodyPr/>
          <a:lstStyle/>
          <a:p>
            <a:fld id="{36428713-14CC-42E2-8203-8C57A59C2847}" type="slidenum">
              <a:rPr lang="en-US" smtClean="0"/>
              <a:t>31</a:t>
            </a:fld>
            <a:endParaRPr lang="en-US"/>
          </a:p>
        </p:txBody>
      </p:sp>
    </p:spTree>
    <p:extLst>
      <p:ext uri="{BB962C8B-B14F-4D97-AF65-F5344CB8AC3E}">
        <p14:creationId xmlns:p14="http://schemas.microsoft.com/office/powerpoint/2010/main" val="3701638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B939-077C-84B5-3A82-D915CB8C929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934615-A0D5-95F7-BE4B-30C7CC6C8F0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347EB50-BD90-933F-0239-CCAE3B706D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543BFA7-F37E-B829-5E6A-AA2494B43440}"/>
              </a:ext>
            </a:extLst>
          </p:cNvPr>
          <p:cNvSpPr>
            <a:spLocks noGrp="1"/>
          </p:cNvSpPr>
          <p:nvPr>
            <p:ph type="sldNum" sz="quarter" idx="5"/>
          </p:nvPr>
        </p:nvSpPr>
        <p:spPr/>
        <p:txBody>
          <a:bodyPr/>
          <a:lstStyle/>
          <a:p>
            <a:fld id="{36428713-14CC-42E2-8203-8C57A59C2847}" type="slidenum">
              <a:rPr lang="en-US" smtClean="0"/>
              <a:t>32</a:t>
            </a:fld>
            <a:endParaRPr lang="en-US"/>
          </a:p>
        </p:txBody>
      </p:sp>
    </p:spTree>
    <p:extLst>
      <p:ext uri="{BB962C8B-B14F-4D97-AF65-F5344CB8AC3E}">
        <p14:creationId xmlns:p14="http://schemas.microsoft.com/office/powerpoint/2010/main" val="557059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93B31-13D9-A681-4F85-D106BD11A16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EBB20C-7E58-54A4-975E-D81ADD52EC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C832CB4-4BF5-313D-E3A4-CD2B1FDFB54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FFB7FD-C453-ED83-211D-DC45A73CC5E4}"/>
              </a:ext>
            </a:extLst>
          </p:cNvPr>
          <p:cNvSpPr>
            <a:spLocks noGrp="1"/>
          </p:cNvSpPr>
          <p:nvPr>
            <p:ph type="sldNum" sz="quarter" idx="5"/>
          </p:nvPr>
        </p:nvSpPr>
        <p:spPr/>
        <p:txBody>
          <a:bodyPr/>
          <a:lstStyle/>
          <a:p>
            <a:fld id="{36428713-14CC-42E2-8203-8C57A59C2847}" type="slidenum">
              <a:rPr lang="en-US" smtClean="0"/>
              <a:t>33</a:t>
            </a:fld>
            <a:endParaRPr lang="en-US"/>
          </a:p>
        </p:txBody>
      </p:sp>
    </p:spTree>
    <p:extLst>
      <p:ext uri="{BB962C8B-B14F-4D97-AF65-F5344CB8AC3E}">
        <p14:creationId xmlns:p14="http://schemas.microsoft.com/office/powerpoint/2010/main" val="1830406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FC07-8B59-1115-FFA4-5C092B9F9BF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9E0085-2C22-DC1D-ACBA-C216B6A8C98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BC5BFD8-8724-50FC-0EF8-BBADC072137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A1F310F-3806-B6F6-BE63-159AEC48CA28}"/>
              </a:ext>
            </a:extLst>
          </p:cNvPr>
          <p:cNvSpPr>
            <a:spLocks noGrp="1"/>
          </p:cNvSpPr>
          <p:nvPr>
            <p:ph type="sldNum" sz="quarter" idx="5"/>
          </p:nvPr>
        </p:nvSpPr>
        <p:spPr/>
        <p:txBody>
          <a:bodyPr/>
          <a:lstStyle/>
          <a:p>
            <a:fld id="{36428713-14CC-42E2-8203-8C57A59C2847}" type="slidenum">
              <a:rPr lang="en-US" smtClean="0"/>
              <a:t>34</a:t>
            </a:fld>
            <a:endParaRPr lang="en-US"/>
          </a:p>
        </p:txBody>
      </p:sp>
    </p:spTree>
    <p:extLst>
      <p:ext uri="{BB962C8B-B14F-4D97-AF65-F5344CB8AC3E}">
        <p14:creationId xmlns:p14="http://schemas.microsoft.com/office/powerpoint/2010/main" val="3431081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00449-91DC-B873-4B7B-1C32A87BD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30060E8-A08D-5CB2-3857-EB965ACA997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75D282-4A66-F4F9-A626-422521C49A5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6752A08-1079-CA70-95EB-60AC9073F775}"/>
              </a:ext>
            </a:extLst>
          </p:cNvPr>
          <p:cNvSpPr>
            <a:spLocks noGrp="1"/>
          </p:cNvSpPr>
          <p:nvPr>
            <p:ph type="sldNum" sz="quarter" idx="5"/>
          </p:nvPr>
        </p:nvSpPr>
        <p:spPr/>
        <p:txBody>
          <a:bodyPr/>
          <a:lstStyle/>
          <a:p>
            <a:fld id="{36428713-14CC-42E2-8203-8C57A59C2847}" type="slidenum">
              <a:rPr lang="en-US" smtClean="0"/>
              <a:t>35</a:t>
            </a:fld>
            <a:endParaRPr lang="en-US"/>
          </a:p>
        </p:txBody>
      </p:sp>
    </p:spTree>
    <p:extLst>
      <p:ext uri="{BB962C8B-B14F-4D97-AF65-F5344CB8AC3E}">
        <p14:creationId xmlns:p14="http://schemas.microsoft.com/office/powerpoint/2010/main" val="323975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7754E-BCCC-0CE6-B360-00858FDC63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0A4DBC-5F11-2EC3-EF57-C960C8ABFB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819F587-26E5-C306-2EFC-F6EE8A1CB5D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FA6008E-BEC5-5C61-168A-C5C1ACD318DC}"/>
              </a:ext>
            </a:extLst>
          </p:cNvPr>
          <p:cNvSpPr>
            <a:spLocks noGrp="1"/>
          </p:cNvSpPr>
          <p:nvPr>
            <p:ph type="sldNum" sz="quarter" idx="5"/>
          </p:nvPr>
        </p:nvSpPr>
        <p:spPr/>
        <p:txBody>
          <a:bodyPr/>
          <a:lstStyle/>
          <a:p>
            <a:fld id="{36428713-14CC-42E2-8203-8C57A59C2847}" type="slidenum">
              <a:rPr lang="en-US" smtClean="0"/>
              <a:t>9</a:t>
            </a:fld>
            <a:endParaRPr lang="en-US"/>
          </a:p>
        </p:txBody>
      </p:sp>
    </p:spTree>
    <p:extLst>
      <p:ext uri="{BB962C8B-B14F-4D97-AF65-F5344CB8AC3E}">
        <p14:creationId xmlns:p14="http://schemas.microsoft.com/office/powerpoint/2010/main" val="24813754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C4CA-41FF-9629-5B3B-84E897ED31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AB5A1E2-0446-18BA-B39B-6DB8C7A1BBE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0200714-8246-EC2A-8E00-8740ED67F3D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DB20180-CBF7-B8DF-D94B-62283662167C}"/>
              </a:ext>
            </a:extLst>
          </p:cNvPr>
          <p:cNvSpPr>
            <a:spLocks noGrp="1"/>
          </p:cNvSpPr>
          <p:nvPr>
            <p:ph type="sldNum" sz="quarter" idx="5"/>
          </p:nvPr>
        </p:nvSpPr>
        <p:spPr/>
        <p:txBody>
          <a:bodyPr/>
          <a:lstStyle/>
          <a:p>
            <a:fld id="{36428713-14CC-42E2-8203-8C57A59C2847}" type="slidenum">
              <a:rPr lang="en-US" smtClean="0"/>
              <a:t>36</a:t>
            </a:fld>
            <a:endParaRPr lang="en-US"/>
          </a:p>
        </p:txBody>
      </p:sp>
    </p:spTree>
    <p:extLst>
      <p:ext uri="{BB962C8B-B14F-4D97-AF65-F5344CB8AC3E}">
        <p14:creationId xmlns:p14="http://schemas.microsoft.com/office/powerpoint/2010/main" val="4280728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E981-E018-A11A-98E0-140C974F8AE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3BC941-C5EE-32C5-F261-272C8FF6933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7AEFF4-E0A2-C48B-1753-0CD09D27280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639E835-6808-6F6E-3199-B2FEE5BBA546}"/>
              </a:ext>
            </a:extLst>
          </p:cNvPr>
          <p:cNvSpPr>
            <a:spLocks noGrp="1"/>
          </p:cNvSpPr>
          <p:nvPr>
            <p:ph type="sldNum" sz="quarter" idx="5"/>
          </p:nvPr>
        </p:nvSpPr>
        <p:spPr/>
        <p:txBody>
          <a:bodyPr/>
          <a:lstStyle/>
          <a:p>
            <a:fld id="{36428713-14CC-42E2-8203-8C57A59C2847}" type="slidenum">
              <a:rPr lang="en-US" smtClean="0"/>
              <a:t>37</a:t>
            </a:fld>
            <a:endParaRPr lang="en-US"/>
          </a:p>
        </p:txBody>
      </p:sp>
    </p:spTree>
    <p:extLst>
      <p:ext uri="{BB962C8B-B14F-4D97-AF65-F5344CB8AC3E}">
        <p14:creationId xmlns:p14="http://schemas.microsoft.com/office/powerpoint/2010/main" val="41135038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CF94A-B341-AE22-743E-94E76D8795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8172BA6-746B-9DB4-1298-3891F3AD85E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AA5B8C-916C-A8C0-756B-38DB661FBFD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F8142-0F58-5570-E382-9170CABBF908}"/>
              </a:ext>
            </a:extLst>
          </p:cNvPr>
          <p:cNvSpPr>
            <a:spLocks noGrp="1"/>
          </p:cNvSpPr>
          <p:nvPr>
            <p:ph type="sldNum" sz="quarter" idx="5"/>
          </p:nvPr>
        </p:nvSpPr>
        <p:spPr/>
        <p:txBody>
          <a:bodyPr/>
          <a:lstStyle/>
          <a:p>
            <a:fld id="{36428713-14CC-42E2-8203-8C57A59C2847}" type="slidenum">
              <a:rPr lang="en-US" smtClean="0"/>
              <a:t>38</a:t>
            </a:fld>
            <a:endParaRPr lang="en-US"/>
          </a:p>
        </p:txBody>
      </p:sp>
    </p:spTree>
    <p:extLst>
      <p:ext uri="{BB962C8B-B14F-4D97-AF65-F5344CB8AC3E}">
        <p14:creationId xmlns:p14="http://schemas.microsoft.com/office/powerpoint/2010/main" val="3283037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DDBAF-9B8D-5522-6325-81CB60668E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30AC326-A961-9326-675E-35F7BCE6C33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9EDB6DC-FE2C-3B92-DCB5-5E2AB27164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E0237A9-2C0A-FDE8-BA82-EFD964639909}"/>
              </a:ext>
            </a:extLst>
          </p:cNvPr>
          <p:cNvSpPr>
            <a:spLocks noGrp="1"/>
          </p:cNvSpPr>
          <p:nvPr>
            <p:ph type="sldNum" sz="quarter" idx="5"/>
          </p:nvPr>
        </p:nvSpPr>
        <p:spPr/>
        <p:txBody>
          <a:bodyPr/>
          <a:lstStyle/>
          <a:p>
            <a:fld id="{36428713-14CC-42E2-8203-8C57A59C2847}" type="slidenum">
              <a:rPr lang="en-US" smtClean="0"/>
              <a:t>39</a:t>
            </a:fld>
            <a:endParaRPr lang="en-US"/>
          </a:p>
        </p:txBody>
      </p:sp>
    </p:spTree>
    <p:extLst>
      <p:ext uri="{BB962C8B-B14F-4D97-AF65-F5344CB8AC3E}">
        <p14:creationId xmlns:p14="http://schemas.microsoft.com/office/powerpoint/2010/main" val="1592403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6064A-279F-71AB-57ED-88EA265ECFF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804DCB0-8539-BBBF-763B-21844AB2D75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92B4E48-A6D2-5F78-EE4C-976D93B9D96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A31B2F3-B72B-429F-08AA-44FD026EFAA7}"/>
              </a:ext>
            </a:extLst>
          </p:cNvPr>
          <p:cNvSpPr>
            <a:spLocks noGrp="1"/>
          </p:cNvSpPr>
          <p:nvPr>
            <p:ph type="sldNum" sz="quarter" idx="5"/>
          </p:nvPr>
        </p:nvSpPr>
        <p:spPr/>
        <p:txBody>
          <a:bodyPr/>
          <a:lstStyle/>
          <a:p>
            <a:fld id="{36428713-14CC-42E2-8203-8C57A59C2847}" type="slidenum">
              <a:rPr lang="en-US" smtClean="0"/>
              <a:t>40</a:t>
            </a:fld>
            <a:endParaRPr lang="en-US"/>
          </a:p>
        </p:txBody>
      </p:sp>
    </p:spTree>
    <p:extLst>
      <p:ext uri="{BB962C8B-B14F-4D97-AF65-F5344CB8AC3E}">
        <p14:creationId xmlns:p14="http://schemas.microsoft.com/office/powerpoint/2010/main" val="53855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951CD-ED6B-604D-99D1-3367D5CD98C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1B0395-E97B-C11B-A8C7-7EBA30CCB9A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A1FE9A7-6149-8CAC-350D-9E73F8FB68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16B052D-E806-50E3-6174-DBD8579ADB7F}"/>
              </a:ext>
            </a:extLst>
          </p:cNvPr>
          <p:cNvSpPr>
            <a:spLocks noGrp="1"/>
          </p:cNvSpPr>
          <p:nvPr>
            <p:ph type="sldNum" sz="quarter" idx="5"/>
          </p:nvPr>
        </p:nvSpPr>
        <p:spPr/>
        <p:txBody>
          <a:bodyPr/>
          <a:lstStyle/>
          <a:p>
            <a:fld id="{36428713-14CC-42E2-8203-8C57A59C2847}" type="slidenum">
              <a:rPr lang="en-US" smtClean="0"/>
              <a:t>41</a:t>
            </a:fld>
            <a:endParaRPr lang="en-US"/>
          </a:p>
        </p:txBody>
      </p:sp>
    </p:spTree>
    <p:extLst>
      <p:ext uri="{BB962C8B-B14F-4D97-AF65-F5344CB8AC3E}">
        <p14:creationId xmlns:p14="http://schemas.microsoft.com/office/powerpoint/2010/main" val="4078446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4F2EE-430F-DD65-B869-0619B277AEB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2FB32EF-5C43-315B-3C56-B7B7E508C1D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BD1565E-E1E9-5F0D-8BE7-4F5DC1E7050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F960C98-FC1B-0410-BD73-F48D44E3273D}"/>
              </a:ext>
            </a:extLst>
          </p:cNvPr>
          <p:cNvSpPr>
            <a:spLocks noGrp="1"/>
          </p:cNvSpPr>
          <p:nvPr>
            <p:ph type="sldNum" sz="quarter" idx="5"/>
          </p:nvPr>
        </p:nvSpPr>
        <p:spPr/>
        <p:txBody>
          <a:bodyPr/>
          <a:lstStyle/>
          <a:p>
            <a:fld id="{36428713-14CC-42E2-8203-8C57A59C2847}" type="slidenum">
              <a:rPr lang="en-US" smtClean="0"/>
              <a:t>42</a:t>
            </a:fld>
            <a:endParaRPr lang="en-US"/>
          </a:p>
        </p:txBody>
      </p:sp>
    </p:spTree>
    <p:extLst>
      <p:ext uri="{BB962C8B-B14F-4D97-AF65-F5344CB8AC3E}">
        <p14:creationId xmlns:p14="http://schemas.microsoft.com/office/powerpoint/2010/main" val="1665879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39058-4750-E7CA-FC23-610E55D5F8E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F575D80-F8CD-119B-625C-D86A9C48293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E8E172-D596-9E7D-7324-16B2CFC179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E984F0E-AD39-9C0C-C093-95F479067D63}"/>
              </a:ext>
            </a:extLst>
          </p:cNvPr>
          <p:cNvSpPr>
            <a:spLocks noGrp="1"/>
          </p:cNvSpPr>
          <p:nvPr>
            <p:ph type="sldNum" sz="quarter" idx="5"/>
          </p:nvPr>
        </p:nvSpPr>
        <p:spPr/>
        <p:txBody>
          <a:bodyPr/>
          <a:lstStyle/>
          <a:p>
            <a:fld id="{36428713-14CC-42E2-8203-8C57A59C2847}" type="slidenum">
              <a:rPr lang="en-US" smtClean="0"/>
              <a:t>43</a:t>
            </a:fld>
            <a:endParaRPr lang="en-US"/>
          </a:p>
        </p:txBody>
      </p:sp>
    </p:spTree>
    <p:extLst>
      <p:ext uri="{BB962C8B-B14F-4D97-AF65-F5344CB8AC3E}">
        <p14:creationId xmlns:p14="http://schemas.microsoft.com/office/powerpoint/2010/main" val="2018490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7F713-3503-82D0-1CEC-888B76987B8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D23B76-F53D-A56B-97F8-FD316BF48B0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051374-446F-F345-63D9-640703325B3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9FFD8D-1D6B-AFEC-CCB2-D52743D21CA5}"/>
              </a:ext>
            </a:extLst>
          </p:cNvPr>
          <p:cNvSpPr>
            <a:spLocks noGrp="1"/>
          </p:cNvSpPr>
          <p:nvPr>
            <p:ph type="sldNum" sz="quarter" idx="5"/>
          </p:nvPr>
        </p:nvSpPr>
        <p:spPr/>
        <p:txBody>
          <a:bodyPr/>
          <a:lstStyle/>
          <a:p>
            <a:fld id="{36428713-14CC-42E2-8203-8C57A59C2847}" type="slidenum">
              <a:rPr lang="en-US" smtClean="0"/>
              <a:t>10</a:t>
            </a:fld>
            <a:endParaRPr lang="en-US"/>
          </a:p>
        </p:txBody>
      </p:sp>
    </p:spTree>
    <p:extLst>
      <p:ext uri="{BB962C8B-B14F-4D97-AF65-F5344CB8AC3E}">
        <p14:creationId xmlns:p14="http://schemas.microsoft.com/office/powerpoint/2010/main" val="690192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D6ADE-B7BD-26DA-1021-BC13658441F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C761FE6-9B3A-D277-431C-2186F3A508A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FE0A344-4915-5227-E8A9-94BA75AA410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74F54BB-4E17-7298-27EF-70F86042248A}"/>
              </a:ext>
            </a:extLst>
          </p:cNvPr>
          <p:cNvSpPr>
            <a:spLocks noGrp="1"/>
          </p:cNvSpPr>
          <p:nvPr>
            <p:ph type="sldNum" sz="quarter" idx="5"/>
          </p:nvPr>
        </p:nvSpPr>
        <p:spPr/>
        <p:txBody>
          <a:bodyPr/>
          <a:lstStyle/>
          <a:p>
            <a:fld id="{36428713-14CC-42E2-8203-8C57A59C2847}" type="slidenum">
              <a:rPr lang="en-US" smtClean="0"/>
              <a:t>11</a:t>
            </a:fld>
            <a:endParaRPr lang="en-US"/>
          </a:p>
        </p:txBody>
      </p:sp>
    </p:spTree>
    <p:extLst>
      <p:ext uri="{BB962C8B-B14F-4D97-AF65-F5344CB8AC3E}">
        <p14:creationId xmlns:p14="http://schemas.microsoft.com/office/powerpoint/2010/main" val="541228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1BC9-8C47-D549-3903-22F64F9881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3A02166-AAC4-A557-594F-E4B9800B453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EF52C73-C7B1-E723-A098-E8A5324BFB5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03390F-EE4A-D46F-26C9-D884F52CF2C7}"/>
              </a:ext>
            </a:extLst>
          </p:cNvPr>
          <p:cNvSpPr>
            <a:spLocks noGrp="1"/>
          </p:cNvSpPr>
          <p:nvPr>
            <p:ph type="sldNum" sz="quarter" idx="5"/>
          </p:nvPr>
        </p:nvSpPr>
        <p:spPr/>
        <p:txBody>
          <a:bodyPr/>
          <a:lstStyle/>
          <a:p>
            <a:fld id="{36428713-14CC-42E2-8203-8C57A59C2847}" type="slidenum">
              <a:rPr lang="en-US" smtClean="0"/>
              <a:t>12</a:t>
            </a:fld>
            <a:endParaRPr lang="en-US"/>
          </a:p>
        </p:txBody>
      </p:sp>
    </p:spTree>
    <p:extLst>
      <p:ext uri="{BB962C8B-B14F-4D97-AF65-F5344CB8AC3E}">
        <p14:creationId xmlns:p14="http://schemas.microsoft.com/office/powerpoint/2010/main" val="223078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3631E-797E-EFC4-7088-56DFDDAB8F9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4E45E4-AC88-ACB6-2946-D4813FE1ED0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4C7CE72-C7CD-F070-248E-F0456F72EBA2}"/>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35F4C37-8B14-4F92-08BF-39F578BFBFAC}"/>
              </a:ext>
            </a:extLst>
          </p:cNvPr>
          <p:cNvSpPr>
            <a:spLocks noGrp="1"/>
          </p:cNvSpPr>
          <p:nvPr>
            <p:ph type="sldNum" sz="quarter" idx="5"/>
          </p:nvPr>
        </p:nvSpPr>
        <p:spPr/>
        <p:txBody>
          <a:bodyPr/>
          <a:lstStyle/>
          <a:p>
            <a:fld id="{36428713-14CC-42E2-8203-8C57A59C2847}" type="slidenum">
              <a:rPr lang="en-US" smtClean="0"/>
              <a:t>13</a:t>
            </a:fld>
            <a:endParaRPr lang="en-US"/>
          </a:p>
        </p:txBody>
      </p:sp>
    </p:spTree>
    <p:extLst>
      <p:ext uri="{BB962C8B-B14F-4D97-AF65-F5344CB8AC3E}">
        <p14:creationId xmlns:p14="http://schemas.microsoft.com/office/powerpoint/2010/main" val="745478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1E2-5BAC-465A-E985-045AEF81E9F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AC34FB-A996-D26C-89E2-0B8B3DE21AA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964BAE-B7AA-8353-F7FB-53150EE958B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CEE117D-0AD3-DFF6-D9A5-BB5B39977ADF}"/>
              </a:ext>
            </a:extLst>
          </p:cNvPr>
          <p:cNvSpPr>
            <a:spLocks noGrp="1"/>
          </p:cNvSpPr>
          <p:nvPr>
            <p:ph type="sldNum" sz="quarter" idx="5"/>
          </p:nvPr>
        </p:nvSpPr>
        <p:spPr/>
        <p:txBody>
          <a:bodyPr/>
          <a:lstStyle/>
          <a:p>
            <a:fld id="{36428713-14CC-42E2-8203-8C57A59C2847}" type="slidenum">
              <a:rPr lang="en-US" smtClean="0"/>
              <a:t>14</a:t>
            </a:fld>
            <a:endParaRPr lang="en-US"/>
          </a:p>
        </p:txBody>
      </p:sp>
    </p:spTree>
    <p:extLst>
      <p:ext uri="{BB962C8B-B14F-4D97-AF65-F5344CB8AC3E}">
        <p14:creationId xmlns:p14="http://schemas.microsoft.com/office/powerpoint/2010/main" val="4109890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32EA2-C505-B3B5-CDCC-428093C8D8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67DC2B4-67DD-9ABE-6BBF-3FB76BD4716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B650095-D303-89D6-B2BF-36A12B343E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CB7370E-0D23-387B-F764-5415556BCD4D}"/>
              </a:ext>
            </a:extLst>
          </p:cNvPr>
          <p:cNvSpPr>
            <a:spLocks noGrp="1"/>
          </p:cNvSpPr>
          <p:nvPr>
            <p:ph type="sldNum" sz="quarter" idx="5"/>
          </p:nvPr>
        </p:nvSpPr>
        <p:spPr/>
        <p:txBody>
          <a:bodyPr/>
          <a:lstStyle/>
          <a:p>
            <a:fld id="{36428713-14CC-42E2-8203-8C57A59C2847}" type="slidenum">
              <a:rPr lang="en-US" smtClean="0"/>
              <a:t>15</a:t>
            </a:fld>
            <a:endParaRPr lang="en-US"/>
          </a:p>
        </p:txBody>
      </p:sp>
    </p:spTree>
    <p:extLst>
      <p:ext uri="{BB962C8B-B14F-4D97-AF65-F5344CB8AC3E}">
        <p14:creationId xmlns:p14="http://schemas.microsoft.com/office/powerpoint/2010/main" val="1585659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le Slide">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A2B4B1D-EF38-03BA-D444-F06596814479}"/>
              </a:ext>
            </a:extLst>
          </p:cNvPr>
          <p:cNvSpPr>
            <a:spLocks noGrp="1"/>
          </p:cNvSpPr>
          <p:nvPr>
            <p:ph type="dt" sz="half" idx="10"/>
          </p:nvPr>
        </p:nvSpPr>
        <p:spPr/>
        <p:txBody>
          <a:bodyPr/>
          <a:lstStyle>
            <a:lvl1pPr>
              <a:defRPr>
                <a:solidFill>
                  <a:schemeClr val="bg1"/>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1248C01B-ADC8-DD74-F228-C54D4E801F56}"/>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602A634D-CF7E-64F2-BEAE-6A1AF87B9159}"/>
              </a:ext>
            </a:extLst>
          </p:cNvPr>
          <p:cNvSpPr>
            <a:spLocks noGrp="1"/>
          </p:cNvSpPr>
          <p:nvPr>
            <p:ph type="sldNum" sz="quarter" idx="12"/>
          </p:nvPr>
        </p:nvSpPr>
        <p:spPr/>
        <p:txBody>
          <a:bodyPr/>
          <a:lstStyle>
            <a:lvl1pPr>
              <a:defRPr>
                <a:solidFill>
                  <a:schemeClr val="bg1"/>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2514232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78FB94D-1247-06C6-770F-FB7FFE292F0F}"/>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2507398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D7893F0-051B-CDE1-03CA-726F828BD703}"/>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9494507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0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FE3B319-632F-ACDC-CBFE-614A4EF7CFDD}"/>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391750003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4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97FF6F4-268F-BA89-FAE9-8EF694368EB0}"/>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26509085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8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ACE1214-2C42-EDA9-040D-2DB44FBEE4C7}"/>
              </a:ext>
            </a:extLst>
          </p:cNvPr>
          <p:cNvPicPr>
            <a:picLocks noChangeAspect="1"/>
          </p:cNvPicPr>
          <p:nvPr/>
        </p:nvPicPr>
        <p:blipFill>
          <a:blip r:embed="rId2"/>
          <a:stretch>
            <a:fillRect/>
          </a:stretch>
        </p:blipFill>
        <p:spPr>
          <a:xfrm>
            <a:off x="0" y="0"/>
            <a:ext cx="822960" cy="6858000"/>
          </a:xfrm>
          <a:prstGeom prst="rect">
            <a:avLst/>
          </a:prstGeom>
        </p:spPr>
      </p:pic>
      <p:sp>
        <p:nvSpPr>
          <p:cNvPr id="2" name="Title 1">
            <a:extLst>
              <a:ext uri="{FF2B5EF4-FFF2-40B4-BE49-F238E27FC236}">
                <a16:creationId xmlns:a16="http://schemas.microsoft.com/office/drawing/2014/main" id="{08614BBC-2014-754E-2763-473F6C648246}"/>
              </a:ext>
            </a:extLst>
          </p:cNvPr>
          <p:cNvSpPr>
            <a:spLocks noGrp="1"/>
          </p:cNvSpPr>
          <p:nvPr>
            <p:ph type="title"/>
          </p:nvPr>
        </p:nvSpPr>
        <p:spPr>
          <a:xfrm>
            <a:off x="1270532" y="573960"/>
            <a:ext cx="10424160" cy="640080"/>
          </a:xfrm>
        </p:spPr>
        <p:txBody>
          <a:bodyPr anchor="t">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42C7B2A2-BBC6-304D-8D44-3DBD745FE430}"/>
              </a:ext>
            </a:extLst>
          </p:cNvPr>
          <p:cNvSpPr>
            <a:spLocks noGrp="1"/>
          </p:cNvSpPr>
          <p:nvPr>
            <p:ph type="body" idx="1"/>
          </p:nvPr>
        </p:nvSpPr>
        <p:spPr>
          <a:xfrm>
            <a:off x="1270532" y="1307255"/>
            <a:ext cx="10424160" cy="4937760"/>
          </a:xfrm>
        </p:spPr>
        <p:txBody>
          <a:bodyPr/>
          <a:lstStyle>
            <a:lvl1pPr marL="0" indent="0">
              <a:buNone/>
              <a:defRPr sz="2400">
                <a:solidFill>
                  <a:schemeClr val="tx1">
                    <a:lumMod val="75000"/>
                    <a:lumOff val="2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39F638-88BB-E5F9-C298-B179DD3959B4}"/>
              </a:ext>
            </a:extLst>
          </p:cNvPr>
          <p:cNvSpPr>
            <a:spLocks noGrp="1"/>
          </p:cNvSpPr>
          <p:nvPr>
            <p:ph type="dt" sz="half" idx="10"/>
          </p:nvPr>
        </p:nvSpPr>
        <p:spPr>
          <a:xfrm>
            <a:off x="1270532" y="6356350"/>
            <a:ext cx="2743200" cy="365125"/>
          </a:xfrm>
        </p:spPr>
        <p:txBody>
          <a:body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08C2DE6A-5A25-EB2A-427D-98515BA20B2E}"/>
              </a:ext>
            </a:extLst>
          </p:cNvPr>
          <p:cNvSpPr>
            <a:spLocks noGrp="1"/>
          </p:cNvSpPr>
          <p:nvPr>
            <p:ph type="ftr" sz="quarter" idx="11"/>
          </p:nvPr>
        </p:nvSpPr>
        <p:spPr>
          <a:xfrm>
            <a:off x="4425212"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FF5B936F-EBCD-CBEF-4EA5-D0F215982F18}"/>
              </a:ext>
            </a:extLst>
          </p:cNvPr>
          <p:cNvSpPr>
            <a:spLocks noGrp="1"/>
          </p:cNvSpPr>
          <p:nvPr>
            <p:ph type="sldNum" sz="quarter" idx="12"/>
          </p:nvPr>
        </p:nvSpPr>
        <p:spPr>
          <a:xfrm>
            <a:off x="8951492" y="6356350"/>
            <a:ext cx="2743200" cy="365125"/>
          </a:xfrm>
        </p:spPr>
        <p:txBody>
          <a:bodyPr/>
          <a:lstStyle/>
          <a:p>
            <a:fld id="{AA1CB3CE-F597-4C12-AACF-65CD4AF5B70E}" type="slidenum">
              <a:rPr lang="en-US" smtClean="0"/>
              <a:t>‹#›</a:t>
            </a:fld>
            <a:endParaRPr lang="en-US"/>
          </a:p>
        </p:txBody>
      </p:sp>
    </p:spTree>
    <p:extLst>
      <p:ext uri="{BB962C8B-B14F-4D97-AF65-F5344CB8AC3E}">
        <p14:creationId xmlns:p14="http://schemas.microsoft.com/office/powerpoint/2010/main" val="4165918444"/>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F667C-1328-2D57-487F-9A7B3FB15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2A85C2-37B1-AA76-D4C6-CE7C14FC3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EFDA30-D9C6-1C3C-001B-640750549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342321-6151-48A3-B21F-804A411E6E52}" type="datetimeFigureOut">
              <a:rPr lang="en-US" smtClean="0"/>
              <a:t>9/7/2026</a:t>
            </a:fld>
            <a:endParaRPr lang="en-US"/>
          </a:p>
        </p:txBody>
      </p:sp>
      <p:sp>
        <p:nvSpPr>
          <p:cNvPr id="5" name="Footer Placeholder 4">
            <a:extLst>
              <a:ext uri="{FF2B5EF4-FFF2-40B4-BE49-F238E27FC236}">
                <a16:creationId xmlns:a16="http://schemas.microsoft.com/office/drawing/2014/main" id="{EE6B2E5F-FE76-E832-632E-FAA0002C30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D403FD-66CF-37CB-D8C5-1D8ACD1B5D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1CB3CE-F597-4C12-AACF-65CD4AF5B70E}" type="slidenum">
              <a:rPr lang="en-US" smtClean="0"/>
              <a:t>‹#›</a:t>
            </a:fld>
            <a:endParaRPr lang="en-US"/>
          </a:p>
        </p:txBody>
      </p:sp>
    </p:spTree>
    <p:extLst>
      <p:ext uri="{BB962C8B-B14F-4D97-AF65-F5344CB8AC3E}">
        <p14:creationId xmlns:p14="http://schemas.microsoft.com/office/powerpoint/2010/main" val="1857033922"/>
      </p:ext>
    </p:extLst>
  </p:cSld>
  <p:clrMap bg1="lt1" tx1="dk1" bg2="lt2" tx2="dk2" accent1="accent1" accent2="accent2" accent3="accent3" accent4="accent4" accent5="accent5" accent6="accent6" hlink="hlink" folHlink="folHlink"/>
  <p:sldLayoutIdLst>
    <p:sldLayoutId id="2147483671" r:id="rId1"/>
    <p:sldLayoutId id="2147483674" r:id="rId2"/>
    <p:sldLayoutId id="2147483679" r:id="rId3"/>
    <p:sldLayoutId id="2147483684" r:id="rId4"/>
    <p:sldLayoutId id="2147483689" r:id="rId5"/>
    <p:sldLayoutId id="2147483694" r:id="rId6"/>
  </p:sldLayoutIdLst>
  <p:transition/>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48868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79B6E-978E-16BD-F384-D9A2223F2D2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1EEA322-14F5-031B-ECA0-DB281961E4FC}"/>
              </a:ext>
            </a:extLst>
          </p:cNvPr>
          <p:cNvSpPr>
            <a:spLocks noGrp="1"/>
          </p:cNvSpPr>
          <p:nvPr>
            <p:ph type="title"/>
          </p:nvPr>
        </p:nvSpPr>
        <p:spPr/>
        <p:txBody>
          <a:bodyPr/>
          <a:lstStyle/>
          <a:p>
            <a:r>
              <a:rPr lang="pl-PL" dirty="0"/>
              <a:t>Kas </a:t>
            </a:r>
            <a:r>
              <a:rPr lang="pl-PL" dirty="0" err="1"/>
              <a:t>yra</a:t>
            </a:r>
            <a:r>
              <a:rPr lang="pl-PL" dirty="0"/>
              <a:t> „</a:t>
            </a:r>
            <a:r>
              <a:rPr lang="pl-PL" dirty="0" err="1"/>
              <a:t>Solstic</a:t>
            </a:r>
            <a:r>
              <a:rPr lang="pl-PL" dirty="0"/>
              <a:t> Energy“?</a:t>
            </a:r>
          </a:p>
        </p:txBody>
      </p:sp>
      <p:sp>
        <p:nvSpPr>
          <p:cNvPr id="6" name="Symbol zastępczy tekstu 5">
            <a:extLst>
              <a:ext uri="{FF2B5EF4-FFF2-40B4-BE49-F238E27FC236}">
                <a16:creationId xmlns:a16="http://schemas.microsoft.com/office/drawing/2014/main" id="{1F0BEBA1-1178-87DE-A6BA-9EE961C6BDC0}"/>
              </a:ext>
            </a:extLst>
          </p:cNvPr>
          <p:cNvSpPr>
            <a:spLocks noGrp="1"/>
          </p:cNvSpPr>
          <p:nvPr>
            <p:ph type="body" idx="1"/>
          </p:nvPr>
        </p:nvSpPr>
        <p:spPr/>
        <p:txBody>
          <a:bodyPr/>
          <a:lstStyle/>
          <a:p>
            <a:r>
              <a:rPr lang="pl-PL" dirty="0"/>
              <a:t>„</a:t>
            </a:r>
            <a:r>
              <a:rPr lang="pl-PL" dirty="0" err="1"/>
              <a:t>Solstic</a:t>
            </a:r>
            <a:r>
              <a:rPr lang="pl-PL" dirty="0"/>
              <a:t> Energy“ – tai </a:t>
            </a:r>
            <a:r>
              <a:rPr lang="pl-PL" dirty="0" err="1"/>
              <a:t>maisto</a:t>
            </a:r>
            <a:r>
              <a:rPr lang="pl-PL" dirty="0"/>
              <a:t> </a:t>
            </a:r>
            <a:r>
              <a:rPr lang="pl-PL" dirty="0" err="1"/>
              <a:t>papildas</a:t>
            </a:r>
            <a:r>
              <a:rPr lang="pl-PL" dirty="0"/>
              <a:t> </a:t>
            </a:r>
            <a:r>
              <a:rPr lang="pl-PL" dirty="0" err="1"/>
              <a:t>maišeliuose</a:t>
            </a:r>
            <a:r>
              <a:rPr lang="pl-PL" dirty="0"/>
              <a:t>, </a:t>
            </a:r>
            <a:r>
              <a:rPr lang="pl-PL" dirty="0" err="1"/>
              <a:t>kuris</a:t>
            </a:r>
            <a:r>
              <a:rPr lang="pl-PL" dirty="0"/>
              <a:t>, </a:t>
            </a:r>
            <a:r>
              <a:rPr lang="pl-PL" dirty="0" err="1"/>
              <a:t>ištirpintas</a:t>
            </a:r>
            <a:r>
              <a:rPr lang="pl-PL" dirty="0"/>
              <a:t> </a:t>
            </a:r>
            <a:r>
              <a:rPr lang="pl-PL" dirty="0" err="1"/>
              <a:t>vandenyje</a:t>
            </a:r>
            <a:r>
              <a:rPr lang="pl-PL" dirty="0"/>
              <a:t>, </a:t>
            </a:r>
            <a:r>
              <a:rPr lang="pl-PL" dirty="0" err="1"/>
              <a:t>virsta</a:t>
            </a:r>
            <a:r>
              <a:rPr lang="pl-PL" dirty="0"/>
              <a:t> </a:t>
            </a:r>
            <a:r>
              <a:rPr lang="pl-PL" dirty="0" err="1"/>
              <a:t>gaivinančiu</a:t>
            </a:r>
            <a:r>
              <a:rPr lang="pl-PL" dirty="0"/>
              <a:t> </a:t>
            </a:r>
            <a:r>
              <a:rPr lang="pl-PL" dirty="0" err="1"/>
              <a:t>citrusiniu</a:t>
            </a:r>
            <a:r>
              <a:rPr lang="pl-PL" dirty="0"/>
              <a:t> </a:t>
            </a:r>
            <a:r>
              <a:rPr lang="pl-PL" dirty="0" err="1"/>
              <a:t>gėrimu</a:t>
            </a:r>
            <a:r>
              <a:rPr lang="pl-PL" dirty="0"/>
              <a:t>.</a:t>
            </a:r>
          </a:p>
          <a:p>
            <a:r>
              <a:rPr lang="pl-PL" dirty="0" err="1"/>
              <a:t>Jame</a:t>
            </a:r>
            <a:r>
              <a:rPr lang="pl-PL" dirty="0"/>
              <a:t> </a:t>
            </a:r>
            <a:r>
              <a:rPr lang="pl-PL" dirty="0" err="1"/>
              <a:t>yra</a:t>
            </a:r>
            <a:r>
              <a:rPr lang="pl-PL" dirty="0"/>
              <a:t>:</a:t>
            </a:r>
          </a:p>
          <a:p>
            <a:r>
              <a:rPr lang="pl-PL" dirty="0"/>
              <a:t>🌿 </a:t>
            </a:r>
            <a:r>
              <a:rPr lang="pl-PL" dirty="0" err="1"/>
              <a:t>augalų</a:t>
            </a:r>
            <a:r>
              <a:rPr lang="pl-PL" dirty="0"/>
              <a:t> </a:t>
            </a:r>
            <a:r>
              <a:rPr lang="pl-PL" dirty="0" err="1"/>
              <a:t>ekstraktai</a:t>
            </a:r>
            <a:endParaRPr lang="pl-PL" dirty="0"/>
          </a:p>
          <a:p>
            <a:r>
              <a:rPr lang="pl-PL" dirty="0"/>
              <a:t>💛 B </a:t>
            </a:r>
            <a:r>
              <a:rPr lang="pl-PL" dirty="0" err="1"/>
              <a:t>grupės</a:t>
            </a:r>
            <a:r>
              <a:rPr lang="pl-PL" dirty="0"/>
              <a:t> </a:t>
            </a:r>
            <a:r>
              <a:rPr lang="pl-PL" dirty="0" err="1"/>
              <a:t>vitaminai</a:t>
            </a:r>
            <a:endParaRPr lang="pl-PL" dirty="0"/>
          </a:p>
          <a:p>
            <a:r>
              <a:rPr lang="pl-PL" dirty="0"/>
              <a:t>🍃 </a:t>
            </a:r>
            <a:r>
              <a:rPr lang="pl-PL" dirty="0" err="1"/>
              <a:t>natūralūs</a:t>
            </a:r>
            <a:r>
              <a:rPr lang="pl-PL" dirty="0"/>
              <a:t> kofeino </a:t>
            </a:r>
            <a:r>
              <a:rPr lang="pl-PL" dirty="0" err="1"/>
              <a:t>šaltiniai</a:t>
            </a:r>
            <a:endParaRPr lang="pl-PL" dirty="0"/>
          </a:p>
          <a:p>
            <a:r>
              <a:rPr lang="pl-PL" dirty="0"/>
              <a:t>Tai </a:t>
            </a:r>
            <a:r>
              <a:rPr lang="pl-PL" dirty="0" err="1"/>
              <a:t>patogus</a:t>
            </a:r>
            <a:r>
              <a:rPr lang="pl-PL" dirty="0"/>
              <a:t> </a:t>
            </a:r>
            <a:r>
              <a:rPr lang="pl-PL" dirty="0" err="1"/>
              <a:t>būdas</a:t>
            </a:r>
            <a:r>
              <a:rPr lang="pl-PL" dirty="0"/>
              <a:t> </a:t>
            </a:r>
            <a:r>
              <a:rPr lang="pl-PL" dirty="0" err="1"/>
              <a:t>pradėti</a:t>
            </a:r>
            <a:r>
              <a:rPr lang="pl-PL" dirty="0"/>
              <a:t> </a:t>
            </a:r>
            <a:r>
              <a:rPr lang="pl-PL" dirty="0" err="1"/>
              <a:t>aktyvią</a:t>
            </a:r>
            <a:r>
              <a:rPr lang="pl-PL" dirty="0"/>
              <a:t> </a:t>
            </a:r>
            <a:r>
              <a:rPr lang="pl-PL" dirty="0" err="1"/>
              <a:t>dieną</a:t>
            </a:r>
            <a:r>
              <a:rPr lang="pl-PL" dirty="0"/>
              <a:t>.</a:t>
            </a:r>
          </a:p>
        </p:txBody>
      </p:sp>
      <p:pic>
        <p:nvPicPr>
          <p:cNvPr id="3" name="Obraz 2" descr="The image depicts a yellow circle with a splash of yellow liquid being spilled or poured around it.&#10;&#10;Zawartość wygenerowana przez AI może być niepoprawna.">
            <a:extLst>
              <a:ext uri="{FF2B5EF4-FFF2-40B4-BE49-F238E27FC236}">
                <a16:creationId xmlns:a16="http://schemas.microsoft.com/office/drawing/2014/main" id="{AA3FF429-0349-8A24-3166-3EB6A958669C}"/>
              </a:ext>
            </a:extLst>
          </p:cNvPr>
          <p:cNvPicPr>
            <a:picLocks noChangeAspect="1"/>
          </p:cNvPicPr>
          <p:nvPr/>
        </p:nvPicPr>
        <p:blipFill>
          <a:blip r:embed="rId3"/>
          <a:stretch>
            <a:fillRect/>
          </a:stretch>
        </p:blipFill>
        <p:spPr>
          <a:xfrm rot="14016584">
            <a:off x="9409430" y="4374594"/>
            <a:ext cx="2301196" cy="1954683"/>
          </a:xfrm>
          <a:prstGeom prst="rect">
            <a:avLst/>
          </a:prstGeom>
        </p:spPr>
      </p:pic>
    </p:spTree>
    <p:extLst>
      <p:ext uri="{BB962C8B-B14F-4D97-AF65-F5344CB8AC3E}">
        <p14:creationId xmlns:p14="http://schemas.microsoft.com/office/powerpoint/2010/main" val="41145643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86C7C-D910-6D1B-FDDC-27E52D9B9B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C601730-97FB-581E-ED50-53B17D48CC21}"/>
              </a:ext>
            </a:extLst>
          </p:cNvPr>
          <p:cNvSpPr>
            <a:spLocks noGrp="1"/>
          </p:cNvSpPr>
          <p:nvPr>
            <p:ph type="title"/>
          </p:nvPr>
        </p:nvSpPr>
        <p:spPr/>
        <p:txBody>
          <a:bodyPr/>
          <a:lstStyle/>
          <a:p>
            <a:r>
              <a:rPr lang="pl-PL" dirty="0" err="1"/>
              <a:t>Ką</a:t>
            </a:r>
            <a:r>
              <a:rPr lang="pl-PL" dirty="0"/>
              <a:t> </a:t>
            </a:r>
            <a:r>
              <a:rPr lang="pl-PL" dirty="0" err="1"/>
              <a:t>rasite</a:t>
            </a:r>
            <a:r>
              <a:rPr lang="pl-PL" dirty="0"/>
              <a:t> </a:t>
            </a:r>
            <a:r>
              <a:rPr lang="pl-PL" dirty="0" err="1"/>
              <a:t>viename</a:t>
            </a:r>
            <a:r>
              <a:rPr lang="pl-PL" dirty="0"/>
              <a:t> </a:t>
            </a:r>
            <a:r>
              <a:rPr lang="pl-PL" dirty="0" err="1"/>
              <a:t>maišelyje</a:t>
            </a:r>
            <a:r>
              <a:rPr lang="pl-PL" dirty="0"/>
              <a:t>?</a:t>
            </a:r>
          </a:p>
        </p:txBody>
      </p:sp>
      <p:sp>
        <p:nvSpPr>
          <p:cNvPr id="6" name="Symbol zastępczy tekstu 5">
            <a:extLst>
              <a:ext uri="{FF2B5EF4-FFF2-40B4-BE49-F238E27FC236}">
                <a16:creationId xmlns:a16="http://schemas.microsoft.com/office/drawing/2014/main" id="{8E8C04E6-56A6-FE0F-234C-7AA533F331CA}"/>
              </a:ext>
            </a:extLst>
          </p:cNvPr>
          <p:cNvSpPr>
            <a:spLocks noGrp="1"/>
          </p:cNvSpPr>
          <p:nvPr>
            <p:ph type="body" idx="1"/>
          </p:nvPr>
        </p:nvSpPr>
        <p:spPr/>
        <p:txBody>
          <a:bodyPr/>
          <a:lstStyle/>
          <a:p>
            <a:r>
              <a:rPr lang="pl-PL" dirty="0"/>
              <a:t>✔ </a:t>
            </a:r>
            <a:r>
              <a:rPr lang="pl-PL" dirty="0" err="1"/>
              <a:t>Guaranos</a:t>
            </a:r>
            <a:r>
              <a:rPr lang="pl-PL" dirty="0"/>
              <a:t> </a:t>
            </a:r>
            <a:r>
              <a:rPr lang="pl-PL" dirty="0" err="1"/>
              <a:t>ekstraktas</a:t>
            </a:r>
            <a:r>
              <a:rPr lang="pl-PL" dirty="0"/>
              <a:t> – 273 </a:t>
            </a:r>
            <a:r>
              <a:rPr lang="pl-PL" dirty="0" err="1"/>
              <a:t>mg</a:t>
            </a:r>
            <a:endParaRPr lang="pl-PL" dirty="0"/>
          </a:p>
          <a:p>
            <a:r>
              <a:rPr lang="pl-PL" dirty="0"/>
              <a:t>✔ </a:t>
            </a:r>
            <a:r>
              <a:rPr lang="pl-PL" dirty="0" err="1"/>
              <a:t>Žaliosios</a:t>
            </a:r>
            <a:r>
              <a:rPr lang="pl-PL" dirty="0"/>
              <a:t> </a:t>
            </a:r>
            <a:r>
              <a:rPr lang="pl-PL" dirty="0" err="1"/>
              <a:t>arbatos</a:t>
            </a:r>
            <a:r>
              <a:rPr lang="pl-PL" dirty="0"/>
              <a:t> </a:t>
            </a:r>
            <a:r>
              <a:rPr lang="pl-PL" dirty="0" err="1"/>
              <a:t>ekstraktas</a:t>
            </a:r>
            <a:r>
              <a:rPr lang="pl-PL" dirty="0"/>
              <a:t> – 50 </a:t>
            </a:r>
            <a:r>
              <a:rPr lang="pl-PL" dirty="0" err="1"/>
              <a:t>mg</a:t>
            </a:r>
            <a:endParaRPr lang="pl-PL" dirty="0"/>
          </a:p>
          <a:p>
            <a:r>
              <a:rPr lang="pl-PL" dirty="0"/>
              <a:t>✔ </a:t>
            </a:r>
            <a:r>
              <a:rPr lang="pl-PL" dirty="0" err="1"/>
              <a:t>Raudonųjų</a:t>
            </a:r>
            <a:r>
              <a:rPr lang="pl-PL" dirty="0"/>
              <a:t> </a:t>
            </a:r>
            <a:r>
              <a:rPr lang="pl-PL" dirty="0" err="1"/>
              <a:t>vynuogių</a:t>
            </a:r>
            <a:r>
              <a:rPr lang="pl-PL" dirty="0"/>
              <a:t> </a:t>
            </a:r>
            <a:r>
              <a:rPr lang="pl-PL" dirty="0" err="1"/>
              <a:t>odelių</a:t>
            </a:r>
            <a:r>
              <a:rPr lang="pl-PL" dirty="0"/>
              <a:t> </a:t>
            </a:r>
            <a:r>
              <a:rPr lang="pl-PL" dirty="0" err="1"/>
              <a:t>ekstraktas</a:t>
            </a:r>
            <a:r>
              <a:rPr lang="pl-PL" dirty="0"/>
              <a:t> – 50 </a:t>
            </a:r>
            <a:r>
              <a:rPr lang="pl-PL" dirty="0" err="1"/>
              <a:t>mg</a:t>
            </a:r>
            <a:endParaRPr lang="pl-PL" dirty="0"/>
          </a:p>
          <a:p>
            <a:r>
              <a:rPr lang="pl-PL" dirty="0"/>
              <a:t>✔ </a:t>
            </a:r>
            <a:r>
              <a:rPr lang="pl-PL" dirty="0" err="1"/>
              <a:t>Yerba</a:t>
            </a:r>
            <a:r>
              <a:rPr lang="pl-PL" dirty="0"/>
              <a:t> mate </a:t>
            </a:r>
            <a:r>
              <a:rPr lang="pl-PL" dirty="0" err="1"/>
              <a:t>ekstraktas</a:t>
            </a:r>
            <a:r>
              <a:rPr lang="pl-PL" dirty="0"/>
              <a:t> – 10 </a:t>
            </a:r>
            <a:r>
              <a:rPr lang="pl-PL" dirty="0" err="1"/>
              <a:t>mg</a:t>
            </a:r>
            <a:endParaRPr lang="pl-PL" dirty="0"/>
          </a:p>
          <a:p>
            <a:r>
              <a:rPr lang="pl-PL" dirty="0"/>
              <a:t>✔ </a:t>
            </a:r>
            <a:r>
              <a:rPr lang="pl-PL" dirty="0" err="1"/>
              <a:t>Vitaminas</a:t>
            </a:r>
            <a:r>
              <a:rPr lang="pl-PL" dirty="0"/>
              <a:t> B1</a:t>
            </a:r>
          </a:p>
          <a:p>
            <a:r>
              <a:rPr lang="pl-PL" dirty="0"/>
              <a:t>✔ </a:t>
            </a:r>
            <a:r>
              <a:rPr lang="pl-PL" dirty="0" err="1"/>
              <a:t>Vitaminas</a:t>
            </a:r>
            <a:r>
              <a:rPr lang="pl-PL" dirty="0"/>
              <a:t> B2</a:t>
            </a:r>
          </a:p>
          <a:p>
            <a:r>
              <a:rPr lang="pl-PL" dirty="0"/>
              <a:t>✔ </a:t>
            </a:r>
            <a:r>
              <a:rPr lang="pl-PL" dirty="0" err="1"/>
              <a:t>Vitaminas</a:t>
            </a:r>
            <a:r>
              <a:rPr lang="pl-PL" dirty="0"/>
              <a:t> B3</a:t>
            </a:r>
          </a:p>
          <a:p>
            <a:r>
              <a:rPr lang="pl-PL" dirty="0"/>
              <a:t>✔ </a:t>
            </a:r>
            <a:r>
              <a:rPr lang="pl-PL" dirty="0" err="1"/>
              <a:t>Vitaminas</a:t>
            </a:r>
            <a:r>
              <a:rPr lang="pl-PL" dirty="0"/>
              <a:t> B5</a:t>
            </a:r>
          </a:p>
          <a:p>
            <a:r>
              <a:rPr lang="pl-PL" dirty="0"/>
              <a:t>✔ </a:t>
            </a:r>
            <a:r>
              <a:rPr lang="pl-PL" dirty="0" err="1"/>
              <a:t>Vitaminas</a:t>
            </a:r>
            <a:r>
              <a:rPr lang="pl-PL" dirty="0"/>
              <a:t> B6</a:t>
            </a:r>
          </a:p>
        </p:txBody>
      </p:sp>
      <p:pic>
        <p:nvPicPr>
          <p:cNvPr id="7" name="Obraz 6" descr="SUNSHINE&#10;&#10;Zawartość wygenerowana przez AI może być niepoprawna.">
            <a:extLst>
              <a:ext uri="{FF2B5EF4-FFF2-40B4-BE49-F238E27FC236}">
                <a16:creationId xmlns:a16="http://schemas.microsoft.com/office/drawing/2014/main" id="{0FC7A5D5-6147-5393-F864-D07EE66A854B}"/>
              </a:ext>
            </a:extLst>
          </p:cNvPr>
          <p:cNvPicPr>
            <a:picLocks noChangeAspect="1"/>
          </p:cNvPicPr>
          <p:nvPr/>
        </p:nvPicPr>
        <p:blipFill>
          <a:blip r:embed="rId3"/>
          <a:stretch>
            <a:fillRect/>
          </a:stretch>
        </p:blipFill>
        <p:spPr>
          <a:xfrm>
            <a:off x="9309315" y="1880461"/>
            <a:ext cx="2100549" cy="4916180"/>
          </a:xfrm>
          <a:prstGeom prst="rect">
            <a:avLst/>
          </a:prstGeom>
        </p:spPr>
      </p:pic>
    </p:spTree>
    <p:extLst>
      <p:ext uri="{BB962C8B-B14F-4D97-AF65-F5344CB8AC3E}">
        <p14:creationId xmlns:p14="http://schemas.microsoft.com/office/powerpoint/2010/main" val="20800144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0251D-BA01-9A4E-8343-8E24F57A573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D2B8C99-7B68-EB54-80B5-EF2DD2A89078}"/>
              </a:ext>
            </a:extLst>
          </p:cNvPr>
          <p:cNvSpPr>
            <a:spLocks noGrp="1"/>
          </p:cNvSpPr>
          <p:nvPr>
            <p:ph type="title"/>
          </p:nvPr>
        </p:nvSpPr>
        <p:spPr/>
        <p:txBody>
          <a:bodyPr/>
          <a:lstStyle/>
          <a:p>
            <a:r>
              <a:rPr lang="pl-PL" dirty="0"/>
              <a:t>Guarana</a:t>
            </a:r>
          </a:p>
        </p:txBody>
      </p:sp>
      <p:sp>
        <p:nvSpPr>
          <p:cNvPr id="6" name="Symbol zastępczy tekstu 5">
            <a:extLst>
              <a:ext uri="{FF2B5EF4-FFF2-40B4-BE49-F238E27FC236}">
                <a16:creationId xmlns:a16="http://schemas.microsoft.com/office/drawing/2014/main" id="{6484B69F-48F1-E8FB-016B-90775E73ABED}"/>
              </a:ext>
            </a:extLst>
          </p:cNvPr>
          <p:cNvSpPr>
            <a:spLocks noGrp="1"/>
          </p:cNvSpPr>
          <p:nvPr>
            <p:ph type="body" idx="1"/>
          </p:nvPr>
        </p:nvSpPr>
        <p:spPr/>
        <p:txBody>
          <a:bodyPr/>
          <a:lstStyle/>
          <a:p>
            <a:r>
              <a:rPr lang="pl-PL" b="1" dirty="0" err="1"/>
              <a:t>Natūralus</a:t>
            </a:r>
            <a:r>
              <a:rPr lang="pl-PL" b="1" dirty="0"/>
              <a:t> kofeino </a:t>
            </a:r>
            <a:r>
              <a:rPr lang="pl-PL" b="1" dirty="0" err="1"/>
              <a:t>šaltinis</a:t>
            </a:r>
            <a:endParaRPr lang="pl-PL" b="1" dirty="0"/>
          </a:p>
          <a:p>
            <a:r>
              <a:rPr lang="pl-PL" dirty="0"/>
              <a:t>Guarana – tai </a:t>
            </a:r>
            <a:r>
              <a:rPr lang="pl-PL" dirty="0" err="1"/>
              <a:t>Amazonės</a:t>
            </a:r>
            <a:r>
              <a:rPr lang="pl-PL" dirty="0"/>
              <a:t> </a:t>
            </a:r>
            <a:r>
              <a:rPr lang="pl-PL" dirty="0" err="1"/>
              <a:t>regiono</a:t>
            </a:r>
            <a:r>
              <a:rPr lang="pl-PL" dirty="0"/>
              <a:t> </a:t>
            </a:r>
            <a:r>
              <a:rPr lang="pl-PL" dirty="0" err="1"/>
              <a:t>augalas</a:t>
            </a:r>
            <a:r>
              <a:rPr lang="pl-PL" dirty="0"/>
              <a:t>.</a:t>
            </a:r>
          </a:p>
          <a:p>
            <a:r>
              <a:rPr lang="pl-PL" dirty="0" err="1"/>
              <a:t>Jo</a:t>
            </a:r>
            <a:r>
              <a:rPr lang="pl-PL" dirty="0"/>
              <a:t> </a:t>
            </a:r>
            <a:r>
              <a:rPr lang="pl-PL" dirty="0" err="1"/>
              <a:t>sėklos</a:t>
            </a:r>
            <a:r>
              <a:rPr lang="pl-PL" dirty="0"/>
              <a:t> </a:t>
            </a:r>
            <a:r>
              <a:rPr lang="pl-PL" dirty="0" err="1"/>
              <a:t>jau</a:t>
            </a:r>
            <a:r>
              <a:rPr lang="pl-PL" dirty="0"/>
              <a:t> </a:t>
            </a:r>
            <a:r>
              <a:rPr lang="pl-PL" dirty="0" err="1"/>
              <a:t>šimtmečius</a:t>
            </a:r>
            <a:r>
              <a:rPr lang="pl-PL" dirty="0"/>
              <a:t> </a:t>
            </a:r>
            <a:r>
              <a:rPr lang="pl-PL" dirty="0" err="1"/>
              <a:t>buvo</a:t>
            </a:r>
            <a:r>
              <a:rPr lang="pl-PL" dirty="0"/>
              <a:t> </a:t>
            </a:r>
            <a:r>
              <a:rPr lang="pl-PL" dirty="0" err="1"/>
              <a:t>naudojamos</a:t>
            </a:r>
            <a:r>
              <a:rPr lang="pl-PL" dirty="0"/>
              <a:t> </a:t>
            </a:r>
            <a:r>
              <a:rPr lang="pl-PL" dirty="0" err="1"/>
              <a:t>vietos</a:t>
            </a:r>
            <a:r>
              <a:rPr lang="pl-PL" dirty="0"/>
              <a:t> </a:t>
            </a:r>
            <a:r>
              <a:rPr lang="pl-PL" dirty="0" err="1"/>
              <a:t>bendruomenių</a:t>
            </a:r>
            <a:r>
              <a:rPr lang="pl-PL" dirty="0"/>
              <a:t> </a:t>
            </a:r>
            <a:r>
              <a:rPr lang="pl-PL" dirty="0" err="1"/>
              <a:t>kaip</a:t>
            </a:r>
            <a:r>
              <a:rPr lang="pl-PL" dirty="0"/>
              <a:t> </a:t>
            </a:r>
            <a:r>
              <a:rPr lang="pl-PL" dirty="0" err="1"/>
              <a:t>natūrali</a:t>
            </a:r>
            <a:r>
              <a:rPr lang="pl-PL" dirty="0"/>
              <a:t> </a:t>
            </a:r>
            <a:r>
              <a:rPr lang="pl-PL" dirty="0" err="1"/>
              <a:t>kasdienės</a:t>
            </a:r>
            <a:r>
              <a:rPr lang="pl-PL" dirty="0"/>
              <a:t> </a:t>
            </a:r>
            <a:r>
              <a:rPr lang="pl-PL" dirty="0" err="1"/>
              <a:t>mitybos</a:t>
            </a:r>
            <a:r>
              <a:rPr lang="pl-PL" dirty="0"/>
              <a:t> </a:t>
            </a:r>
            <a:r>
              <a:rPr lang="pl-PL" dirty="0" err="1"/>
              <a:t>dalis</a:t>
            </a:r>
            <a:r>
              <a:rPr lang="pl-PL" dirty="0"/>
              <a:t>.</a:t>
            </a:r>
          </a:p>
          <a:p>
            <a:r>
              <a:rPr lang="pl-PL" dirty="0"/>
              <a:t>„</a:t>
            </a:r>
            <a:r>
              <a:rPr lang="pl-PL" dirty="0" err="1"/>
              <a:t>Solstic</a:t>
            </a:r>
            <a:r>
              <a:rPr lang="pl-PL" dirty="0"/>
              <a:t>“ </a:t>
            </a:r>
            <a:r>
              <a:rPr lang="pl-PL" dirty="0" err="1"/>
              <a:t>produkte</a:t>
            </a:r>
            <a:r>
              <a:rPr lang="pl-PL" dirty="0"/>
              <a:t> guarana </a:t>
            </a:r>
            <a:r>
              <a:rPr lang="pl-PL" dirty="0" err="1"/>
              <a:t>ekstraktas</a:t>
            </a:r>
            <a:r>
              <a:rPr lang="pl-PL" dirty="0"/>
              <a:t> </a:t>
            </a:r>
            <a:r>
              <a:rPr lang="pl-PL" dirty="0" err="1"/>
              <a:t>vienoje</a:t>
            </a:r>
            <a:r>
              <a:rPr lang="pl-PL" dirty="0"/>
              <a:t> </a:t>
            </a:r>
            <a:r>
              <a:rPr lang="pl-PL" dirty="0" err="1"/>
              <a:t>porcijoje</a:t>
            </a:r>
            <a:r>
              <a:rPr lang="pl-PL" dirty="0"/>
              <a:t> </a:t>
            </a:r>
            <a:r>
              <a:rPr lang="pl-PL" dirty="0" err="1"/>
              <a:t>suteikia</a:t>
            </a:r>
            <a:r>
              <a:rPr lang="pl-PL" dirty="0"/>
              <a:t> </a:t>
            </a:r>
            <a:r>
              <a:rPr lang="pl-PL" b="1" dirty="0"/>
              <a:t>60 </a:t>
            </a:r>
            <a:r>
              <a:rPr lang="pl-PL" b="1" dirty="0" err="1"/>
              <a:t>mg</a:t>
            </a:r>
            <a:r>
              <a:rPr lang="pl-PL" b="1" dirty="0"/>
              <a:t> </a:t>
            </a:r>
            <a:r>
              <a:rPr lang="pl-PL" b="1" dirty="0" err="1"/>
              <a:t>natūralaus</a:t>
            </a:r>
            <a:r>
              <a:rPr lang="pl-PL" b="1" dirty="0"/>
              <a:t> kofeino</a:t>
            </a:r>
            <a:r>
              <a:rPr lang="pl-PL" dirty="0"/>
              <a:t>.</a:t>
            </a:r>
          </a:p>
          <a:p>
            <a:br>
              <a:rPr lang="pl-PL" dirty="0"/>
            </a:br>
            <a:endParaRPr lang="pl-PL" dirty="0"/>
          </a:p>
          <a:p>
            <a:endParaRPr lang="pl-PL" dirty="0"/>
          </a:p>
        </p:txBody>
      </p:sp>
      <p:pic>
        <p:nvPicPr>
          <p:cNvPr id="3" name="Obraz 2" descr="The image shows two perfectly round, red-striped watermelons, each with a black seed, placed on a white background.&#10;&#10;Zawartość wygenerowana przez AI może być niepoprawna.">
            <a:extLst>
              <a:ext uri="{FF2B5EF4-FFF2-40B4-BE49-F238E27FC236}">
                <a16:creationId xmlns:a16="http://schemas.microsoft.com/office/drawing/2014/main" id="{F9F869DD-326D-A9E1-5FCC-DD82B6E3B802}"/>
              </a:ext>
            </a:extLst>
          </p:cNvPr>
          <p:cNvPicPr>
            <a:picLocks noChangeAspect="1"/>
          </p:cNvPicPr>
          <p:nvPr/>
        </p:nvPicPr>
        <p:blipFill>
          <a:blip r:embed="rId3"/>
          <a:stretch>
            <a:fillRect/>
          </a:stretch>
        </p:blipFill>
        <p:spPr>
          <a:xfrm>
            <a:off x="8005687" y="3954074"/>
            <a:ext cx="3355589" cy="2384156"/>
          </a:xfrm>
          <a:prstGeom prst="rect">
            <a:avLst/>
          </a:prstGeom>
        </p:spPr>
      </p:pic>
    </p:spTree>
    <p:extLst>
      <p:ext uri="{BB962C8B-B14F-4D97-AF65-F5344CB8AC3E}">
        <p14:creationId xmlns:p14="http://schemas.microsoft.com/office/powerpoint/2010/main" val="30882718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ADAF-836A-60EA-7A49-671F2AF1C58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FE07B4C0-1BEB-59F6-3F0B-68AFB7F84087}"/>
              </a:ext>
            </a:extLst>
          </p:cNvPr>
          <p:cNvSpPr>
            <a:spLocks noGrp="1"/>
          </p:cNvSpPr>
          <p:nvPr>
            <p:ph type="title"/>
          </p:nvPr>
        </p:nvSpPr>
        <p:spPr/>
        <p:txBody>
          <a:bodyPr/>
          <a:lstStyle/>
          <a:p>
            <a:r>
              <a:rPr lang="pl-PL" dirty="0" err="1"/>
              <a:t>Kodėl</a:t>
            </a:r>
            <a:r>
              <a:rPr lang="pl-PL" dirty="0"/>
              <a:t> </a:t>
            </a:r>
            <a:r>
              <a:rPr lang="pl-PL" dirty="0" err="1"/>
              <a:t>kofeinas</a:t>
            </a:r>
            <a:r>
              <a:rPr lang="pl-PL" dirty="0"/>
              <a:t> </a:t>
            </a:r>
            <a:r>
              <a:rPr lang="pl-PL" dirty="0" err="1"/>
              <a:t>iš</a:t>
            </a:r>
            <a:r>
              <a:rPr lang="pl-PL" dirty="0"/>
              <a:t> </a:t>
            </a:r>
            <a:r>
              <a:rPr lang="pl-PL" dirty="0" err="1"/>
              <a:t>guaranos</a:t>
            </a:r>
            <a:r>
              <a:rPr lang="pl-PL" dirty="0"/>
              <a:t>?</a:t>
            </a:r>
          </a:p>
        </p:txBody>
      </p:sp>
      <p:sp>
        <p:nvSpPr>
          <p:cNvPr id="6" name="Symbol zastępczy tekstu 5">
            <a:extLst>
              <a:ext uri="{FF2B5EF4-FFF2-40B4-BE49-F238E27FC236}">
                <a16:creationId xmlns:a16="http://schemas.microsoft.com/office/drawing/2014/main" id="{AB0A00E3-9544-245E-B126-A5E041905A60}"/>
              </a:ext>
            </a:extLst>
          </p:cNvPr>
          <p:cNvSpPr>
            <a:spLocks noGrp="1"/>
          </p:cNvSpPr>
          <p:nvPr>
            <p:ph type="body" idx="1"/>
          </p:nvPr>
        </p:nvSpPr>
        <p:spPr/>
        <p:txBody>
          <a:bodyPr>
            <a:normAutofit/>
          </a:bodyPr>
          <a:lstStyle/>
          <a:p>
            <a:r>
              <a:rPr lang="pl-PL" sz="2800" dirty="0" err="1"/>
              <a:t>Daugelis</a:t>
            </a:r>
            <a:r>
              <a:rPr lang="pl-PL" sz="2800" dirty="0"/>
              <a:t> </a:t>
            </a:r>
            <a:r>
              <a:rPr lang="pl-PL" sz="2800" dirty="0" err="1"/>
              <a:t>žmonių</a:t>
            </a:r>
            <a:r>
              <a:rPr lang="pl-PL" sz="2800" dirty="0"/>
              <a:t> kofeiną sieja tik </a:t>
            </a:r>
            <a:r>
              <a:rPr lang="pl-PL" sz="2800" dirty="0" err="1"/>
              <a:t>su</a:t>
            </a:r>
            <a:r>
              <a:rPr lang="pl-PL" sz="2800" dirty="0"/>
              <a:t> </a:t>
            </a:r>
            <a:r>
              <a:rPr lang="pl-PL" sz="2800" dirty="0" err="1"/>
              <a:t>kava</a:t>
            </a:r>
            <a:r>
              <a:rPr lang="pl-PL" sz="2800" dirty="0"/>
              <a:t>.</a:t>
            </a:r>
          </a:p>
          <a:p>
            <a:r>
              <a:rPr lang="pl-PL" sz="2800" dirty="0" err="1"/>
              <a:t>Tačiau</a:t>
            </a:r>
            <a:r>
              <a:rPr lang="pl-PL" sz="2800" dirty="0"/>
              <a:t> </a:t>
            </a:r>
            <a:r>
              <a:rPr lang="pl-PL" sz="2800" dirty="0" err="1"/>
              <a:t>ji</a:t>
            </a:r>
            <a:r>
              <a:rPr lang="pl-PL" sz="2800" dirty="0"/>
              <a:t> </a:t>
            </a:r>
            <a:r>
              <a:rPr lang="pl-PL" sz="2800" dirty="0" err="1"/>
              <a:t>taip</a:t>
            </a:r>
            <a:r>
              <a:rPr lang="pl-PL" sz="2800" dirty="0"/>
              <a:t> pat gali </a:t>
            </a:r>
            <a:r>
              <a:rPr lang="pl-PL" sz="2800" dirty="0" err="1"/>
              <a:t>būti</a:t>
            </a:r>
            <a:r>
              <a:rPr lang="pl-PL" sz="2800" dirty="0"/>
              <a:t> </a:t>
            </a:r>
            <a:r>
              <a:rPr lang="pl-PL" sz="2800" dirty="0" err="1"/>
              <a:t>gaunama</a:t>
            </a:r>
            <a:r>
              <a:rPr lang="pl-PL" sz="2800" dirty="0"/>
              <a:t> </a:t>
            </a:r>
            <a:r>
              <a:rPr lang="pl-PL" sz="2800" dirty="0" err="1"/>
              <a:t>iš</a:t>
            </a:r>
            <a:r>
              <a:rPr lang="pl-PL" sz="2800" dirty="0"/>
              <a:t> </a:t>
            </a:r>
            <a:r>
              <a:rPr lang="pl-PL" sz="2800" dirty="0" err="1"/>
              <a:t>natūralių</a:t>
            </a:r>
            <a:r>
              <a:rPr lang="pl-PL" sz="2800" dirty="0"/>
              <a:t> </a:t>
            </a:r>
            <a:r>
              <a:rPr lang="pl-PL" sz="2800" dirty="0" err="1"/>
              <a:t>augalinių</a:t>
            </a:r>
            <a:r>
              <a:rPr lang="pl-PL" sz="2800" dirty="0"/>
              <a:t> </a:t>
            </a:r>
            <a:r>
              <a:rPr lang="pl-PL" sz="2800" dirty="0" err="1"/>
              <a:t>žaliavų</a:t>
            </a:r>
            <a:r>
              <a:rPr lang="pl-PL" sz="2800" dirty="0"/>
              <a:t>, </a:t>
            </a:r>
            <a:r>
              <a:rPr lang="pl-PL" sz="2800" dirty="0" err="1"/>
              <a:t>tokių</a:t>
            </a:r>
            <a:r>
              <a:rPr lang="pl-PL" sz="2800" dirty="0"/>
              <a:t> </a:t>
            </a:r>
            <a:r>
              <a:rPr lang="pl-PL" sz="2800" dirty="0" err="1"/>
              <a:t>kaip</a:t>
            </a:r>
            <a:r>
              <a:rPr lang="pl-PL" sz="2800" dirty="0"/>
              <a:t>:</a:t>
            </a:r>
          </a:p>
          <a:p>
            <a:r>
              <a:rPr lang="pl-PL" sz="2800" dirty="0"/>
              <a:t>🌿 </a:t>
            </a:r>
            <a:r>
              <a:rPr lang="pl-PL" sz="2800" dirty="0" err="1"/>
              <a:t>guaranos</a:t>
            </a:r>
            <a:endParaRPr lang="pl-PL" sz="2800" dirty="0"/>
          </a:p>
          <a:p>
            <a:r>
              <a:rPr lang="pl-PL" sz="2800" dirty="0"/>
              <a:t>🍃 </a:t>
            </a:r>
            <a:r>
              <a:rPr lang="pl-PL" sz="2800" dirty="0" err="1"/>
              <a:t>žaliosios</a:t>
            </a:r>
            <a:r>
              <a:rPr lang="pl-PL" sz="2800" dirty="0"/>
              <a:t> </a:t>
            </a:r>
            <a:r>
              <a:rPr lang="pl-PL" sz="2800" dirty="0" err="1"/>
              <a:t>arbatos</a:t>
            </a:r>
            <a:endParaRPr lang="pl-PL" sz="2800" dirty="0"/>
          </a:p>
          <a:p>
            <a:r>
              <a:rPr lang="pl-PL" sz="2800" dirty="0"/>
              <a:t>🌱 </a:t>
            </a:r>
            <a:r>
              <a:rPr lang="pl-PL" sz="2800" dirty="0" err="1"/>
              <a:t>yerba</a:t>
            </a:r>
            <a:r>
              <a:rPr lang="pl-PL" sz="2800" dirty="0"/>
              <a:t> mate</a:t>
            </a:r>
          </a:p>
          <a:p>
            <a:r>
              <a:rPr lang="pl-PL" sz="2800" dirty="0" err="1"/>
              <a:t>Būtent</a:t>
            </a:r>
            <a:r>
              <a:rPr lang="pl-PL" sz="2800" dirty="0"/>
              <a:t> </a:t>
            </a:r>
            <a:r>
              <a:rPr lang="pl-PL" sz="2800" dirty="0" err="1"/>
              <a:t>šie</a:t>
            </a:r>
            <a:r>
              <a:rPr lang="pl-PL" sz="2800" dirty="0"/>
              <a:t> </a:t>
            </a:r>
            <a:r>
              <a:rPr lang="pl-PL" sz="2800" dirty="0" err="1"/>
              <a:t>ingredientai</a:t>
            </a:r>
            <a:r>
              <a:rPr lang="pl-PL" sz="2800" dirty="0"/>
              <a:t> </a:t>
            </a:r>
            <a:r>
              <a:rPr lang="pl-PL" sz="2800" dirty="0" err="1"/>
              <a:t>sudaro</a:t>
            </a:r>
            <a:r>
              <a:rPr lang="pl-PL" sz="2800" dirty="0"/>
              <a:t> „</a:t>
            </a:r>
            <a:r>
              <a:rPr lang="pl-PL" sz="2800" dirty="0" err="1"/>
              <a:t>Solstic</a:t>
            </a:r>
            <a:r>
              <a:rPr lang="pl-PL" sz="2800" dirty="0"/>
              <a:t> Energy“ </a:t>
            </a:r>
            <a:r>
              <a:rPr lang="pl-PL" sz="2800" dirty="0" err="1"/>
              <a:t>savitumą</a:t>
            </a:r>
            <a:r>
              <a:rPr lang="pl-PL" sz="2800" dirty="0"/>
              <a:t>. </a:t>
            </a:r>
          </a:p>
        </p:txBody>
      </p:sp>
    </p:spTree>
    <p:extLst>
      <p:ext uri="{BB962C8B-B14F-4D97-AF65-F5344CB8AC3E}">
        <p14:creationId xmlns:p14="http://schemas.microsoft.com/office/powerpoint/2010/main" val="14288840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5E8BB-727F-A04A-F02C-ED743262849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C01068E-6905-9E58-23AD-80156D292A02}"/>
              </a:ext>
            </a:extLst>
          </p:cNvPr>
          <p:cNvSpPr>
            <a:spLocks noGrp="1"/>
          </p:cNvSpPr>
          <p:nvPr>
            <p:ph type="title"/>
          </p:nvPr>
        </p:nvSpPr>
        <p:spPr/>
        <p:txBody>
          <a:bodyPr/>
          <a:lstStyle/>
          <a:p>
            <a:r>
              <a:rPr lang="pl-PL" dirty="0" err="1"/>
              <a:t>Žalioji</a:t>
            </a:r>
            <a:r>
              <a:rPr lang="pl-PL" dirty="0"/>
              <a:t> </a:t>
            </a:r>
            <a:r>
              <a:rPr lang="pl-PL" dirty="0" err="1"/>
              <a:t>arbata</a:t>
            </a:r>
            <a:endParaRPr lang="pl-PL" dirty="0"/>
          </a:p>
        </p:txBody>
      </p:sp>
      <p:sp>
        <p:nvSpPr>
          <p:cNvPr id="6" name="Symbol zastępczy tekstu 5">
            <a:extLst>
              <a:ext uri="{FF2B5EF4-FFF2-40B4-BE49-F238E27FC236}">
                <a16:creationId xmlns:a16="http://schemas.microsoft.com/office/drawing/2014/main" id="{3B5FB991-8469-F540-9CAF-56B6ECF6359B}"/>
              </a:ext>
            </a:extLst>
          </p:cNvPr>
          <p:cNvSpPr>
            <a:spLocks noGrp="1"/>
          </p:cNvSpPr>
          <p:nvPr>
            <p:ph type="body" idx="1"/>
          </p:nvPr>
        </p:nvSpPr>
        <p:spPr/>
        <p:txBody>
          <a:bodyPr/>
          <a:lstStyle/>
          <a:p>
            <a:r>
              <a:rPr lang="pl-PL" dirty="0" err="1"/>
              <a:t>Viena</a:t>
            </a:r>
            <a:r>
              <a:rPr lang="pl-PL" dirty="0"/>
              <a:t> </a:t>
            </a:r>
            <a:r>
              <a:rPr lang="pl-PL" dirty="0" err="1"/>
              <a:t>iš</a:t>
            </a:r>
            <a:r>
              <a:rPr lang="pl-PL" dirty="0"/>
              <a:t> </a:t>
            </a:r>
            <a:r>
              <a:rPr lang="pl-PL" dirty="0" err="1"/>
              <a:t>labiausiai</a:t>
            </a:r>
            <a:r>
              <a:rPr lang="pl-PL" dirty="0"/>
              <a:t> </a:t>
            </a:r>
            <a:r>
              <a:rPr lang="pl-PL" dirty="0" err="1"/>
              <a:t>atpažįstamų</a:t>
            </a:r>
            <a:r>
              <a:rPr lang="pl-PL" dirty="0"/>
              <a:t> </a:t>
            </a:r>
            <a:r>
              <a:rPr lang="pl-PL" dirty="0" err="1"/>
              <a:t>augalinių</a:t>
            </a:r>
            <a:r>
              <a:rPr lang="pl-PL" dirty="0"/>
              <a:t> </a:t>
            </a:r>
            <a:r>
              <a:rPr lang="pl-PL" dirty="0" err="1"/>
              <a:t>žaliavų</a:t>
            </a:r>
            <a:r>
              <a:rPr lang="pl-PL" dirty="0"/>
              <a:t> </a:t>
            </a:r>
            <a:r>
              <a:rPr lang="pl-PL" dirty="0" err="1"/>
              <a:t>pasaulyje</a:t>
            </a:r>
            <a:r>
              <a:rPr lang="pl-PL" dirty="0"/>
              <a:t>.</a:t>
            </a:r>
          </a:p>
          <a:p>
            <a:r>
              <a:rPr lang="pl-PL" dirty="0"/>
              <a:t>„</a:t>
            </a:r>
            <a:r>
              <a:rPr lang="pl-PL" dirty="0" err="1"/>
              <a:t>Solstic</a:t>
            </a:r>
            <a:r>
              <a:rPr lang="pl-PL" dirty="0"/>
              <a:t>“ </a:t>
            </a:r>
            <a:r>
              <a:rPr lang="pl-PL" dirty="0" err="1"/>
              <a:t>sudėtyje</a:t>
            </a:r>
            <a:r>
              <a:rPr lang="pl-PL" dirty="0"/>
              <a:t> </a:t>
            </a:r>
            <a:r>
              <a:rPr lang="pl-PL" dirty="0" err="1"/>
              <a:t>naudojamas</a:t>
            </a:r>
            <a:r>
              <a:rPr lang="pl-PL" dirty="0"/>
              <a:t> </a:t>
            </a:r>
            <a:r>
              <a:rPr lang="pl-PL" dirty="0" err="1"/>
              <a:t>žaliosios</a:t>
            </a:r>
            <a:r>
              <a:rPr lang="pl-PL" dirty="0"/>
              <a:t> </a:t>
            </a:r>
            <a:r>
              <a:rPr lang="pl-PL" dirty="0" err="1"/>
              <a:t>arbatos</a:t>
            </a:r>
            <a:r>
              <a:rPr lang="pl-PL" dirty="0"/>
              <a:t> </a:t>
            </a:r>
            <a:r>
              <a:rPr lang="pl-PL" dirty="0" err="1"/>
              <a:t>lapų</a:t>
            </a:r>
            <a:r>
              <a:rPr lang="pl-PL" dirty="0"/>
              <a:t> </a:t>
            </a:r>
            <a:r>
              <a:rPr lang="pl-PL" dirty="0" err="1"/>
              <a:t>ekstraktas</a:t>
            </a:r>
            <a:r>
              <a:rPr lang="pl-PL" dirty="0"/>
              <a:t>.</a:t>
            </a:r>
          </a:p>
          <a:p>
            <a:r>
              <a:rPr lang="pl-PL" dirty="0" err="1"/>
              <a:t>Jis</a:t>
            </a:r>
            <a:r>
              <a:rPr lang="pl-PL" dirty="0"/>
              <a:t> </a:t>
            </a:r>
            <a:r>
              <a:rPr lang="pl-PL" dirty="0" err="1"/>
              <a:t>yra</a:t>
            </a:r>
            <a:r>
              <a:rPr lang="pl-PL" dirty="0"/>
              <a:t> </a:t>
            </a:r>
            <a:r>
              <a:rPr lang="pl-PL" dirty="0" err="1"/>
              <a:t>viena</a:t>
            </a:r>
            <a:r>
              <a:rPr lang="pl-PL" dirty="0"/>
              <a:t> </a:t>
            </a:r>
            <a:r>
              <a:rPr lang="pl-PL" dirty="0" err="1"/>
              <a:t>iš</a:t>
            </a:r>
            <a:r>
              <a:rPr lang="pl-PL" dirty="0"/>
              <a:t> </a:t>
            </a:r>
            <a:r>
              <a:rPr lang="pl-PL" dirty="0" err="1"/>
              <a:t>produkto</a:t>
            </a:r>
            <a:r>
              <a:rPr lang="pl-PL" dirty="0"/>
              <a:t> </a:t>
            </a:r>
            <a:r>
              <a:rPr lang="pl-PL" dirty="0" err="1"/>
              <a:t>augalinės</a:t>
            </a:r>
            <a:r>
              <a:rPr lang="pl-PL" dirty="0"/>
              <a:t> </a:t>
            </a:r>
            <a:r>
              <a:rPr lang="pl-PL" dirty="0" err="1"/>
              <a:t>sudėties</a:t>
            </a:r>
            <a:r>
              <a:rPr lang="pl-PL" dirty="0"/>
              <a:t> </a:t>
            </a:r>
            <a:r>
              <a:rPr lang="pl-PL" dirty="0" err="1"/>
              <a:t>dalių</a:t>
            </a:r>
            <a:r>
              <a:rPr lang="pl-PL" dirty="0"/>
              <a:t>.</a:t>
            </a:r>
          </a:p>
        </p:txBody>
      </p:sp>
      <p:pic>
        <p:nvPicPr>
          <p:cNvPr id="3" name="Obraz 2" descr="The image depicts a pair of green tea leaves, one whole and one torn, scattered with green powdery residue around them.&#10;&#10;Zawartość wygenerowana przez AI może być niepoprawna.">
            <a:extLst>
              <a:ext uri="{FF2B5EF4-FFF2-40B4-BE49-F238E27FC236}">
                <a16:creationId xmlns:a16="http://schemas.microsoft.com/office/drawing/2014/main" id="{DB620123-3E1B-1467-A947-7D552461160D}"/>
              </a:ext>
            </a:extLst>
          </p:cNvPr>
          <p:cNvPicPr>
            <a:picLocks noChangeAspect="1"/>
          </p:cNvPicPr>
          <p:nvPr/>
        </p:nvPicPr>
        <p:blipFill>
          <a:blip r:embed="rId3"/>
          <a:stretch>
            <a:fillRect/>
          </a:stretch>
        </p:blipFill>
        <p:spPr>
          <a:xfrm>
            <a:off x="8131445" y="3302194"/>
            <a:ext cx="3741242" cy="3400822"/>
          </a:xfrm>
          <a:prstGeom prst="rect">
            <a:avLst/>
          </a:prstGeom>
        </p:spPr>
      </p:pic>
    </p:spTree>
    <p:extLst>
      <p:ext uri="{BB962C8B-B14F-4D97-AF65-F5344CB8AC3E}">
        <p14:creationId xmlns:p14="http://schemas.microsoft.com/office/powerpoint/2010/main" val="320640747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1690C-5BC0-124F-67DD-7E8F41B5584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4B301225-5859-C061-81B9-098A89D6CC75}"/>
              </a:ext>
            </a:extLst>
          </p:cNvPr>
          <p:cNvSpPr>
            <a:spLocks noGrp="1"/>
          </p:cNvSpPr>
          <p:nvPr>
            <p:ph type="title"/>
          </p:nvPr>
        </p:nvSpPr>
        <p:spPr/>
        <p:txBody>
          <a:bodyPr/>
          <a:lstStyle/>
          <a:p>
            <a:r>
              <a:rPr lang="pl-PL" dirty="0" err="1"/>
              <a:t>Yerba</a:t>
            </a:r>
            <a:r>
              <a:rPr lang="pl-PL" dirty="0"/>
              <a:t> Mate</a:t>
            </a:r>
          </a:p>
        </p:txBody>
      </p:sp>
      <p:sp>
        <p:nvSpPr>
          <p:cNvPr id="6" name="Symbol zastępczy tekstu 5">
            <a:extLst>
              <a:ext uri="{FF2B5EF4-FFF2-40B4-BE49-F238E27FC236}">
                <a16:creationId xmlns:a16="http://schemas.microsoft.com/office/drawing/2014/main" id="{8A0D3D0E-A555-A8BF-72E7-13A2DF78D0F6}"/>
              </a:ext>
            </a:extLst>
          </p:cNvPr>
          <p:cNvSpPr>
            <a:spLocks noGrp="1"/>
          </p:cNvSpPr>
          <p:nvPr>
            <p:ph type="body" idx="1"/>
          </p:nvPr>
        </p:nvSpPr>
        <p:spPr/>
        <p:txBody>
          <a:bodyPr/>
          <a:lstStyle/>
          <a:p>
            <a:r>
              <a:rPr lang="pl-PL" dirty="0" err="1"/>
              <a:t>Yerba</a:t>
            </a:r>
            <a:r>
              <a:rPr lang="pl-PL" dirty="0"/>
              <a:t> mate </a:t>
            </a:r>
            <a:r>
              <a:rPr lang="pl-PL" dirty="0" err="1"/>
              <a:t>jau</a:t>
            </a:r>
            <a:r>
              <a:rPr lang="pl-PL" dirty="0"/>
              <a:t> </a:t>
            </a:r>
            <a:r>
              <a:rPr lang="pl-PL" dirty="0" err="1"/>
              <a:t>šimtus</a:t>
            </a:r>
            <a:r>
              <a:rPr lang="pl-PL" dirty="0"/>
              <a:t> </a:t>
            </a:r>
            <a:r>
              <a:rPr lang="pl-PL" dirty="0" err="1"/>
              <a:t>metų</a:t>
            </a:r>
            <a:r>
              <a:rPr lang="pl-PL" dirty="0"/>
              <a:t> </a:t>
            </a:r>
            <a:r>
              <a:rPr lang="pl-PL" dirty="0" err="1"/>
              <a:t>yra</a:t>
            </a:r>
            <a:r>
              <a:rPr lang="pl-PL" dirty="0"/>
              <a:t> </a:t>
            </a:r>
            <a:r>
              <a:rPr lang="pl-PL" dirty="0" err="1"/>
              <a:t>Pietų</a:t>
            </a:r>
            <a:r>
              <a:rPr lang="pl-PL" dirty="0"/>
              <a:t> </a:t>
            </a:r>
            <a:r>
              <a:rPr lang="pl-PL" dirty="0" err="1"/>
              <a:t>Amerikos</a:t>
            </a:r>
            <a:r>
              <a:rPr lang="pl-PL" dirty="0"/>
              <a:t> </a:t>
            </a:r>
            <a:r>
              <a:rPr lang="pl-PL" dirty="0" err="1"/>
              <a:t>šalių</a:t>
            </a:r>
            <a:r>
              <a:rPr lang="pl-PL" dirty="0"/>
              <a:t> </a:t>
            </a:r>
            <a:r>
              <a:rPr lang="pl-PL" dirty="0" err="1"/>
              <a:t>tradicijų</a:t>
            </a:r>
            <a:r>
              <a:rPr lang="pl-PL" dirty="0"/>
              <a:t> </a:t>
            </a:r>
            <a:r>
              <a:rPr lang="pl-PL" dirty="0" err="1"/>
              <a:t>dalis</a:t>
            </a:r>
            <a:r>
              <a:rPr lang="pl-PL" dirty="0"/>
              <a:t>.</a:t>
            </a:r>
          </a:p>
          <a:p>
            <a:r>
              <a:rPr lang="pl-PL" dirty="0"/>
              <a:t>„</a:t>
            </a:r>
            <a:r>
              <a:rPr lang="pl-PL" dirty="0" err="1"/>
              <a:t>Solstic</a:t>
            </a:r>
            <a:r>
              <a:rPr lang="pl-PL" dirty="0"/>
              <a:t>“ </a:t>
            </a:r>
            <a:r>
              <a:rPr lang="pl-PL" dirty="0" err="1"/>
              <a:t>produkto</a:t>
            </a:r>
            <a:r>
              <a:rPr lang="pl-PL" dirty="0"/>
              <a:t> </a:t>
            </a:r>
            <a:r>
              <a:rPr lang="pl-PL" dirty="0" err="1"/>
              <a:t>sudėtyje</a:t>
            </a:r>
            <a:r>
              <a:rPr lang="pl-PL" dirty="0"/>
              <a:t> </a:t>
            </a:r>
            <a:r>
              <a:rPr lang="pl-PL" dirty="0" err="1"/>
              <a:t>jos</a:t>
            </a:r>
            <a:r>
              <a:rPr lang="pl-PL" dirty="0"/>
              <a:t> </a:t>
            </a:r>
            <a:r>
              <a:rPr lang="pl-PL" dirty="0" err="1"/>
              <a:t>lapų</a:t>
            </a:r>
            <a:r>
              <a:rPr lang="pl-PL" dirty="0"/>
              <a:t> </a:t>
            </a:r>
            <a:r>
              <a:rPr lang="pl-PL" dirty="0" err="1"/>
              <a:t>ekstraktas</a:t>
            </a:r>
            <a:r>
              <a:rPr lang="pl-PL" dirty="0"/>
              <a:t> </a:t>
            </a:r>
            <a:r>
              <a:rPr lang="pl-PL" dirty="0" err="1"/>
              <a:t>naudojamas</a:t>
            </a:r>
            <a:r>
              <a:rPr lang="pl-PL" dirty="0"/>
              <a:t> </a:t>
            </a:r>
            <a:r>
              <a:rPr lang="pl-PL" dirty="0" err="1"/>
              <a:t>kaip</a:t>
            </a:r>
            <a:r>
              <a:rPr lang="pl-PL" dirty="0"/>
              <a:t> </a:t>
            </a:r>
            <a:r>
              <a:rPr lang="pl-PL" dirty="0" err="1"/>
              <a:t>natūralios</a:t>
            </a:r>
            <a:r>
              <a:rPr lang="pl-PL" dirty="0"/>
              <a:t> </a:t>
            </a:r>
            <a:r>
              <a:rPr lang="pl-PL" dirty="0" err="1"/>
              <a:t>sudedamųjų</a:t>
            </a:r>
            <a:r>
              <a:rPr lang="pl-PL" dirty="0"/>
              <a:t> </a:t>
            </a:r>
            <a:r>
              <a:rPr lang="pl-PL" dirty="0" err="1"/>
              <a:t>dalių</a:t>
            </a:r>
            <a:r>
              <a:rPr lang="pl-PL" dirty="0"/>
              <a:t> </a:t>
            </a:r>
            <a:r>
              <a:rPr lang="pl-PL" dirty="0" err="1"/>
              <a:t>kompozicijos</a:t>
            </a:r>
            <a:r>
              <a:rPr lang="pl-PL" dirty="0"/>
              <a:t> </a:t>
            </a:r>
            <a:r>
              <a:rPr lang="pl-PL" dirty="0" err="1"/>
              <a:t>dalis</a:t>
            </a:r>
            <a:r>
              <a:rPr lang="pl-PL" dirty="0"/>
              <a:t>.</a:t>
            </a:r>
          </a:p>
          <a:p>
            <a:br>
              <a:rPr lang="pl-PL" dirty="0"/>
            </a:br>
            <a:endParaRPr lang="pl-PL" dirty="0"/>
          </a:p>
          <a:p>
            <a:endParaRPr lang="pl-PL" dirty="0"/>
          </a:p>
        </p:txBody>
      </p:sp>
      <p:pic>
        <p:nvPicPr>
          <p:cNvPr id="3" name="Obraz 2" descr="The image shows a close-up view of a pile of finely chopped, green, herbal plant material.&#10;&#10;Zawartość wygenerowana przez AI może być niepoprawna.">
            <a:extLst>
              <a:ext uri="{FF2B5EF4-FFF2-40B4-BE49-F238E27FC236}">
                <a16:creationId xmlns:a16="http://schemas.microsoft.com/office/drawing/2014/main" id="{32F0785B-3EA6-69B5-3BE8-EC2828C3B2E4}"/>
              </a:ext>
            </a:extLst>
          </p:cNvPr>
          <p:cNvPicPr>
            <a:picLocks noChangeAspect="1"/>
          </p:cNvPicPr>
          <p:nvPr/>
        </p:nvPicPr>
        <p:blipFill>
          <a:blip r:embed="rId3"/>
          <a:stretch>
            <a:fillRect/>
          </a:stretch>
        </p:blipFill>
        <p:spPr>
          <a:xfrm>
            <a:off x="6733188" y="3361915"/>
            <a:ext cx="4475443" cy="2922125"/>
          </a:xfrm>
          <a:prstGeom prst="rect">
            <a:avLst/>
          </a:prstGeom>
        </p:spPr>
      </p:pic>
    </p:spTree>
    <p:extLst>
      <p:ext uri="{BB962C8B-B14F-4D97-AF65-F5344CB8AC3E}">
        <p14:creationId xmlns:p14="http://schemas.microsoft.com/office/powerpoint/2010/main" val="158516759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0DD8-0B96-FA99-280E-7A4D226EEA5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CAE3482-5731-B632-C946-BEC382DB51EA}"/>
              </a:ext>
            </a:extLst>
          </p:cNvPr>
          <p:cNvSpPr>
            <a:spLocks noGrp="1"/>
          </p:cNvSpPr>
          <p:nvPr>
            <p:ph type="title"/>
          </p:nvPr>
        </p:nvSpPr>
        <p:spPr/>
        <p:txBody>
          <a:bodyPr/>
          <a:lstStyle/>
          <a:p>
            <a:r>
              <a:rPr lang="pl-PL" dirty="0" err="1"/>
              <a:t>Raudonosios</a:t>
            </a:r>
            <a:r>
              <a:rPr lang="pl-PL" dirty="0"/>
              <a:t> </a:t>
            </a:r>
            <a:r>
              <a:rPr lang="pl-PL" dirty="0" err="1"/>
              <a:t>vynuogės</a:t>
            </a:r>
            <a:endParaRPr lang="pl-PL" dirty="0"/>
          </a:p>
        </p:txBody>
      </p:sp>
      <p:sp>
        <p:nvSpPr>
          <p:cNvPr id="6" name="Symbol zastępczy tekstu 5">
            <a:extLst>
              <a:ext uri="{FF2B5EF4-FFF2-40B4-BE49-F238E27FC236}">
                <a16:creationId xmlns:a16="http://schemas.microsoft.com/office/drawing/2014/main" id="{0B2AF5ED-6F67-E9E7-E0CA-208CF3142690}"/>
              </a:ext>
            </a:extLst>
          </p:cNvPr>
          <p:cNvSpPr>
            <a:spLocks noGrp="1"/>
          </p:cNvSpPr>
          <p:nvPr>
            <p:ph type="body" idx="1"/>
          </p:nvPr>
        </p:nvSpPr>
        <p:spPr/>
        <p:txBody>
          <a:bodyPr/>
          <a:lstStyle/>
          <a:p>
            <a:r>
              <a:rPr lang="pl-PL" dirty="0"/>
              <a:t>„</a:t>
            </a:r>
            <a:r>
              <a:rPr lang="pl-PL" dirty="0" err="1"/>
              <a:t>Solstic</a:t>
            </a:r>
            <a:r>
              <a:rPr lang="pl-PL" dirty="0"/>
              <a:t>“ </a:t>
            </a:r>
            <a:r>
              <a:rPr lang="pl-PL" dirty="0" err="1"/>
              <a:t>taip</a:t>
            </a:r>
            <a:r>
              <a:rPr lang="pl-PL" dirty="0"/>
              <a:t> pat </a:t>
            </a:r>
            <a:r>
              <a:rPr lang="pl-PL" dirty="0" err="1"/>
              <a:t>yra</a:t>
            </a:r>
            <a:r>
              <a:rPr lang="pl-PL" dirty="0"/>
              <a:t> </a:t>
            </a:r>
            <a:r>
              <a:rPr lang="pl-PL" dirty="0" err="1"/>
              <a:t>raudonųjų</a:t>
            </a:r>
            <a:r>
              <a:rPr lang="pl-PL" dirty="0"/>
              <a:t> </a:t>
            </a:r>
            <a:r>
              <a:rPr lang="pl-PL" dirty="0" err="1"/>
              <a:t>vynuogių</a:t>
            </a:r>
            <a:r>
              <a:rPr lang="pl-PL" dirty="0"/>
              <a:t> </a:t>
            </a:r>
            <a:r>
              <a:rPr lang="pl-PL" dirty="0" err="1"/>
              <a:t>odelių</a:t>
            </a:r>
            <a:r>
              <a:rPr lang="pl-PL" dirty="0"/>
              <a:t> </a:t>
            </a:r>
            <a:r>
              <a:rPr lang="pl-PL" dirty="0" err="1"/>
              <a:t>ekstraktas</a:t>
            </a:r>
            <a:r>
              <a:rPr lang="pl-PL" dirty="0"/>
              <a:t>.</a:t>
            </a:r>
          </a:p>
          <a:p>
            <a:r>
              <a:rPr lang="pl-PL" dirty="0"/>
              <a:t>Tai dar </a:t>
            </a:r>
            <a:r>
              <a:rPr lang="pl-PL" dirty="0" err="1"/>
              <a:t>vienas</a:t>
            </a:r>
            <a:r>
              <a:rPr lang="pl-PL" dirty="0"/>
              <a:t> </a:t>
            </a:r>
            <a:r>
              <a:rPr lang="pl-PL" dirty="0" err="1"/>
              <a:t>augalinės</a:t>
            </a:r>
            <a:r>
              <a:rPr lang="pl-PL" dirty="0"/>
              <a:t> </a:t>
            </a:r>
            <a:r>
              <a:rPr lang="pl-PL" dirty="0" err="1"/>
              <a:t>kilmės</a:t>
            </a:r>
            <a:r>
              <a:rPr lang="pl-PL" dirty="0"/>
              <a:t> </a:t>
            </a:r>
            <a:r>
              <a:rPr lang="pl-PL" dirty="0" err="1"/>
              <a:t>ingredientas</a:t>
            </a:r>
            <a:r>
              <a:rPr lang="pl-PL" dirty="0"/>
              <a:t>, </a:t>
            </a:r>
            <a:r>
              <a:rPr lang="pl-PL" dirty="0" err="1"/>
              <a:t>kuris</a:t>
            </a:r>
            <a:r>
              <a:rPr lang="pl-PL" dirty="0"/>
              <a:t> </a:t>
            </a:r>
            <a:r>
              <a:rPr lang="pl-PL" dirty="0" err="1"/>
              <a:t>papildo</a:t>
            </a:r>
            <a:r>
              <a:rPr lang="pl-PL" dirty="0"/>
              <a:t> </a:t>
            </a:r>
            <a:r>
              <a:rPr lang="pl-PL" dirty="0" err="1"/>
              <a:t>produkto</a:t>
            </a:r>
            <a:r>
              <a:rPr lang="pl-PL" dirty="0"/>
              <a:t> </a:t>
            </a:r>
            <a:r>
              <a:rPr lang="pl-PL" dirty="0" err="1"/>
              <a:t>sudėtį</a:t>
            </a:r>
            <a:r>
              <a:rPr lang="pl-PL" dirty="0"/>
              <a:t>.</a:t>
            </a:r>
          </a:p>
          <a:p>
            <a:br>
              <a:rPr lang="pl-PL" dirty="0"/>
            </a:br>
            <a:endParaRPr lang="pl-PL" dirty="0"/>
          </a:p>
          <a:p>
            <a:endParaRPr lang="pl-PL" dirty="0"/>
          </a:p>
        </p:txBody>
      </p:sp>
      <p:pic>
        <p:nvPicPr>
          <p:cNvPr id="3" name="Obraz 2" descr="The image shows a cluster of ripe, plump purple grapes, some with a slight green tinge, hanging on a stem.&#10;&#10;Zawartość wygenerowana przez AI może być niepoprawna.">
            <a:extLst>
              <a:ext uri="{FF2B5EF4-FFF2-40B4-BE49-F238E27FC236}">
                <a16:creationId xmlns:a16="http://schemas.microsoft.com/office/drawing/2014/main" id="{66CCA4BF-C9CA-2FA1-3EED-58F577BA9DF9}"/>
              </a:ext>
            </a:extLst>
          </p:cNvPr>
          <p:cNvPicPr>
            <a:picLocks noChangeAspect="1"/>
          </p:cNvPicPr>
          <p:nvPr/>
        </p:nvPicPr>
        <p:blipFill>
          <a:blip r:embed="rId3"/>
          <a:stretch>
            <a:fillRect/>
          </a:stretch>
        </p:blipFill>
        <p:spPr>
          <a:xfrm>
            <a:off x="6834172" y="3130657"/>
            <a:ext cx="4679286" cy="3479369"/>
          </a:xfrm>
          <a:prstGeom prst="rect">
            <a:avLst/>
          </a:prstGeom>
        </p:spPr>
      </p:pic>
    </p:spTree>
    <p:extLst>
      <p:ext uri="{BB962C8B-B14F-4D97-AF65-F5344CB8AC3E}">
        <p14:creationId xmlns:p14="http://schemas.microsoft.com/office/powerpoint/2010/main" val="160158843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4CF7-9486-A442-DC69-A3A5AFA3810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598B0DA-3DDD-2591-8259-2044472C6148}"/>
              </a:ext>
            </a:extLst>
          </p:cNvPr>
          <p:cNvSpPr>
            <a:spLocks noGrp="1"/>
          </p:cNvSpPr>
          <p:nvPr>
            <p:ph type="title"/>
          </p:nvPr>
        </p:nvSpPr>
        <p:spPr>
          <a:xfrm>
            <a:off x="1270532" y="118533"/>
            <a:ext cx="10424160" cy="640080"/>
          </a:xfrm>
        </p:spPr>
        <p:txBody>
          <a:bodyPr/>
          <a:lstStyle/>
          <a:p>
            <a:r>
              <a:rPr lang="lt-LT" dirty="0"/>
              <a:t>B grupės vitaminų galia</a:t>
            </a:r>
            <a:endParaRPr lang="pl-PL" dirty="0"/>
          </a:p>
        </p:txBody>
      </p:sp>
      <p:sp>
        <p:nvSpPr>
          <p:cNvPr id="6" name="Symbol zastępczy tekstu 5">
            <a:extLst>
              <a:ext uri="{FF2B5EF4-FFF2-40B4-BE49-F238E27FC236}">
                <a16:creationId xmlns:a16="http://schemas.microsoft.com/office/drawing/2014/main" id="{9E1E6DD3-A611-7458-3413-0F2B1C8EBD35}"/>
              </a:ext>
            </a:extLst>
          </p:cNvPr>
          <p:cNvSpPr>
            <a:spLocks noGrp="1"/>
          </p:cNvSpPr>
          <p:nvPr>
            <p:ph type="body" idx="1"/>
          </p:nvPr>
        </p:nvSpPr>
        <p:spPr>
          <a:xfrm>
            <a:off x="1270532" y="758613"/>
            <a:ext cx="10424160" cy="5980854"/>
          </a:xfrm>
        </p:spPr>
        <p:txBody>
          <a:bodyPr>
            <a:noAutofit/>
          </a:bodyPr>
          <a:lstStyle/>
          <a:p>
            <a:r>
              <a:rPr lang="pl-PL" sz="900" u="sng" dirty="0" err="1"/>
              <a:t>Būtent</a:t>
            </a:r>
            <a:r>
              <a:rPr lang="pl-PL" sz="900" u="sng" dirty="0"/>
              <a:t> </a:t>
            </a:r>
            <a:r>
              <a:rPr lang="pl-PL" sz="900" u="sng" dirty="0" err="1"/>
              <a:t>jos</a:t>
            </a:r>
            <a:r>
              <a:rPr lang="pl-PL" sz="900" u="sng" dirty="0"/>
              <a:t> </a:t>
            </a:r>
            <a:r>
              <a:rPr lang="pl-PL" sz="900" u="sng" dirty="0" err="1"/>
              <a:t>yra</a:t>
            </a:r>
            <a:r>
              <a:rPr lang="pl-PL" sz="900" u="sng" dirty="0"/>
              <a:t> „</a:t>
            </a:r>
            <a:r>
              <a:rPr lang="pl-PL" sz="900" u="sng" dirty="0" err="1"/>
              <a:t>Solstic</a:t>
            </a:r>
            <a:r>
              <a:rPr lang="pl-PL" sz="900" u="sng" dirty="0"/>
              <a:t>“ </a:t>
            </a:r>
            <a:r>
              <a:rPr lang="pl-PL" sz="900" u="sng" dirty="0" err="1"/>
              <a:t>pagrindinės</a:t>
            </a:r>
            <a:r>
              <a:rPr lang="pl-PL" sz="900" u="sng" dirty="0"/>
              <a:t> </a:t>
            </a:r>
            <a:r>
              <a:rPr lang="pl-PL" sz="900" u="sng" dirty="0" err="1"/>
              <a:t>sudedamosios</a:t>
            </a:r>
            <a:r>
              <a:rPr lang="pl-PL" sz="900" u="sng" dirty="0"/>
              <a:t> </a:t>
            </a:r>
            <a:r>
              <a:rPr lang="pl-PL" sz="900" u="sng" dirty="0" err="1"/>
              <a:t>dalys</a:t>
            </a:r>
            <a:r>
              <a:rPr lang="pl-PL" sz="900" u="sng" dirty="0"/>
              <a:t>.</a:t>
            </a:r>
          </a:p>
          <a:p>
            <a:endParaRPr lang="pl-PL" sz="900" b="1" dirty="0"/>
          </a:p>
          <a:p>
            <a:r>
              <a:rPr lang="pl-PL" sz="900" b="1" dirty="0" err="1"/>
              <a:t>Vitaminas</a:t>
            </a:r>
            <a:r>
              <a:rPr lang="pl-PL" sz="900" b="1" dirty="0"/>
              <a:t> B1 (</a:t>
            </a:r>
            <a:r>
              <a:rPr lang="pl-PL" sz="900" b="1" dirty="0" err="1"/>
              <a:t>tiaminas</a:t>
            </a:r>
            <a:r>
              <a:rPr lang="pl-PL" sz="900" b="1" dirty="0"/>
              <a:t>)</a:t>
            </a:r>
          </a:p>
          <a:p>
            <a:r>
              <a:rPr lang="pl-PL" sz="900" dirty="0"/>
              <a:t>✔ </a:t>
            </a:r>
            <a:r>
              <a:rPr lang="pl-PL" sz="900" dirty="0" err="1"/>
              <a:t>padeda</a:t>
            </a:r>
            <a:r>
              <a:rPr lang="pl-PL" sz="900" dirty="0"/>
              <a:t> </a:t>
            </a:r>
            <a:r>
              <a:rPr lang="pl-PL" sz="900" dirty="0" err="1"/>
              <a:t>užtikrinti</a:t>
            </a:r>
            <a:r>
              <a:rPr lang="pl-PL" sz="900" dirty="0"/>
              <a:t> </a:t>
            </a:r>
            <a:r>
              <a:rPr lang="pl-PL" sz="900" dirty="0" err="1"/>
              <a:t>normalią</a:t>
            </a:r>
            <a:r>
              <a:rPr lang="pl-PL" sz="900" dirty="0"/>
              <a:t> </a:t>
            </a:r>
            <a:r>
              <a:rPr lang="pl-PL" sz="900" dirty="0" err="1"/>
              <a:t>nervų</a:t>
            </a:r>
            <a:r>
              <a:rPr lang="pl-PL" sz="900" dirty="0"/>
              <a:t> </a:t>
            </a:r>
            <a:r>
              <a:rPr lang="pl-PL" sz="900" dirty="0" err="1"/>
              <a:t>sistemos</a:t>
            </a:r>
            <a:r>
              <a:rPr lang="pl-PL" sz="900" dirty="0"/>
              <a:t> </a:t>
            </a:r>
            <a:r>
              <a:rPr lang="pl-PL" sz="900" dirty="0" err="1"/>
              <a:t>veiklą</a:t>
            </a:r>
            <a:endParaRPr lang="pl-PL" sz="900" dirty="0"/>
          </a:p>
          <a:p>
            <a:r>
              <a:rPr lang="pl-PL" sz="900" dirty="0"/>
              <a:t>✔ </a:t>
            </a:r>
            <a:r>
              <a:rPr lang="pl-PL" sz="900" dirty="0" err="1"/>
              <a:t>padeda</a:t>
            </a:r>
            <a:r>
              <a:rPr lang="pl-PL" sz="900" dirty="0"/>
              <a:t> </a:t>
            </a:r>
            <a:r>
              <a:rPr lang="pl-PL" sz="900" dirty="0" err="1"/>
              <a:t>išlaikyti</a:t>
            </a:r>
            <a:r>
              <a:rPr lang="pl-PL" sz="900" dirty="0"/>
              <a:t> </a:t>
            </a:r>
            <a:r>
              <a:rPr lang="pl-PL" sz="900" dirty="0" err="1"/>
              <a:t>normalias</a:t>
            </a:r>
            <a:r>
              <a:rPr lang="pl-PL" sz="900" dirty="0"/>
              <a:t> </a:t>
            </a:r>
            <a:r>
              <a:rPr lang="pl-PL" sz="900" dirty="0" err="1"/>
              <a:t>psichologines</a:t>
            </a:r>
            <a:r>
              <a:rPr lang="pl-PL" sz="900" dirty="0"/>
              <a:t> </a:t>
            </a:r>
            <a:r>
              <a:rPr lang="pl-PL" sz="900" dirty="0" err="1"/>
              <a:t>funkcijas</a:t>
            </a:r>
            <a:endParaRPr lang="pl-PL" sz="900" dirty="0"/>
          </a:p>
          <a:p>
            <a:endParaRPr lang="pl-PL" sz="900" b="1" dirty="0"/>
          </a:p>
          <a:p>
            <a:r>
              <a:rPr lang="pl-PL" sz="900" b="1" dirty="0" err="1"/>
              <a:t>Vitaminas</a:t>
            </a:r>
            <a:r>
              <a:rPr lang="pl-PL" sz="900" b="1" dirty="0"/>
              <a:t> B2 (</a:t>
            </a:r>
            <a:r>
              <a:rPr lang="pl-PL" sz="900" b="1" dirty="0" err="1"/>
              <a:t>riboflavinas</a:t>
            </a:r>
            <a:r>
              <a:rPr lang="pl-PL" sz="900" b="1" dirty="0"/>
              <a:t>)</a:t>
            </a:r>
          </a:p>
          <a:p>
            <a:r>
              <a:rPr lang="pl-PL" sz="900" dirty="0"/>
              <a:t>✔ </a:t>
            </a:r>
            <a:r>
              <a:rPr lang="pl-PL" sz="900" dirty="0" err="1"/>
              <a:t>padeda</a:t>
            </a:r>
            <a:r>
              <a:rPr lang="pl-PL" sz="900" dirty="0"/>
              <a:t> </a:t>
            </a:r>
            <a:r>
              <a:rPr lang="pl-PL" sz="900" dirty="0" err="1"/>
              <a:t>sumažinti</a:t>
            </a:r>
            <a:r>
              <a:rPr lang="pl-PL" sz="900" dirty="0"/>
              <a:t> </a:t>
            </a:r>
            <a:r>
              <a:rPr lang="pl-PL" sz="900" dirty="0" err="1"/>
              <a:t>nuovargio</a:t>
            </a:r>
            <a:r>
              <a:rPr lang="pl-PL" sz="900" dirty="0"/>
              <a:t> </a:t>
            </a:r>
            <a:r>
              <a:rPr lang="pl-PL" sz="900" dirty="0" err="1"/>
              <a:t>ir</a:t>
            </a:r>
            <a:r>
              <a:rPr lang="pl-PL" sz="900" dirty="0"/>
              <a:t> </a:t>
            </a:r>
            <a:r>
              <a:rPr lang="pl-PL" sz="900" dirty="0" err="1"/>
              <a:t>išsekimo</a:t>
            </a:r>
            <a:r>
              <a:rPr lang="pl-PL" sz="900" dirty="0"/>
              <a:t> </a:t>
            </a:r>
            <a:r>
              <a:rPr lang="pl-PL" sz="900" dirty="0" err="1"/>
              <a:t>jausmą</a:t>
            </a:r>
            <a:endParaRPr lang="pl-PL" sz="900" dirty="0"/>
          </a:p>
          <a:p>
            <a:r>
              <a:rPr lang="pl-PL" sz="900" dirty="0"/>
              <a:t>✔ </a:t>
            </a:r>
            <a:r>
              <a:rPr lang="pl-PL" sz="900" dirty="0" err="1"/>
              <a:t>padeda</a:t>
            </a:r>
            <a:r>
              <a:rPr lang="pl-PL" sz="900" dirty="0"/>
              <a:t> </a:t>
            </a:r>
            <a:r>
              <a:rPr lang="pl-PL" sz="900" dirty="0" err="1"/>
              <a:t>apsaugoti</a:t>
            </a:r>
            <a:r>
              <a:rPr lang="pl-PL" sz="900" dirty="0"/>
              <a:t> </a:t>
            </a:r>
            <a:r>
              <a:rPr lang="pl-PL" sz="900" dirty="0" err="1"/>
              <a:t>ląsteles</a:t>
            </a:r>
            <a:r>
              <a:rPr lang="pl-PL" sz="900" dirty="0"/>
              <a:t> </a:t>
            </a:r>
            <a:r>
              <a:rPr lang="pl-PL" sz="900" dirty="0" err="1"/>
              <a:t>nuo</a:t>
            </a:r>
            <a:r>
              <a:rPr lang="pl-PL" sz="900" dirty="0"/>
              <a:t> </a:t>
            </a:r>
            <a:r>
              <a:rPr lang="pl-PL" sz="900" dirty="0" err="1"/>
              <a:t>oksidacinio</a:t>
            </a:r>
            <a:r>
              <a:rPr lang="pl-PL" sz="900" dirty="0"/>
              <a:t> </a:t>
            </a:r>
            <a:r>
              <a:rPr lang="pl-PL" sz="900" dirty="0" err="1"/>
              <a:t>streso</a:t>
            </a:r>
            <a:endParaRPr lang="pl-PL" sz="900" dirty="0"/>
          </a:p>
          <a:p>
            <a:r>
              <a:rPr lang="pl-PL" sz="900" dirty="0"/>
              <a:t>✔ </a:t>
            </a:r>
            <a:r>
              <a:rPr lang="pl-PL" sz="900" dirty="0" err="1"/>
              <a:t>padeda</a:t>
            </a:r>
            <a:r>
              <a:rPr lang="pl-PL" sz="900" dirty="0"/>
              <a:t> </a:t>
            </a:r>
            <a:r>
              <a:rPr lang="pl-PL" sz="900" dirty="0" err="1"/>
              <a:t>išlaikyti</a:t>
            </a:r>
            <a:r>
              <a:rPr lang="pl-PL" sz="900" dirty="0"/>
              <a:t> </a:t>
            </a:r>
            <a:r>
              <a:rPr lang="pl-PL" sz="900" dirty="0" err="1"/>
              <a:t>normalų</a:t>
            </a:r>
            <a:r>
              <a:rPr lang="pl-PL" sz="900" dirty="0"/>
              <a:t> </a:t>
            </a:r>
            <a:r>
              <a:rPr lang="pl-PL" sz="900" dirty="0" err="1"/>
              <a:t>regėjimą</a:t>
            </a:r>
            <a:endParaRPr lang="pl-PL" sz="900" dirty="0"/>
          </a:p>
          <a:p>
            <a:endParaRPr lang="pl-PL" sz="900" b="1" dirty="0"/>
          </a:p>
          <a:p>
            <a:r>
              <a:rPr lang="pl-PL" sz="900" b="1" dirty="0" err="1"/>
              <a:t>Vitaminas</a:t>
            </a:r>
            <a:r>
              <a:rPr lang="pl-PL" sz="900" b="1" dirty="0"/>
              <a:t> B3 (</a:t>
            </a:r>
            <a:r>
              <a:rPr lang="pl-PL" sz="900" b="1" dirty="0" err="1"/>
              <a:t>niacinas</a:t>
            </a:r>
            <a:r>
              <a:rPr lang="pl-PL" sz="900" b="1" dirty="0"/>
              <a:t>)</a:t>
            </a:r>
          </a:p>
          <a:p>
            <a:r>
              <a:rPr lang="pl-PL" sz="900" dirty="0"/>
              <a:t>✔ </a:t>
            </a:r>
            <a:r>
              <a:rPr lang="pl-PL" sz="900" dirty="0" err="1"/>
              <a:t>padeda</a:t>
            </a:r>
            <a:r>
              <a:rPr lang="pl-PL" sz="900" dirty="0"/>
              <a:t> </a:t>
            </a:r>
            <a:r>
              <a:rPr lang="pl-PL" sz="900" dirty="0" err="1"/>
              <a:t>sumažinti</a:t>
            </a:r>
            <a:r>
              <a:rPr lang="pl-PL" sz="900" dirty="0"/>
              <a:t> </a:t>
            </a:r>
            <a:r>
              <a:rPr lang="pl-PL" sz="900" dirty="0" err="1"/>
              <a:t>nuovargio</a:t>
            </a:r>
            <a:r>
              <a:rPr lang="pl-PL" sz="900" dirty="0"/>
              <a:t> </a:t>
            </a:r>
            <a:r>
              <a:rPr lang="pl-PL" sz="900" dirty="0" err="1"/>
              <a:t>jausmą</a:t>
            </a:r>
            <a:endParaRPr lang="pl-PL" sz="900" dirty="0"/>
          </a:p>
          <a:p>
            <a:r>
              <a:rPr lang="pl-PL" sz="900" dirty="0"/>
              <a:t>✔ </a:t>
            </a:r>
            <a:r>
              <a:rPr lang="pl-PL" sz="900" dirty="0" err="1"/>
              <a:t>palaiko</a:t>
            </a:r>
            <a:r>
              <a:rPr lang="pl-PL" sz="900" dirty="0"/>
              <a:t> </a:t>
            </a:r>
            <a:r>
              <a:rPr lang="pl-PL" sz="900" dirty="0" err="1"/>
              <a:t>normalų</a:t>
            </a:r>
            <a:r>
              <a:rPr lang="pl-PL" sz="900" dirty="0"/>
              <a:t> </a:t>
            </a:r>
            <a:r>
              <a:rPr lang="pl-PL" sz="900" dirty="0" err="1"/>
              <a:t>nervų</a:t>
            </a:r>
            <a:r>
              <a:rPr lang="pl-PL" sz="900" dirty="0"/>
              <a:t> </a:t>
            </a:r>
            <a:r>
              <a:rPr lang="pl-PL" sz="900" dirty="0" err="1"/>
              <a:t>sistemos</a:t>
            </a:r>
            <a:r>
              <a:rPr lang="pl-PL" sz="900" dirty="0"/>
              <a:t> </a:t>
            </a:r>
            <a:r>
              <a:rPr lang="pl-PL" sz="900" dirty="0" err="1"/>
              <a:t>veikimą</a:t>
            </a:r>
            <a:endParaRPr lang="pl-PL" sz="900" dirty="0"/>
          </a:p>
          <a:p>
            <a:r>
              <a:rPr lang="pl-PL" sz="900" dirty="0"/>
              <a:t>✔ </a:t>
            </a:r>
            <a:r>
              <a:rPr lang="pl-PL" sz="900" dirty="0" err="1"/>
              <a:t>padeda</a:t>
            </a:r>
            <a:r>
              <a:rPr lang="pl-PL" sz="900" dirty="0"/>
              <a:t> </a:t>
            </a:r>
            <a:r>
              <a:rPr lang="pl-PL" sz="900" dirty="0" err="1"/>
              <a:t>išlaikyti</a:t>
            </a:r>
            <a:r>
              <a:rPr lang="pl-PL" sz="900" dirty="0"/>
              <a:t> </a:t>
            </a:r>
            <a:r>
              <a:rPr lang="pl-PL" sz="900" dirty="0" err="1"/>
              <a:t>normalias</a:t>
            </a:r>
            <a:r>
              <a:rPr lang="pl-PL" sz="900" dirty="0"/>
              <a:t> </a:t>
            </a:r>
            <a:r>
              <a:rPr lang="pl-PL" sz="900" dirty="0" err="1"/>
              <a:t>psichologines</a:t>
            </a:r>
            <a:r>
              <a:rPr lang="pl-PL" sz="900" dirty="0"/>
              <a:t> </a:t>
            </a:r>
            <a:r>
              <a:rPr lang="pl-PL" sz="900" dirty="0" err="1"/>
              <a:t>funkcijas</a:t>
            </a:r>
            <a:endParaRPr lang="pl-PL" sz="900" dirty="0"/>
          </a:p>
          <a:p>
            <a:endParaRPr lang="pl-PL" sz="900" b="1" dirty="0"/>
          </a:p>
          <a:p>
            <a:r>
              <a:rPr lang="pl-PL" sz="900" b="1" dirty="0" err="1"/>
              <a:t>Vitaminas</a:t>
            </a:r>
            <a:r>
              <a:rPr lang="pl-PL" sz="900" b="1" dirty="0"/>
              <a:t> B5 (</a:t>
            </a:r>
            <a:r>
              <a:rPr lang="pl-PL" sz="900" b="1" dirty="0" err="1"/>
              <a:t>pantoteno</a:t>
            </a:r>
            <a:r>
              <a:rPr lang="pl-PL" sz="900" b="1" dirty="0"/>
              <a:t> </a:t>
            </a:r>
            <a:r>
              <a:rPr lang="pl-PL" sz="900" b="1" dirty="0" err="1"/>
              <a:t>rūgštis</a:t>
            </a:r>
            <a:r>
              <a:rPr lang="pl-PL" sz="900" b="1" dirty="0"/>
              <a:t>)</a:t>
            </a:r>
          </a:p>
          <a:p>
            <a:r>
              <a:rPr lang="pl-PL" sz="900" dirty="0"/>
              <a:t>✔ </a:t>
            </a:r>
            <a:r>
              <a:rPr lang="pl-PL" sz="900" dirty="0" err="1"/>
              <a:t>prisideda</a:t>
            </a:r>
            <a:r>
              <a:rPr lang="pl-PL" sz="900" dirty="0"/>
              <a:t> </a:t>
            </a:r>
            <a:r>
              <a:rPr lang="pl-PL" sz="900" dirty="0" err="1"/>
              <a:t>prie</a:t>
            </a:r>
            <a:r>
              <a:rPr lang="pl-PL" sz="900" dirty="0"/>
              <a:t> </a:t>
            </a:r>
            <a:r>
              <a:rPr lang="pl-PL" sz="900" dirty="0" err="1"/>
              <a:t>protinių</a:t>
            </a:r>
            <a:r>
              <a:rPr lang="pl-PL" sz="900" dirty="0"/>
              <a:t> </a:t>
            </a:r>
            <a:r>
              <a:rPr lang="pl-PL" sz="900" dirty="0" err="1"/>
              <a:t>gebėjimų</a:t>
            </a:r>
            <a:r>
              <a:rPr lang="pl-PL" sz="900" dirty="0"/>
              <a:t> </a:t>
            </a:r>
            <a:r>
              <a:rPr lang="pl-PL" sz="900" dirty="0" err="1"/>
              <a:t>išlaikymo</a:t>
            </a:r>
            <a:endParaRPr lang="pl-PL" sz="900" dirty="0"/>
          </a:p>
          <a:p>
            <a:r>
              <a:rPr lang="pl-PL" sz="900" dirty="0"/>
              <a:t>✔ </a:t>
            </a:r>
            <a:r>
              <a:rPr lang="pl-PL" sz="900" dirty="0" err="1"/>
              <a:t>padeda</a:t>
            </a:r>
            <a:r>
              <a:rPr lang="pl-PL" sz="900" dirty="0"/>
              <a:t> </a:t>
            </a:r>
            <a:r>
              <a:rPr lang="pl-PL" sz="900" dirty="0" err="1"/>
              <a:t>sumažinti</a:t>
            </a:r>
            <a:r>
              <a:rPr lang="pl-PL" sz="900" dirty="0"/>
              <a:t> </a:t>
            </a:r>
            <a:r>
              <a:rPr lang="pl-PL" sz="900" dirty="0" err="1"/>
              <a:t>nuovargį</a:t>
            </a:r>
            <a:r>
              <a:rPr lang="pl-PL" sz="900" dirty="0"/>
              <a:t> </a:t>
            </a:r>
            <a:r>
              <a:rPr lang="pl-PL" sz="900" dirty="0" err="1"/>
              <a:t>ir</a:t>
            </a:r>
            <a:r>
              <a:rPr lang="pl-PL" sz="900" dirty="0"/>
              <a:t> </a:t>
            </a:r>
            <a:r>
              <a:rPr lang="pl-PL" sz="900" dirty="0" err="1"/>
              <a:t>išsekimą</a:t>
            </a:r>
            <a:endParaRPr lang="pl-PL" sz="900" dirty="0"/>
          </a:p>
          <a:p>
            <a:endParaRPr lang="pl-PL" sz="900" b="1" dirty="0"/>
          </a:p>
          <a:p>
            <a:r>
              <a:rPr lang="pl-PL" sz="900" b="1" dirty="0" err="1"/>
              <a:t>Vitaminas</a:t>
            </a:r>
            <a:r>
              <a:rPr lang="pl-PL" sz="900" b="1" dirty="0"/>
              <a:t> B6</a:t>
            </a:r>
          </a:p>
          <a:p>
            <a:r>
              <a:rPr lang="pl-PL" sz="900" dirty="0"/>
              <a:t>✔ </a:t>
            </a:r>
            <a:r>
              <a:rPr lang="pl-PL" sz="900" dirty="0" err="1"/>
              <a:t>prisideda</a:t>
            </a:r>
            <a:r>
              <a:rPr lang="pl-PL" sz="900" dirty="0"/>
              <a:t> </a:t>
            </a:r>
            <a:r>
              <a:rPr lang="pl-PL" sz="900" dirty="0" err="1"/>
              <a:t>prie</a:t>
            </a:r>
            <a:r>
              <a:rPr lang="pl-PL" sz="900" dirty="0"/>
              <a:t> </a:t>
            </a:r>
            <a:r>
              <a:rPr lang="pl-PL" sz="900" dirty="0" err="1"/>
              <a:t>normalaus</a:t>
            </a:r>
            <a:r>
              <a:rPr lang="pl-PL" sz="900" dirty="0"/>
              <a:t> </a:t>
            </a:r>
            <a:r>
              <a:rPr lang="pl-PL" sz="900" dirty="0" err="1"/>
              <a:t>energijos</a:t>
            </a:r>
            <a:r>
              <a:rPr lang="pl-PL" sz="900" dirty="0"/>
              <a:t> </a:t>
            </a:r>
            <a:r>
              <a:rPr lang="pl-PL" sz="900" dirty="0" err="1"/>
              <a:t>apykaitos</a:t>
            </a:r>
            <a:endParaRPr lang="pl-PL" sz="900" dirty="0"/>
          </a:p>
          <a:p>
            <a:r>
              <a:rPr lang="pl-PL" sz="900" dirty="0"/>
              <a:t>✔ </a:t>
            </a:r>
            <a:r>
              <a:rPr lang="pl-PL" sz="900" dirty="0" err="1"/>
              <a:t>palaiko</a:t>
            </a:r>
            <a:r>
              <a:rPr lang="pl-PL" sz="900" dirty="0"/>
              <a:t> </a:t>
            </a:r>
            <a:r>
              <a:rPr lang="pl-PL" sz="900" dirty="0" err="1"/>
              <a:t>normalią</a:t>
            </a:r>
            <a:r>
              <a:rPr lang="pl-PL" sz="900" dirty="0"/>
              <a:t> </a:t>
            </a:r>
            <a:r>
              <a:rPr lang="pl-PL" sz="900" dirty="0" err="1"/>
              <a:t>nervų</a:t>
            </a:r>
            <a:r>
              <a:rPr lang="pl-PL" sz="900" dirty="0"/>
              <a:t> </a:t>
            </a:r>
            <a:r>
              <a:rPr lang="pl-PL" sz="900" dirty="0" err="1"/>
              <a:t>sistemos</a:t>
            </a:r>
            <a:r>
              <a:rPr lang="pl-PL" sz="900" dirty="0"/>
              <a:t> </a:t>
            </a:r>
            <a:r>
              <a:rPr lang="pl-PL" sz="900" dirty="0" err="1"/>
              <a:t>veiklą</a:t>
            </a:r>
            <a:endParaRPr lang="pl-PL" sz="900" dirty="0"/>
          </a:p>
          <a:p>
            <a:r>
              <a:rPr lang="pl-PL" sz="900" dirty="0"/>
              <a:t>✔ </a:t>
            </a:r>
            <a:r>
              <a:rPr lang="pl-PL" sz="900" dirty="0" err="1"/>
              <a:t>padeda</a:t>
            </a:r>
            <a:r>
              <a:rPr lang="pl-PL" sz="900" dirty="0"/>
              <a:t> </a:t>
            </a:r>
            <a:r>
              <a:rPr lang="pl-PL" sz="900" dirty="0" err="1"/>
              <a:t>sumažinti</a:t>
            </a:r>
            <a:r>
              <a:rPr lang="pl-PL" sz="900" dirty="0"/>
              <a:t> </a:t>
            </a:r>
            <a:r>
              <a:rPr lang="pl-PL" sz="900" dirty="0" err="1"/>
              <a:t>nuovargį</a:t>
            </a:r>
            <a:r>
              <a:rPr lang="pl-PL" sz="900" dirty="0"/>
              <a:t> </a:t>
            </a:r>
            <a:r>
              <a:rPr lang="pl-PL" sz="900" dirty="0" err="1"/>
              <a:t>ir</a:t>
            </a:r>
            <a:r>
              <a:rPr lang="pl-PL" sz="900" dirty="0"/>
              <a:t> </a:t>
            </a:r>
            <a:r>
              <a:rPr lang="pl-PL" sz="900" dirty="0" err="1"/>
              <a:t>išsekimą</a:t>
            </a:r>
            <a:endParaRPr lang="pl-PL" sz="900" dirty="0"/>
          </a:p>
        </p:txBody>
      </p:sp>
      <p:pic>
        <p:nvPicPr>
          <p:cNvPr id="3" name="Obraz 2" descr="VITAMIN&#10;&#10;Zawartość wygenerowana przez AI może być niepoprawna.">
            <a:extLst>
              <a:ext uri="{FF2B5EF4-FFF2-40B4-BE49-F238E27FC236}">
                <a16:creationId xmlns:a16="http://schemas.microsoft.com/office/drawing/2014/main" id="{08BAC589-3336-9A7C-9DAD-0D2C92D735D4}"/>
              </a:ext>
            </a:extLst>
          </p:cNvPr>
          <p:cNvPicPr>
            <a:picLocks noChangeAspect="1"/>
          </p:cNvPicPr>
          <p:nvPr/>
        </p:nvPicPr>
        <p:blipFill>
          <a:blip r:embed="rId3"/>
          <a:stretch>
            <a:fillRect/>
          </a:stretch>
        </p:blipFill>
        <p:spPr>
          <a:xfrm>
            <a:off x="7604501" y="2935435"/>
            <a:ext cx="3912959" cy="2678085"/>
          </a:xfrm>
          <a:prstGeom prst="rect">
            <a:avLst/>
          </a:prstGeom>
        </p:spPr>
      </p:pic>
    </p:spTree>
    <p:extLst>
      <p:ext uri="{BB962C8B-B14F-4D97-AF65-F5344CB8AC3E}">
        <p14:creationId xmlns:p14="http://schemas.microsoft.com/office/powerpoint/2010/main" val="328012945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175FC-8468-7813-3D96-9647860C00C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6C621B5-CB24-354B-C39F-5BA55D851F01}"/>
              </a:ext>
            </a:extLst>
          </p:cNvPr>
          <p:cNvSpPr>
            <a:spLocks noGrp="1"/>
          </p:cNvSpPr>
          <p:nvPr>
            <p:ph type="title"/>
          </p:nvPr>
        </p:nvSpPr>
        <p:spPr/>
        <p:txBody>
          <a:bodyPr/>
          <a:lstStyle/>
          <a:p>
            <a:r>
              <a:rPr lang="pl-PL" dirty="0" err="1"/>
              <a:t>Kodėl</a:t>
            </a:r>
            <a:r>
              <a:rPr lang="pl-PL" dirty="0"/>
              <a:t> </a:t>
            </a:r>
            <a:r>
              <a:rPr lang="pl-PL" dirty="0" err="1"/>
              <a:t>būtent</a:t>
            </a:r>
            <a:r>
              <a:rPr lang="pl-PL" dirty="0"/>
              <a:t> </a:t>
            </a:r>
            <a:r>
              <a:rPr lang="pl-PL" dirty="0" err="1"/>
              <a:t>burokėlis</a:t>
            </a:r>
            <a:r>
              <a:rPr lang="pl-PL" dirty="0"/>
              <a:t>?</a:t>
            </a:r>
          </a:p>
        </p:txBody>
      </p:sp>
      <p:sp>
        <p:nvSpPr>
          <p:cNvPr id="6" name="Symbol zastępczy tekstu 5">
            <a:extLst>
              <a:ext uri="{FF2B5EF4-FFF2-40B4-BE49-F238E27FC236}">
                <a16:creationId xmlns:a16="http://schemas.microsoft.com/office/drawing/2014/main" id="{5B5189A6-5AF2-E3B9-CD2C-081DAE0C13C4}"/>
              </a:ext>
            </a:extLst>
          </p:cNvPr>
          <p:cNvSpPr>
            <a:spLocks noGrp="1"/>
          </p:cNvSpPr>
          <p:nvPr>
            <p:ph type="body" idx="1"/>
          </p:nvPr>
        </p:nvSpPr>
        <p:spPr/>
        <p:txBody>
          <a:bodyPr/>
          <a:lstStyle/>
          <a:p>
            <a:r>
              <a:rPr lang="pl-PL" dirty="0" err="1"/>
              <a:t>Iš</a:t>
            </a:r>
            <a:r>
              <a:rPr lang="pl-PL" dirty="0"/>
              <a:t> </a:t>
            </a:r>
            <a:r>
              <a:rPr lang="pl-PL" dirty="0" err="1"/>
              <a:t>pirmo</a:t>
            </a:r>
            <a:r>
              <a:rPr lang="pl-PL" dirty="0"/>
              <a:t> </a:t>
            </a:r>
            <a:r>
              <a:rPr lang="pl-PL" dirty="0" err="1"/>
              <a:t>žvilgsnio</a:t>
            </a:r>
            <a:r>
              <a:rPr lang="pl-PL" dirty="0"/>
              <a:t>...</a:t>
            </a:r>
          </a:p>
          <a:p>
            <a:r>
              <a:rPr lang="pl-PL" dirty="0"/>
              <a:t>tai </a:t>
            </a:r>
            <a:r>
              <a:rPr lang="pl-PL" dirty="0" err="1"/>
              <a:t>paprasta</a:t>
            </a:r>
            <a:r>
              <a:rPr lang="pl-PL" dirty="0"/>
              <a:t> </a:t>
            </a:r>
            <a:r>
              <a:rPr lang="pl-PL" dirty="0" err="1"/>
              <a:t>daržovė</a:t>
            </a:r>
            <a:r>
              <a:rPr lang="pl-PL" dirty="0"/>
              <a:t>.</a:t>
            </a:r>
          </a:p>
          <a:p>
            <a:r>
              <a:rPr lang="pl-PL" dirty="0" err="1"/>
              <a:t>Jau</a:t>
            </a:r>
            <a:r>
              <a:rPr lang="pl-PL" dirty="0"/>
              <a:t> </a:t>
            </a:r>
            <a:r>
              <a:rPr lang="pl-PL" dirty="0" err="1"/>
              <a:t>šimtus</a:t>
            </a:r>
            <a:r>
              <a:rPr lang="pl-PL" dirty="0"/>
              <a:t> </a:t>
            </a:r>
            <a:r>
              <a:rPr lang="pl-PL" dirty="0" err="1"/>
              <a:t>metų</a:t>
            </a:r>
            <a:r>
              <a:rPr lang="pl-PL" dirty="0"/>
              <a:t> </a:t>
            </a:r>
            <a:r>
              <a:rPr lang="pl-PL" dirty="0" err="1"/>
              <a:t>ji</a:t>
            </a:r>
            <a:r>
              <a:rPr lang="pl-PL" dirty="0"/>
              <a:t> </a:t>
            </a:r>
            <a:r>
              <a:rPr lang="pl-PL" dirty="0" err="1"/>
              <a:t>puikuojasi</a:t>
            </a:r>
            <a:r>
              <a:rPr lang="pl-PL" dirty="0"/>
              <a:t> ant </a:t>
            </a:r>
            <a:r>
              <a:rPr lang="pl-PL" dirty="0" err="1"/>
              <a:t>mūsų</a:t>
            </a:r>
            <a:r>
              <a:rPr lang="pl-PL" dirty="0"/>
              <a:t> </a:t>
            </a:r>
            <a:r>
              <a:rPr lang="pl-PL" dirty="0" err="1"/>
              <a:t>stalų</a:t>
            </a:r>
            <a:r>
              <a:rPr lang="pl-PL" dirty="0"/>
              <a:t>.</a:t>
            </a:r>
          </a:p>
          <a:p>
            <a:r>
              <a:rPr lang="pl-PL" dirty="0" err="1"/>
              <a:t>Tačiau</a:t>
            </a:r>
            <a:r>
              <a:rPr lang="pl-PL" dirty="0"/>
              <a:t> </a:t>
            </a:r>
            <a:r>
              <a:rPr lang="pl-PL" dirty="0" err="1"/>
              <a:t>šiandien</a:t>
            </a:r>
            <a:r>
              <a:rPr lang="pl-PL" dirty="0"/>
              <a:t> </a:t>
            </a:r>
            <a:r>
              <a:rPr lang="pl-PL" dirty="0" err="1"/>
              <a:t>burokas</a:t>
            </a:r>
            <a:r>
              <a:rPr lang="pl-PL" dirty="0"/>
              <a:t> </a:t>
            </a:r>
            <a:r>
              <a:rPr lang="pl-PL" dirty="0" err="1"/>
              <a:t>yra</a:t>
            </a:r>
            <a:r>
              <a:rPr lang="pl-PL" dirty="0"/>
              <a:t> </a:t>
            </a:r>
            <a:r>
              <a:rPr lang="pl-PL" dirty="0" err="1"/>
              <a:t>viena</a:t>
            </a:r>
            <a:r>
              <a:rPr lang="pl-PL" dirty="0"/>
              <a:t> </a:t>
            </a:r>
            <a:r>
              <a:rPr lang="pl-PL" dirty="0" err="1"/>
              <a:t>iš</a:t>
            </a:r>
            <a:r>
              <a:rPr lang="pl-PL" dirty="0"/>
              <a:t> </a:t>
            </a:r>
            <a:r>
              <a:rPr lang="pl-PL" dirty="0" err="1"/>
              <a:t>geriausiai</a:t>
            </a:r>
            <a:r>
              <a:rPr lang="pl-PL" dirty="0"/>
              <a:t> </a:t>
            </a:r>
            <a:r>
              <a:rPr lang="pl-PL" dirty="0" err="1"/>
              <a:t>ištirtų</a:t>
            </a:r>
            <a:r>
              <a:rPr lang="pl-PL" dirty="0"/>
              <a:t> </a:t>
            </a:r>
            <a:r>
              <a:rPr lang="pl-PL" dirty="0" err="1"/>
              <a:t>daržovių</a:t>
            </a:r>
            <a:r>
              <a:rPr lang="pl-PL" dirty="0"/>
              <a:t> </a:t>
            </a:r>
            <a:r>
              <a:rPr lang="pl-PL" dirty="0" err="1"/>
              <a:t>mitybos</a:t>
            </a:r>
            <a:r>
              <a:rPr lang="pl-PL" dirty="0"/>
              <a:t> </a:t>
            </a:r>
            <a:r>
              <a:rPr lang="pl-PL" dirty="0" err="1"/>
              <a:t>ir</a:t>
            </a:r>
            <a:r>
              <a:rPr lang="pl-PL" dirty="0"/>
              <a:t> </a:t>
            </a:r>
            <a:r>
              <a:rPr lang="pl-PL" dirty="0" err="1"/>
              <a:t>fizinio</a:t>
            </a:r>
            <a:r>
              <a:rPr lang="pl-PL" dirty="0"/>
              <a:t> </a:t>
            </a:r>
            <a:r>
              <a:rPr lang="pl-PL" dirty="0" err="1"/>
              <a:t>krūvio</a:t>
            </a:r>
            <a:r>
              <a:rPr lang="pl-PL" dirty="0"/>
              <a:t> </a:t>
            </a:r>
            <a:r>
              <a:rPr lang="pl-PL" dirty="0" err="1"/>
              <a:t>fiziologijos</a:t>
            </a:r>
            <a:r>
              <a:rPr lang="pl-PL" dirty="0"/>
              <a:t> </a:t>
            </a:r>
            <a:r>
              <a:rPr lang="pl-PL" dirty="0" err="1"/>
              <a:t>mokslininkų</a:t>
            </a:r>
            <a:r>
              <a:rPr lang="pl-PL" dirty="0"/>
              <a:t>.</a:t>
            </a:r>
          </a:p>
          <a:p>
            <a:r>
              <a:rPr lang="pl-PL" dirty="0" err="1"/>
              <a:t>Kodėl</a:t>
            </a:r>
            <a:r>
              <a:rPr lang="pl-PL" dirty="0"/>
              <a:t>?</a:t>
            </a:r>
          </a:p>
          <a:p>
            <a:r>
              <a:rPr lang="pl-PL" dirty="0" err="1"/>
              <a:t>Nes</a:t>
            </a:r>
            <a:r>
              <a:rPr lang="pl-PL" dirty="0"/>
              <a:t> </a:t>
            </a:r>
            <a:r>
              <a:rPr lang="pl-PL" dirty="0" err="1"/>
              <a:t>jame</a:t>
            </a:r>
            <a:r>
              <a:rPr lang="pl-PL" dirty="0"/>
              <a:t> </a:t>
            </a:r>
            <a:r>
              <a:rPr lang="pl-PL" dirty="0" err="1"/>
              <a:t>yra</a:t>
            </a:r>
            <a:r>
              <a:rPr lang="pl-PL" dirty="0"/>
              <a:t> </a:t>
            </a:r>
            <a:r>
              <a:rPr lang="pl-PL" dirty="0" err="1"/>
              <a:t>natūraliai</a:t>
            </a:r>
            <a:r>
              <a:rPr lang="pl-PL" dirty="0"/>
              <a:t> </a:t>
            </a:r>
            <a:r>
              <a:rPr lang="pl-PL" dirty="0" err="1"/>
              <a:t>susidarančių</a:t>
            </a:r>
            <a:r>
              <a:rPr lang="pl-PL" dirty="0"/>
              <a:t> </a:t>
            </a:r>
            <a:r>
              <a:rPr lang="pl-PL" b="1" dirty="0" err="1"/>
              <a:t>nitratų</a:t>
            </a:r>
            <a:r>
              <a:rPr lang="pl-PL" dirty="0"/>
              <a:t>.</a:t>
            </a:r>
          </a:p>
          <a:p>
            <a:br>
              <a:rPr lang="pl-PL" dirty="0"/>
            </a:br>
            <a:endParaRPr lang="pl-PL" dirty="0"/>
          </a:p>
          <a:p>
            <a:endParaRPr lang="pl-PL" dirty="0"/>
          </a:p>
        </p:txBody>
      </p:sp>
      <p:pic>
        <p:nvPicPr>
          <p:cNvPr id="3" name="Obraz 2" descr="The image shows two perfectly sliced beetroots, each with a distinct, vibrant red color and a clean, white interior.&#10;&#10;Zawartość wygenerowana przez AI może być niepoprawna.">
            <a:extLst>
              <a:ext uri="{FF2B5EF4-FFF2-40B4-BE49-F238E27FC236}">
                <a16:creationId xmlns:a16="http://schemas.microsoft.com/office/drawing/2014/main" id="{7B2ECF86-25EC-9B45-BD84-B2D71CBF2A62}"/>
              </a:ext>
            </a:extLst>
          </p:cNvPr>
          <p:cNvPicPr>
            <a:picLocks noChangeAspect="1"/>
          </p:cNvPicPr>
          <p:nvPr/>
        </p:nvPicPr>
        <p:blipFill>
          <a:blip r:embed="rId3"/>
          <a:stretch>
            <a:fillRect/>
          </a:stretch>
        </p:blipFill>
        <p:spPr>
          <a:xfrm>
            <a:off x="8575728" y="4605329"/>
            <a:ext cx="3252152" cy="2102853"/>
          </a:xfrm>
          <a:prstGeom prst="rect">
            <a:avLst/>
          </a:prstGeom>
        </p:spPr>
      </p:pic>
    </p:spTree>
    <p:extLst>
      <p:ext uri="{BB962C8B-B14F-4D97-AF65-F5344CB8AC3E}">
        <p14:creationId xmlns:p14="http://schemas.microsoft.com/office/powerpoint/2010/main" val="77832865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ACCF8-500B-C49F-C83B-BA00D8F3D67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5093430-0AF6-853D-3237-4DBA875A58D7}"/>
              </a:ext>
            </a:extLst>
          </p:cNvPr>
          <p:cNvSpPr>
            <a:spLocks noGrp="1"/>
          </p:cNvSpPr>
          <p:nvPr>
            <p:ph type="title"/>
          </p:nvPr>
        </p:nvSpPr>
        <p:spPr/>
        <p:txBody>
          <a:bodyPr/>
          <a:lstStyle/>
          <a:p>
            <a:r>
              <a:rPr lang="pl-PL" dirty="0"/>
              <a:t>Power </a:t>
            </a:r>
            <a:r>
              <a:rPr lang="pl-PL" dirty="0" err="1"/>
              <a:t>Beets</a:t>
            </a:r>
            <a:endParaRPr lang="pl-PL" dirty="0"/>
          </a:p>
        </p:txBody>
      </p:sp>
      <p:sp>
        <p:nvSpPr>
          <p:cNvPr id="6" name="Symbol zastępczy tekstu 5">
            <a:extLst>
              <a:ext uri="{FF2B5EF4-FFF2-40B4-BE49-F238E27FC236}">
                <a16:creationId xmlns:a16="http://schemas.microsoft.com/office/drawing/2014/main" id="{0A4C9119-0860-F08A-1893-6D3DBE0CA0F4}"/>
              </a:ext>
            </a:extLst>
          </p:cNvPr>
          <p:cNvSpPr>
            <a:spLocks noGrp="1"/>
          </p:cNvSpPr>
          <p:nvPr>
            <p:ph type="body" idx="1"/>
          </p:nvPr>
        </p:nvSpPr>
        <p:spPr/>
        <p:txBody>
          <a:bodyPr>
            <a:normAutofit lnSpcReduction="10000"/>
          </a:bodyPr>
          <a:lstStyle/>
          <a:p>
            <a:r>
              <a:rPr lang="pl-PL" dirty="0"/>
              <a:t>Tai </a:t>
            </a:r>
            <a:r>
              <a:rPr lang="pl-PL" dirty="0" err="1"/>
              <a:t>ne</a:t>
            </a:r>
            <a:r>
              <a:rPr lang="pl-PL" dirty="0"/>
              <a:t> </a:t>
            </a:r>
            <a:r>
              <a:rPr lang="pl-PL" dirty="0" err="1"/>
              <a:t>burokėlių</a:t>
            </a:r>
            <a:r>
              <a:rPr lang="pl-PL" dirty="0"/>
              <a:t> </a:t>
            </a:r>
            <a:r>
              <a:rPr lang="pl-PL" dirty="0" err="1"/>
              <a:t>sultys</a:t>
            </a:r>
            <a:r>
              <a:rPr lang="pl-PL" dirty="0"/>
              <a:t>.</a:t>
            </a:r>
          </a:p>
          <a:p>
            <a:r>
              <a:rPr lang="pl-PL" dirty="0"/>
              <a:t>Tai </a:t>
            </a:r>
            <a:r>
              <a:rPr lang="pl-PL" dirty="0" err="1"/>
              <a:t>kruopščiai</a:t>
            </a:r>
            <a:r>
              <a:rPr lang="pl-PL" dirty="0"/>
              <a:t> </a:t>
            </a:r>
            <a:r>
              <a:rPr lang="pl-PL" dirty="0" err="1"/>
              <a:t>parinkta</a:t>
            </a:r>
            <a:r>
              <a:rPr lang="pl-PL" dirty="0"/>
              <a:t> </a:t>
            </a:r>
            <a:r>
              <a:rPr lang="pl-PL" dirty="0" err="1"/>
              <a:t>ingredientų</a:t>
            </a:r>
            <a:r>
              <a:rPr lang="pl-PL" dirty="0"/>
              <a:t> </a:t>
            </a:r>
            <a:r>
              <a:rPr lang="pl-PL" dirty="0" err="1"/>
              <a:t>kompozicija</a:t>
            </a:r>
            <a:r>
              <a:rPr lang="pl-PL" dirty="0"/>
              <a:t>.</a:t>
            </a:r>
          </a:p>
          <a:p>
            <a:r>
              <a:rPr lang="pl-PL" dirty="0" err="1"/>
              <a:t>Kiekvienoje</a:t>
            </a:r>
            <a:r>
              <a:rPr lang="pl-PL" dirty="0"/>
              <a:t> </a:t>
            </a:r>
            <a:r>
              <a:rPr lang="pl-PL" dirty="0" err="1"/>
              <a:t>porcijoje</a:t>
            </a:r>
            <a:r>
              <a:rPr lang="pl-PL" dirty="0"/>
              <a:t>, be kita ko, </a:t>
            </a:r>
            <a:r>
              <a:rPr lang="pl-PL" dirty="0" err="1"/>
              <a:t>yra</a:t>
            </a:r>
            <a:r>
              <a:rPr lang="pl-PL" dirty="0"/>
              <a:t>:</a:t>
            </a:r>
          </a:p>
          <a:p>
            <a:r>
              <a:rPr lang="pl-PL" dirty="0"/>
              <a:t>❤️ </a:t>
            </a:r>
            <a:r>
              <a:rPr lang="pl-PL" dirty="0" err="1"/>
              <a:t>raudonųjų</a:t>
            </a:r>
            <a:r>
              <a:rPr lang="pl-PL" dirty="0"/>
              <a:t> </a:t>
            </a:r>
            <a:r>
              <a:rPr lang="pl-PL" dirty="0" err="1"/>
              <a:t>burokėlių</a:t>
            </a:r>
            <a:r>
              <a:rPr lang="pl-PL" dirty="0"/>
              <a:t> </a:t>
            </a:r>
            <a:r>
              <a:rPr lang="pl-PL" dirty="0" err="1"/>
              <a:t>koncentratas</a:t>
            </a:r>
            <a:endParaRPr lang="pl-PL" dirty="0"/>
          </a:p>
          <a:p>
            <a:r>
              <a:rPr lang="pl-PL" dirty="0"/>
              <a:t>❤️ </a:t>
            </a:r>
            <a:r>
              <a:rPr lang="pl-PL" dirty="0" err="1"/>
              <a:t>granatų</a:t>
            </a:r>
            <a:r>
              <a:rPr lang="pl-PL" dirty="0"/>
              <a:t> </a:t>
            </a:r>
            <a:r>
              <a:rPr lang="pl-PL" dirty="0" err="1"/>
              <a:t>ekstraktas</a:t>
            </a:r>
            <a:endParaRPr lang="pl-PL" dirty="0"/>
          </a:p>
          <a:p>
            <a:r>
              <a:rPr lang="pl-PL" dirty="0"/>
              <a:t>❤️ </a:t>
            </a:r>
            <a:r>
              <a:rPr lang="pl-PL" dirty="0" err="1"/>
              <a:t>vitaminas</a:t>
            </a:r>
            <a:r>
              <a:rPr lang="pl-PL" dirty="0"/>
              <a:t> C</a:t>
            </a:r>
          </a:p>
          <a:p>
            <a:r>
              <a:rPr lang="pl-PL" dirty="0"/>
              <a:t>❤️ </a:t>
            </a:r>
            <a:r>
              <a:rPr lang="pl-PL" dirty="0" err="1"/>
              <a:t>vitaminas</a:t>
            </a:r>
            <a:r>
              <a:rPr lang="pl-PL" dirty="0"/>
              <a:t> D</a:t>
            </a:r>
          </a:p>
          <a:p>
            <a:r>
              <a:rPr lang="pl-PL" dirty="0"/>
              <a:t>❤️ </a:t>
            </a:r>
            <a:r>
              <a:rPr lang="pl-PL" dirty="0" err="1"/>
              <a:t>magnis</a:t>
            </a:r>
            <a:endParaRPr lang="pl-PL" dirty="0"/>
          </a:p>
          <a:p>
            <a:r>
              <a:rPr lang="pl-PL" dirty="0"/>
              <a:t>❤️ B </a:t>
            </a:r>
            <a:r>
              <a:rPr lang="pl-PL" dirty="0" err="1"/>
              <a:t>grupės</a:t>
            </a:r>
            <a:r>
              <a:rPr lang="pl-PL" dirty="0"/>
              <a:t> </a:t>
            </a:r>
            <a:r>
              <a:rPr lang="pl-PL" dirty="0" err="1"/>
              <a:t>vitaminai</a:t>
            </a:r>
            <a:endParaRPr lang="pl-PL" dirty="0"/>
          </a:p>
          <a:p>
            <a:r>
              <a:rPr lang="pl-PL" dirty="0"/>
              <a:t>❤️ </a:t>
            </a:r>
            <a:r>
              <a:rPr lang="pl-PL" dirty="0" err="1"/>
              <a:t>augaliniai</a:t>
            </a:r>
            <a:r>
              <a:rPr lang="pl-PL" dirty="0"/>
              <a:t> </a:t>
            </a:r>
            <a:r>
              <a:rPr lang="pl-PL" dirty="0" err="1"/>
              <a:t>ekstraktai</a:t>
            </a:r>
            <a:endParaRPr lang="pl-PL" dirty="0"/>
          </a:p>
          <a:p>
            <a:r>
              <a:rPr lang="pl-PL" dirty="0"/>
              <a:t>Visa tai </a:t>
            </a:r>
            <a:r>
              <a:rPr lang="pl-PL" dirty="0" err="1"/>
              <a:t>sudėta</a:t>
            </a:r>
            <a:r>
              <a:rPr lang="pl-PL" dirty="0"/>
              <a:t> į </a:t>
            </a:r>
            <a:r>
              <a:rPr lang="pl-PL" dirty="0" err="1"/>
              <a:t>patogų</a:t>
            </a:r>
            <a:r>
              <a:rPr lang="pl-PL" dirty="0"/>
              <a:t> </a:t>
            </a:r>
            <a:r>
              <a:rPr lang="pl-PL" dirty="0" err="1"/>
              <a:t>vaisių</a:t>
            </a:r>
            <a:r>
              <a:rPr lang="pl-PL" dirty="0"/>
              <a:t> </a:t>
            </a:r>
            <a:r>
              <a:rPr lang="pl-PL" dirty="0" err="1"/>
              <a:t>skonio</a:t>
            </a:r>
            <a:r>
              <a:rPr lang="pl-PL" dirty="0"/>
              <a:t> </a:t>
            </a:r>
            <a:r>
              <a:rPr lang="pl-PL" dirty="0" err="1"/>
              <a:t>miltelių</a:t>
            </a:r>
            <a:r>
              <a:rPr lang="pl-PL" dirty="0"/>
              <a:t> </a:t>
            </a:r>
            <a:r>
              <a:rPr lang="pl-PL" dirty="0" err="1"/>
              <a:t>pavidalo</a:t>
            </a:r>
            <a:r>
              <a:rPr lang="pl-PL" dirty="0"/>
              <a:t> </a:t>
            </a:r>
            <a:r>
              <a:rPr lang="pl-PL" dirty="0" err="1"/>
              <a:t>produktą</a:t>
            </a:r>
            <a:r>
              <a:rPr lang="pl-PL" dirty="0"/>
              <a:t>.</a:t>
            </a:r>
          </a:p>
        </p:txBody>
      </p:sp>
      <p:pic>
        <p:nvPicPr>
          <p:cNvPr id="3" name="Obraz 2" descr="NATURES 6 SUNSHINE POWER BEETS SUPERFOOD PERFORMANCE BOOSTER&#10;&#10;Zawartość wygenerowana przez AI może być niepoprawna.">
            <a:extLst>
              <a:ext uri="{FF2B5EF4-FFF2-40B4-BE49-F238E27FC236}">
                <a16:creationId xmlns:a16="http://schemas.microsoft.com/office/drawing/2014/main" id="{0D9B71A7-92A3-82BD-A011-923D74CDD1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2921" y="2462938"/>
            <a:ext cx="2953719" cy="2953719"/>
          </a:xfrm>
          <a:prstGeom prst="rect">
            <a:avLst/>
          </a:prstGeom>
        </p:spPr>
      </p:pic>
    </p:spTree>
    <p:extLst>
      <p:ext uri="{BB962C8B-B14F-4D97-AF65-F5344CB8AC3E}">
        <p14:creationId xmlns:p14="http://schemas.microsoft.com/office/powerpoint/2010/main" val="15926325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69F5E-BF2C-8878-C054-93D878E993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2972958-ACD2-E2AA-027D-36322B4ED680}"/>
              </a:ext>
            </a:extLst>
          </p:cNvPr>
          <p:cNvSpPr>
            <a:spLocks noGrp="1"/>
          </p:cNvSpPr>
          <p:nvPr>
            <p:ph type="body" idx="1"/>
          </p:nvPr>
        </p:nvSpPr>
        <p:spPr/>
        <p:txBody>
          <a:bodyPr>
            <a:normAutofit/>
          </a:bodyPr>
          <a:lstStyle/>
          <a:p>
            <a:pPr marL="342900" indent="-342900">
              <a:buFont typeface="Wingdings" panose="05000000000000000000" pitchFamily="2" charset="2"/>
              <a:buChar char="Ø"/>
            </a:pPr>
            <a:r>
              <a:rPr lang="pl-PL" dirty="0" err="1"/>
              <a:t>Gyvename</a:t>
            </a:r>
            <a:r>
              <a:rPr lang="pl-PL" dirty="0"/>
              <a:t> vis </a:t>
            </a:r>
            <a:r>
              <a:rPr lang="pl-PL" dirty="0" err="1"/>
              <a:t>greičiau</a:t>
            </a:r>
            <a:r>
              <a:rPr lang="pl-PL" dirty="0"/>
              <a:t>.</a:t>
            </a:r>
          </a:p>
          <a:p>
            <a:pPr marL="342900" indent="-342900">
              <a:buFont typeface="Wingdings" panose="05000000000000000000" pitchFamily="2" charset="2"/>
              <a:buChar char="Ø"/>
            </a:pPr>
            <a:r>
              <a:rPr lang="pl-PL" dirty="0" err="1"/>
              <a:t>Dirbame</a:t>
            </a:r>
            <a:r>
              <a:rPr lang="pl-PL" dirty="0"/>
              <a:t> </a:t>
            </a:r>
            <a:r>
              <a:rPr lang="pl-PL" dirty="0" err="1"/>
              <a:t>daugiau</a:t>
            </a:r>
            <a:r>
              <a:rPr lang="pl-PL" dirty="0"/>
              <a:t>.</a:t>
            </a:r>
          </a:p>
          <a:p>
            <a:pPr marL="342900" indent="-342900">
              <a:buFont typeface="Wingdings" panose="05000000000000000000" pitchFamily="2" charset="2"/>
              <a:buChar char="Ø"/>
            </a:pPr>
            <a:r>
              <a:rPr lang="pl-PL" dirty="0" err="1"/>
              <a:t>Miegame</a:t>
            </a:r>
            <a:r>
              <a:rPr lang="pl-PL" dirty="0"/>
              <a:t> </a:t>
            </a:r>
            <a:r>
              <a:rPr lang="pl-PL" dirty="0" err="1"/>
              <a:t>trumpiau</a:t>
            </a:r>
            <a:r>
              <a:rPr lang="pl-PL" dirty="0"/>
              <a:t>.</a:t>
            </a:r>
          </a:p>
          <a:p>
            <a:pPr marL="342900" indent="-342900">
              <a:buFont typeface="Wingdings" panose="05000000000000000000" pitchFamily="2" charset="2"/>
              <a:buChar char="Ø"/>
            </a:pPr>
            <a:r>
              <a:rPr lang="pl-PL" dirty="0" err="1"/>
              <a:t>Sportuojame</a:t>
            </a:r>
            <a:r>
              <a:rPr lang="pl-PL" dirty="0"/>
              <a:t> </a:t>
            </a:r>
            <a:r>
              <a:rPr lang="pl-PL" dirty="0" err="1"/>
              <a:t>intensyviau</a:t>
            </a:r>
            <a:r>
              <a:rPr lang="pl-PL" dirty="0"/>
              <a:t>.</a:t>
            </a:r>
          </a:p>
          <a:p>
            <a:pPr marL="342900" indent="-342900">
              <a:buFont typeface="Wingdings" panose="05000000000000000000" pitchFamily="2" charset="2"/>
              <a:buChar char="Ø"/>
            </a:pPr>
            <a:r>
              <a:rPr lang="pl-PL" dirty="0" err="1"/>
              <a:t>Kiekvieną</a:t>
            </a:r>
            <a:r>
              <a:rPr lang="pl-PL" dirty="0"/>
              <a:t> </a:t>
            </a:r>
            <a:r>
              <a:rPr lang="pl-PL" dirty="0" err="1"/>
              <a:t>dieną</a:t>
            </a:r>
            <a:r>
              <a:rPr lang="pl-PL" dirty="0"/>
              <a:t> </a:t>
            </a:r>
            <a:r>
              <a:rPr lang="pl-PL" dirty="0" err="1"/>
              <a:t>iš</a:t>
            </a:r>
            <a:r>
              <a:rPr lang="pl-PL" dirty="0"/>
              <a:t> </a:t>
            </a:r>
            <a:r>
              <a:rPr lang="pl-PL" dirty="0" err="1"/>
              <a:t>savo</a:t>
            </a:r>
            <a:r>
              <a:rPr lang="pl-PL" dirty="0"/>
              <a:t> </a:t>
            </a:r>
            <a:r>
              <a:rPr lang="pl-PL" dirty="0" err="1"/>
              <a:t>organizmo</a:t>
            </a:r>
            <a:r>
              <a:rPr lang="pl-PL" dirty="0"/>
              <a:t> </a:t>
            </a:r>
            <a:r>
              <a:rPr lang="pl-PL" dirty="0" err="1"/>
              <a:t>tikimės</a:t>
            </a:r>
            <a:r>
              <a:rPr lang="pl-PL" dirty="0"/>
              <a:t> </a:t>
            </a:r>
            <a:r>
              <a:rPr lang="pl-PL" dirty="0" err="1"/>
              <a:t>daugiau</a:t>
            </a:r>
            <a:r>
              <a:rPr lang="pl-PL" dirty="0"/>
              <a:t> </a:t>
            </a:r>
            <a:r>
              <a:rPr lang="pl-PL" dirty="0" err="1"/>
              <a:t>nei</a:t>
            </a:r>
            <a:r>
              <a:rPr lang="pl-PL" dirty="0"/>
              <a:t> bet </a:t>
            </a:r>
            <a:r>
              <a:rPr lang="pl-PL" dirty="0" err="1"/>
              <a:t>kada</a:t>
            </a:r>
            <a:r>
              <a:rPr lang="pl-PL" dirty="0"/>
              <a:t> </a:t>
            </a:r>
            <a:r>
              <a:rPr lang="pl-PL" dirty="0" err="1"/>
              <a:t>anksčiau</a:t>
            </a:r>
            <a:r>
              <a:rPr lang="pl-PL" dirty="0"/>
              <a:t>.</a:t>
            </a:r>
          </a:p>
          <a:p>
            <a:pPr marL="342900" indent="-342900">
              <a:buFont typeface="Wingdings" panose="05000000000000000000" pitchFamily="2" charset="2"/>
              <a:buChar char="Ø"/>
            </a:pPr>
            <a:r>
              <a:rPr lang="pl-PL" dirty="0"/>
              <a:t>O </a:t>
            </a:r>
            <a:r>
              <a:rPr lang="pl-PL" dirty="0" err="1"/>
              <a:t>kai</a:t>
            </a:r>
            <a:r>
              <a:rPr lang="pl-PL" dirty="0"/>
              <a:t> </a:t>
            </a:r>
            <a:r>
              <a:rPr lang="pl-PL" dirty="0" err="1"/>
              <a:t>trūksta</a:t>
            </a:r>
            <a:r>
              <a:rPr lang="pl-PL" dirty="0"/>
              <a:t> </a:t>
            </a:r>
            <a:r>
              <a:rPr lang="pl-PL" dirty="0" err="1"/>
              <a:t>energijos</a:t>
            </a:r>
            <a:r>
              <a:rPr lang="pl-PL" dirty="0"/>
              <a:t>...</a:t>
            </a:r>
          </a:p>
          <a:p>
            <a:pPr marL="342900" indent="-342900">
              <a:buFont typeface="Wingdings" panose="05000000000000000000" pitchFamily="2" charset="2"/>
              <a:buChar char="Ø"/>
            </a:pPr>
            <a:r>
              <a:rPr lang="pl-PL" dirty="0" err="1"/>
              <a:t>dažniausiai</a:t>
            </a:r>
            <a:r>
              <a:rPr lang="pl-PL" dirty="0"/>
              <a:t> </a:t>
            </a:r>
            <a:r>
              <a:rPr lang="pl-PL" dirty="0" err="1"/>
              <a:t>griebiame</a:t>
            </a:r>
            <a:r>
              <a:rPr lang="pl-PL" dirty="0"/>
              <a:t> dar </a:t>
            </a:r>
            <a:r>
              <a:rPr lang="pl-PL" dirty="0" err="1"/>
              <a:t>vieną</a:t>
            </a:r>
            <a:r>
              <a:rPr lang="pl-PL" dirty="0"/>
              <a:t> </a:t>
            </a:r>
            <a:r>
              <a:rPr lang="pl-PL" dirty="0" err="1"/>
              <a:t>kavos</a:t>
            </a:r>
            <a:r>
              <a:rPr lang="pl-PL" dirty="0"/>
              <a:t> </a:t>
            </a:r>
            <a:r>
              <a:rPr lang="pl-PL" dirty="0" err="1"/>
              <a:t>puodelį</a:t>
            </a:r>
            <a:r>
              <a:rPr lang="pl-PL" dirty="0"/>
              <a:t> ar </a:t>
            </a:r>
            <a:r>
              <a:rPr lang="pl-PL" dirty="0" err="1"/>
              <a:t>energetinį</a:t>
            </a:r>
            <a:r>
              <a:rPr lang="pl-PL" dirty="0"/>
              <a:t> </a:t>
            </a:r>
            <a:r>
              <a:rPr lang="pl-PL" dirty="0" err="1"/>
              <a:t>gėrimą</a:t>
            </a:r>
            <a:r>
              <a:rPr lang="pl-PL" dirty="0"/>
              <a:t>.</a:t>
            </a:r>
          </a:p>
          <a:p>
            <a:pPr marL="342900" indent="-342900">
              <a:buFont typeface="Wingdings" panose="05000000000000000000" pitchFamily="2" charset="2"/>
              <a:buChar char="Ø"/>
            </a:pPr>
            <a:r>
              <a:rPr lang="pl-PL" dirty="0"/>
              <a:t>Ar </a:t>
            </a:r>
            <a:r>
              <a:rPr lang="pl-PL" dirty="0" err="1"/>
              <a:t>tikrai</a:t>
            </a:r>
            <a:r>
              <a:rPr lang="pl-PL" dirty="0"/>
              <a:t> </a:t>
            </a:r>
            <a:r>
              <a:rPr lang="pl-PL" dirty="0" err="1"/>
              <a:t>taip</a:t>
            </a:r>
            <a:r>
              <a:rPr lang="pl-PL" dirty="0"/>
              <a:t> </a:t>
            </a:r>
            <a:r>
              <a:rPr lang="pl-PL" dirty="0" err="1"/>
              <a:t>turi</a:t>
            </a:r>
            <a:r>
              <a:rPr lang="pl-PL" dirty="0"/>
              <a:t> </a:t>
            </a:r>
            <a:r>
              <a:rPr lang="pl-PL" dirty="0" err="1"/>
              <a:t>būti</a:t>
            </a:r>
            <a:r>
              <a:rPr lang="pl-PL" dirty="0"/>
              <a:t>?</a:t>
            </a:r>
          </a:p>
        </p:txBody>
      </p:sp>
      <p:sp>
        <p:nvSpPr>
          <p:cNvPr id="7" name="Tytuł 6">
            <a:extLst>
              <a:ext uri="{FF2B5EF4-FFF2-40B4-BE49-F238E27FC236}">
                <a16:creationId xmlns:a16="http://schemas.microsoft.com/office/drawing/2014/main" id="{D69415E7-C40B-FCF6-DD2B-20897BB11D2A}"/>
              </a:ext>
            </a:extLst>
          </p:cNvPr>
          <p:cNvSpPr>
            <a:spLocks noGrp="1"/>
          </p:cNvSpPr>
          <p:nvPr>
            <p:ph type="title"/>
          </p:nvPr>
        </p:nvSpPr>
        <p:spPr/>
        <p:txBody>
          <a:bodyPr>
            <a:normAutofit/>
          </a:bodyPr>
          <a:lstStyle/>
          <a:p>
            <a:r>
              <a:rPr lang="pl-PL" dirty="0" err="1"/>
              <a:t>Kodėl</a:t>
            </a:r>
            <a:r>
              <a:rPr lang="pl-PL" dirty="0"/>
              <a:t> </a:t>
            </a:r>
            <a:r>
              <a:rPr lang="pl-PL" dirty="0" err="1"/>
              <a:t>buvo</a:t>
            </a:r>
            <a:r>
              <a:rPr lang="pl-PL" dirty="0"/>
              <a:t> </a:t>
            </a:r>
            <a:r>
              <a:rPr lang="pl-PL" dirty="0" err="1"/>
              <a:t>sukurtas</a:t>
            </a:r>
            <a:r>
              <a:rPr lang="pl-PL" dirty="0"/>
              <a:t> „FLOW“?</a:t>
            </a:r>
          </a:p>
        </p:txBody>
      </p:sp>
    </p:spTree>
    <p:extLst>
      <p:ext uri="{BB962C8B-B14F-4D97-AF65-F5344CB8AC3E}">
        <p14:creationId xmlns:p14="http://schemas.microsoft.com/office/powerpoint/2010/main" val="84914532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D1329-AF88-E0B1-1B26-5A1261F9F70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81E03D-2A45-E492-75E3-C9F1F14F6A31}"/>
              </a:ext>
            </a:extLst>
          </p:cNvPr>
          <p:cNvSpPr>
            <a:spLocks noGrp="1"/>
          </p:cNvSpPr>
          <p:nvPr>
            <p:ph type="title"/>
          </p:nvPr>
        </p:nvSpPr>
        <p:spPr/>
        <p:txBody>
          <a:bodyPr/>
          <a:lstStyle/>
          <a:p>
            <a:r>
              <a:rPr lang="pl-PL" dirty="0" err="1"/>
              <a:t>Burokas</a:t>
            </a:r>
            <a:endParaRPr lang="pl-PL" dirty="0"/>
          </a:p>
        </p:txBody>
      </p:sp>
      <p:sp>
        <p:nvSpPr>
          <p:cNvPr id="6" name="Symbol zastępczy tekstu 5">
            <a:extLst>
              <a:ext uri="{FF2B5EF4-FFF2-40B4-BE49-F238E27FC236}">
                <a16:creationId xmlns:a16="http://schemas.microsoft.com/office/drawing/2014/main" id="{5C154AA5-C58D-DF2D-D29C-B5E964A6EB61}"/>
              </a:ext>
            </a:extLst>
          </p:cNvPr>
          <p:cNvSpPr>
            <a:spLocks noGrp="1"/>
          </p:cNvSpPr>
          <p:nvPr>
            <p:ph type="body" idx="1"/>
          </p:nvPr>
        </p:nvSpPr>
        <p:spPr/>
        <p:txBody>
          <a:bodyPr/>
          <a:lstStyle/>
          <a:p>
            <a:r>
              <a:rPr lang="pl-PL" dirty="0" err="1"/>
              <a:t>Natūralus</a:t>
            </a:r>
            <a:r>
              <a:rPr lang="pl-PL" dirty="0"/>
              <a:t> </a:t>
            </a:r>
            <a:r>
              <a:rPr lang="pl-PL" dirty="0" err="1"/>
              <a:t>šios</a:t>
            </a:r>
            <a:r>
              <a:rPr lang="pl-PL" dirty="0"/>
              <a:t> </a:t>
            </a:r>
            <a:r>
              <a:rPr lang="pl-PL" dirty="0" err="1"/>
              <a:t>istorijos</a:t>
            </a:r>
            <a:r>
              <a:rPr lang="pl-PL" dirty="0"/>
              <a:t> </a:t>
            </a:r>
            <a:r>
              <a:rPr lang="pl-PL" dirty="0" err="1"/>
              <a:t>herojus</a:t>
            </a:r>
            <a:r>
              <a:rPr lang="pl-PL" dirty="0"/>
              <a:t>.</a:t>
            </a:r>
          </a:p>
          <a:p>
            <a:r>
              <a:rPr lang="pl-PL" dirty="0" err="1"/>
              <a:t>Burokėliai</a:t>
            </a:r>
            <a:r>
              <a:rPr lang="pl-PL" dirty="0"/>
              <a:t> </a:t>
            </a:r>
            <a:r>
              <a:rPr lang="pl-PL" dirty="0" err="1"/>
              <a:t>yra</a:t>
            </a:r>
            <a:r>
              <a:rPr lang="pl-PL" dirty="0"/>
              <a:t> </a:t>
            </a:r>
            <a:r>
              <a:rPr lang="pl-PL" dirty="0" err="1"/>
              <a:t>vieni</a:t>
            </a:r>
            <a:r>
              <a:rPr lang="pl-PL" dirty="0"/>
              <a:t> </a:t>
            </a:r>
            <a:r>
              <a:rPr lang="pl-PL" dirty="0" err="1"/>
              <a:t>iš</a:t>
            </a:r>
            <a:r>
              <a:rPr lang="pl-PL" dirty="0"/>
              <a:t> </a:t>
            </a:r>
            <a:r>
              <a:rPr lang="pl-PL" dirty="0" err="1"/>
              <a:t>daržovių</a:t>
            </a:r>
            <a:r>
              <a:rPr lang="pl-PL" dirty="0"/>
              <a:t>, </a:t>
            </a:r>
            <a:r>
              <a:rPr lang="pl-PL" dirty="0" err="1"/>
              <a:t>kurių</a:t>
            </a:r>
            <a:r>
              <a:rPr lang="pl-PL" dirty="0"/>
              <a:t> </a:t>
            </a:r>
            <a:r>
              <a:rPr lang="pl-PL" dirty="0" err="1"/>
              <a:t>natūralus</a:t>
            </a:r>
            <a:r>
              <a:rPr lang="pl-PL" dirty="0"/>
              <a:t> </a:t>
            </a:r>
            <a:r>
              <a:rPr lang="pl-PL" dirty="0" err="1"/>
              <a:t>nitratų</a:t>
            </a:r>
            <a:r>
              <a:rPr lang="pl-PL" dirty="0"/>
              <a:t> </a:t>
            </a:r>
            <a:r>
              <a:rPr lang="pl-PL" dirty="0" err="1"/>
              <a:t>kiekis</a:t>
            </a:r>
            <a:r>
              <a:rPr lang="pl-PL" dirty="0"/>
              <a:t> </a:t>
            </a:r>
            <a:r>
              <a:rPr lang="pl-PL" dirty="0" err="1"/>
              <a:t>yra</a:t>
            </a:r>
            <a:r>
              <a:rPr lang="pl-PL" dirty="0"/>
              <a:t> </a:t>
            </a:r>
            <a:r>
              <a:rPr lang="pl-PL" dirty="0" err="1"/>
              <a:t>didžiausias</a:t>
            </a:r>
            <a:r>
              <a:rPr lang="pl-PL" dirty="0"/>
              <a:t>.</a:t>
            </a:r>
          </a:p>
          <a:p>
            <a:r>
              <a:rPr lang="pl-PL" dirty="0" err="1"/>
              <a:t>Būtent</a:t>
            </a:r>
            <a:r>
              <a:rPr lang="pl-PL" dirty="0"/>
              <a:t> </a:t>
            </a:r>
            <a:r>
              <a:rPr lang="pl-PL" dirty="0" err="1"/>
              <a:t>dėl</a:t>
            </a:r>
            <a:r>
              <a:rPr lang="pl-PL" dirty="0"/>
              <a:t> to </a:t>
            </a:r>
            <a:r>
              <a:rPr lang="pl-PL" dirty="0" err="1"/>
              <a:t>jau</a:t>
            </a:r>
            <a:r>
              <a:rPr lang="pl-PL" dirty="0"/>
              <a:t> </a:t>
            </a:r>
            <a:r>
              <a:rPr lang="pl-PL" dirty="0" err="1"/>
              <a:t>daugelį</a:t>
            </a:r>
            <a:r>
              <a:rPr lang="pl-PL" dirty="0"/>
              <a:t> </a:t>
            </a:r>
            <a:r>
              <a:rPr lang="pl-PL" dirty="0" err="1"/>
              <a:t>metų</a:t>
            </a:r>
            <a:r>
              <a:rPr lang="pl-PL" dirty="0"/>
              <a:t> </a:t>
            </a:r>
            <a:r>
              <a:rPr lang="pl-PL" dirty="0" err="1"/>
              <a:t>jie</a:t>
            </a:r>
            <a:r>
              <a:rPr lang="pl-PL" dirty="0"/>
              <a:t> </a:t>
            </a:r>
            <a:r>
              <a:rPr lang="pl-PL" dirty="0" err="1"/>
              <a:t>yra</a:t>
            </a:r>
            <a:r>
              <a:rPr lang="pl-PL" dirty="0"/>
              <a:t> </a:t>
            </a:r>
            <a:r>
              <a:rPr lang="pl-PL" dirty="0" err="1"/>
              <a:t>mokslininkų</a:t>
            </a:r>
            <a:r>
              <a:rPr lang="pl-PL" dirty="0"/>
              <a:t> </a:t>
            </a:r>
            <a:r>
              <a:rPr lang="pl-PL" dirty="0" err="1"/>
              <a:t>dėmesio</a:t>
            </a:r>
            <a:r>
              <a:rPr lang="pl-PL" dirty="0"/>
              <a:t> </a:t>
            </a:r>
            <a:r>
              <a:rPr lang="pl-PL" dirty="0" err="1"/>
              <a:t>centre</a:t>
            </a:r>
            <a:r>
              <a:rPr lang="pl-PL" dirty="0"/>
              <a:t>.</a:t>
            </a:r>
          </a:p>
          <a:p>
            <a:r>
              <a:rPr lang="pl-PL" dirty="0"/>
              <a:t>Ne </a:t>
            </a:r>
            <a:r>
              <a:rPr lang="pl-PL" dirty="0" err="1"/>
              <a:t>todėl</a:t>
            </a:r>
            <a:r>
              <a:rPr lang="pl-PL" dirty="0"/>
              <a:t>, </a:t>
            </a:r>
            <a:r>
              <a:rPr lang="pl-PL" dirty="0" err="1"/>
              <a:t>kad</a:t>
            </a:r>
            <a:r>
              <a:rPr lang="pl-PL" dirty="0"/>
              <a:t> </a:t>
            </a:r>
            <a:r>
              <a:rPr lang="pl-PL" dirty="0" err="1"/>
              <a:t>jie</a:t>
            </a:r>
            <a:r>
              <a:rPr lang="pl-PL" dirty="0"/>
              <a:t> </a:t>
            </a:r>
            <a:r>
              <a:rPr lang="pl-PL" dirty="0" err="1"/>
              <a:t>madingi</a:t>
            </a:r>
            <a:r>
              <a:rPr lang="pl-PL" dirty="0"/>
              <a:t>.</a:t>
            </a:r>
          </a:p>
          <a:p>
            <a:r>
              <a:rPr lang="pl-PL" dirty="0"/>
              <a:t>O </a:t>
            </a:r>
            <a:r>
              <a:rPr lang="pl-PL" dirty="0" err="1"/>
              <a:t>todėl</a:t>
            </a:r>
            <a:r>
              <a:rPr lang="pl-PL" dirty="0"/>
              <a:t>, </a:t>
            </a:r>
            <a:r>
              <a:rPr lang="pl-PL" dirty="0" err="1"/>
              <a:t>kad</a:t>
            </a:r>
            <a:r>
              <a:rPr lang="pl-PL" dirty="0"/>
              <a:t> </a:t>
            </a:r>
            <a:r>
              <a:rPr lang="pl-PL" dirty="0" err="1"/>
              <a:t>jie</a:t>
            </a:r>
            <a:r>
              <a:rPr lang="pl-PL" dirty="0"/>
              <a:t> </a:t>
            </a:r>
            <a:r>
              <a:rPr lang="pl-PL" dirty="0" err="1"/>
              <a:t>įdomūs</a:t>
            </a:r>
            <a:r>
              <a:rPr lang="pl-PL" dirty="0"/>
              <a:t>.</a:t>
            </a:r>
          </a:p>
        </p:txBody>
      </p:sp>
      <p:pic>
        <p:nvPicPr>
          <p:cNvPr id="2" name="Obraz 1" descr="Power Beets (210g) (2)">
            <a:extLst>
              <a:ext uri="{FF2B5EF4-FFF2-40B4-BE49-F238E27FC236}">
                <a16:creationId xmlns:a16="http://schemas.microsoft.com/office/drawing/2014/main" id="{50E19C3E-E02D-880B-660D-B9F6201A43F4}"/>
              </a:ext>
            </a:extLst>
          </p:cNvPr>
          <p:cNvPicPr>
            <a:picLocks noChangeAspect="1"/>
          </p:cNvPicPr>
          <p:nvPr/>
        </p:nvPicPr>
        <p:blipFill>
          <a:blip r:embed="rId3"/>
          <a:stretch>
            <a:fillRect/>
          </a:stretch>
        </p:blipFill>
        <p:spPr>
          <a:xfrm>
            <a:off x="8316856" y="3321804"/>
            <a:ext cx="3257357" cy="3254645"/>
          </a:xfrm>
          <a:prstGeom prst="rect">
            <a:avLst/>
          </a:prstGeom>
        </p:spPr>
      </p:pic>
    </p:spTree>
    <p:extLst>
      <p:ext uri="{BB962C8B-B14F-4D97-AF65-F5344CB8AC3E}">
        <p14:creationId xmlns:p14="http://schemas.microsoft.com/office/powerpoint/2010/main" val="375798640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2CC2-DA35-8803-4133-D8BB21E0E0A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DB30FA5-8D37-F0CA-1C2C-1E42C116B1E5}"/>
              </a:ext>
            </a:extLst>
          </p:cNvPr>
          <p:cNvSpPr>
            <a:spLocks noGrp="1"/>
          </p:cNvSpPr>
          <p:nvPr>
            <p:ph type="title"/>
          </p:nvPr>
        </p:nvSpPr>
        <p:spPr/>
        <p:txBody>
          <a:bodyPr/>
          <a:lstStyle/>
          <a:p>
            <a:r>
              <a:rPr lang="pl-PL" dirty="0"/>
              <a:t>Kas </a:t>
            </a:r>
            <a:r>
              <a:rPr lang="pl-PL" dirty="0" err="1"/>
              <a:t>yra</a:t>
            </a:r>
            <a:r>
              <a:rPr lang="pl-PL" dirty="0"/>
              <a:t> </a:t>
            </a:r>
            <a:r>
              <a:rPr lang="pl-PL" dirty="0" err="1"/>
              <a:t>nitratai</a:t>
            </a:r>
            <a:r>
              <a:rPr lang="pl-PL" dirty="0"/>
              <a:t>?</a:t>
            </a:r>
          </a:p>
        </p:txBody>
      </p:sp>
      <p:sp>
        <p:nvSpPr>
          <p:cNvPr id="6" name="Symbol zastępczy tekstu 5">
            <a:extLst>
              <a:ext uri="{FF2B5EF4-FFF2-40B4-BE49-F238E27FC236}">
                <a16:creationId xmlns:a16="http://schemas.microsoft.com/office/drawing/2014/main" id="{D0D7C401-A6A5-2332-F084-C3F0DA685015}"/>
              </a:ext>
            </a:extLst>
          </p:cNvPr>
          <p:cNvSpPr>
            <a:spLocks noGrp="1"/>
          </p:cNvSpPr>
          <p:nvPr>
            <p:ph type="body" idx="1"/>
          </p:nvPr>
        </p:nvSpPr>
        <p:spPr/>
        <p:txBody>
          <a:bodyPr>
            <a:normAutofit lnSpcReduction="10000"/>
          </a:bodyPr>
          <a:lstStyle/>
          <a:p>
            <a:r>
              <a:rPr lang="pl-PL" dirty="0" err="1"/>
              <a:t>Nitratai</a:t>
            </a:r>
            <a:r>
              <a:rPr lang="pl-PL" dirty="0"/>
              <a:t> (NO₃⁻)</a:t>
            </a:r>
          </a:p>
          <a:p>
            <a:r>
              <a:rPr lang="pl-PL" dirty="0" err="1"/>
              <a:t>yra</a:t>
            </a:r>
            <a:r>
              <a:rPr lang="pl-PL" dirty="0"/>
              <a:t> </a:t>
            </a:r>
            <a:r>
              <a:rPr lang="pl-PL" dirty="0" err="1"/>
              <a:t>natūralūs</a:t>
            </a:r>
            <a:r>
              <a:rPr lang="pl-PL" dirty="0"/>
              <a:t> </a:t>
            </a:r>
            <a:r>
              <a:rPr lang="pl-PL" dirty="0" err="1"/>
              <a:t>junginiai</a:t>
            </a:r>
            <a:r>
              <a:rPr lang="pl-PL" dirty="0"/>
              <a:t>, randami:</a:t>
            </a:r>
          </a:p>
          <a:p>
            <a:r>
              <a:rPr lang="pl-PL" dirty="0"/>
              <a:t>🥬 </a:t>
            </a:r>
            <a:r>
              <a:rPr lang="pl-PL" dirty="0" err="1"/>
              <a:t>žaliose</a:t>
            </a:r>
            <a:r>
              <a:rPr lang="pl-PL" dirty="0"/>
              <a:t> </a:t>
            </a:r>
            <a:r>
              <a:rPr lang="pl-PL" dirty="0" err="1"/>
              <a:t>lapinėse</a:t>
            </a:r>
            <a:r>
              <a:rPr lang="pl-PL" dirty="0"/>
              <a:t> </a:t>
            </a:r>
            <a:r>
              <a:rPr lang="pl-PL" dirty="0" err="1"/>
              <a:t>daržovėse</a:t>
            </a:r>
            <a:endParaRPr lang="pl-PL" dirty="0"/>
          </a:p>
          <a:p>
            <a:r>
              <a:rPr lang="pl-PL" dirty="0"/>
              <a:t>🥗 </a:t>
            </a:r>
            <a:r>
              <a:rPr lang="pl-PL" dirty="0" err="1"/>
              <a:t>rukoloje</a:t>
            </a:r>
            <a:endParaRPr lang="pl-PL" dirty="0"/>
          </a:p>
          <a:p>
            <a:r>
              <a:rPr lang="pl-PL" dirty="0"/>
              <a:t>🥬 </a:t>
            </a:r>
            <a:r>
              <a:rPr lang="pl-PL" dirty="0" err="1"/>
              <a:t>špinatuose</a:t>
            </a:r>
            <a:endParaRPr lang="pl-PL" dirty="0"/>
          </a:p>
          <a:p>
            <a:r>
              <a:rPr lang="pl-PL" dirty="0"/>
              <a:t>🥕 </a:t>
            </a:r>
            <a:r>
              <a:rPr lang="pl-PL" dirty="0" err="1"/>
              <a:t>burokėliuose</a:t>
            </a:r>
            <a:endParaRPr lang="pl-PL" dirty="0"/>
          </a:p>
          <a:p>
            <a:r>
              <a:rPr lang="pl-PL" dirty="0"/>
              <a:t>🥬 </a:t>
            </a:r>
            <a:r>
              <a:rPr lang="pl-PL" dirty="0" err="1"/>
              <a:t>salotose</a:t>
            </a:r>
            <a:endParaRPr lang="pl-PL" dirty="0"/>
          </a:p>
          <a:p>
            <a:r>
              <a:rPr lang="pl-PL" dirty="0" err="1"/>
              <a:t>Jie</a:t>
            </a:r>
            <a:r>
              <a:rPr lang="pl-PL" dirty="0"/>
              <a:t> </a:t>
            </a:r>
            <a:r>
              <a:rPr lang="pl-PL" dirty="0" err="1"/>
              <a:t>yra</a:t>
            </a:r>
            <a:r>
              <a:rPr lang="pl-PL" dirty="0"/>
              <a:t> </a:t>
            </a:r>
            <a:r>
              <a:rPr lang="pl-PL" dirty="0" err="1"/>
              <a:t>įprasta</a:t>
            </a:r>
            <a:r>
              <a:rPr lang="pl-PL" dirty="0"/>
              <a:t> </a:t>
            </a:r>
            <a:r>
              <a:rPr lang="pl-PL" dirty="0" err="1"/>
              <a:t>kasdienės</a:t>
            </a:r>
            <a:r>
              <a:rPr lang="pl-PL" dirty="0"/>
              <a:t> </a:t>
            </a:r>
            <a:r>
              <a:rPr lang="pl-PL" dirty="0" err="1"/>
              <a:t>mitybos</a:t>
            </a:r>
            <a:r>
              <a:rPr lang="pl-PL" dirty="0"/>
              <a:t> </a:t>
            </a:r>
            <a:r>
              <a:rPr lang="pl-PL" dirty="0" err="1"/>
              <a:t>dalis</a:t>
            </a:r>
            <a:r>
              <a:rPr lang="pl-PL" dirty="0"/>
              <a:t>.</a:t>
            </a:r>
          </a:p>
          <a:p>
            <a:r>
              <a:rPr lang="pl-PL" dirty="0" err="1"/>
              <a:t>Jie</a:t>
            </a:r>
            <a:r>
              <a:rPr lang="pl-PL" dirty="0"/>
              <a:t> </a:t>
            </a:r>
            <a:r>
              <a:rPr lang="pl-PL" dirty="0" err="1"/>
              <a:t>nėra</a:t>
            </a:r>
            <a:r>
              <a:rPr lang="pl-PL" dirty="0"/>
              <a:t> </a:t>
            </a:r>
            <a:r>
              <a:rPr lang="pl-PL" dirty="0" err="1"/>
              <a:t>maisto</a:t>
            </a:r>
            <a:r>
              <a:rPr lang="pl-PL" dirty="0"/>
              <a:t> </a:t>
            </a:r>
            <a:r>
              <a:rPr lang="pl-PL" dirty="0" err="1"/>
              <a:t>priedas</a:t>
            </a:r>
            <a:r>
              <a:rPr lang="pl-PL" dirty="0"/>
              <a:t>.</a:t>
            </a:r>
          </a:p>
          <a:p>
            <a:r>
              <a:rPr lang="pl-PL" dirty="0" err="1"/>
              <a:t>Jie</a:t>
            </a:r>
            <a:r>
              <a:rPr lang="pl-PL" dirty="0"/>
              <a:t> </a:t>
            </a:r>
            <a:r>
              <a:rPr lang="pl-PL" dirty="0" err="1"/>
              <a:t>nėra</a:t>
            </a:r>
            <a:r>
              <a:rPr lang="pl-PL" dirty="0"/>
              <a:t> </a:t>
            </a:r>
            <a:r>
              <a:rPr lang="pl-PL" dirty="0" err="1"/>
              <a:t>konservantas</a:t>
            </a:r>
            <a:r>
              <a:rPr lang="pl-PL" dirty="0"/>
              <a:t>.</a:t>
            </a:r>
          </a:p>
          <a:p>
            <a:r>
              <a:rPr lang="pl-PL" dirty="0" err="1"/>
              <a:t>Jie</a:t>
            </a:r>
            <a:r>
              <a:rPr lang="pl-PL" dirty="0"/>
              <a:t> </a:t>
            </a:r>
            <a:r>
              <a:rPr lang="pl-PL" dirty="0" err="1"/>
              <a:t>yra</a:t>
            </a:r>
            <a:r>
              <a:rPr lang="pl-PL" dirty="0"/>
              <a:t> </a:t>
            </a:r>
            <a:r>
              <a:rPr lang="pl-PL" dirty="0" err="1"/>
              <a:t>natūralus</a:t>
            </a:r>
            <a:r>
              <a:rPr lang="pl-PL" dirty="0"/>
              <a:t> </a:t>
            </a:r>
            <a:r>
              <a:rPr lang="pl-PL" dirty="0" err="1"/>
              <a:t>daržovių</a:t>
            </a:r>
            <a:r>
              <a:rPr lang="pl-PL" dirty="0"/>
              <a:t> </a:t>
            </a:r>
            <a:r>
              <a:rPr lang="pl-PL" dirty="0" err="1"/>
              <a:t>komponentas</a:t>
            </a:r>
            <a:r>
              <a:rPr lang="pl-PL" dirty="0"/>
              <a:t>.</a:t>
            </a:r>
          </a:p>
        </p:txBody>
      </p:sp>
      <p:pic>
        <p:nvPicPr>
          <p:cNvPr id="3" name="Obraz 2" descr="The image shows a neatly arranged pile of fresh, green leafy vegetables, likely kale or spinach.&#10;&#10;Zawartość wygenerowana przez AI może być niepoprawna.">
            <a:extLst>
              <a:ext uri="{FF2B5EF4-FFF2-40B4-BE49-F238E27FC236}">
                <a16:creationId xmlns:a16="http://schemas.microsoft.com/office/drawing/2014/main" id="{5832C1EF-DAE2-D71B-B67C-B508B798E269}"/>
              </a:ext>
            </a:extLst>
          </p:cNvPr>
          <p:cNvPicPr>
            <a:picLocks noChangeAspect="1"/>
          </p:cNvPicPr>
          <p:nvPr/>
        </p:nvPicPr>
        <p:blipFill>
          <a:blip r:embed="rId3"/>
          <a:stretch>
            <a:fillRect/>
          </a:stretch>
        </p:blipFill>
        <p:spPr>
          <a:xfrm>
            <a:off x="7678713" y="612985"/>
            <a:ext cx="4054959" cy="3040251"/>
          </a:xfrm>
          <a:prstGeom prst="rect">
            <a:avLst/>
          </a:prstGeom>
        </p:spPr>
      </p:pic>
    </p:spTree>
    <p:extLst>
      <p:ext uri="{BB962C8B-B14F-4D97-AF65-F5344CB8AC3E}">
        <p14:creationId xmlns:p14="http://schemas.microsoft.com/office/powerpoint/2010/main" val="30291124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947CB-994E-3B84-43A8-85BDAFD93A5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F2C3CEE-CCEB-49A2-9C5A-48430003DFBB}"/>
              </a:ext>
            </a:extLst>
          </p:cNvPr>
          <p:cNvSpPr>
            <a:spLocks noGrp="1"/>
          </p:cNvSpPr>
          <p:nvPr>
            <p:ph type="title"/>
          </p:nvPr>
        </p:nvSpPr>
        <p:spPr/>
        <p:txBody>
          <a:bodyPr/>
          <a:lstStyle/>
          <a:p>
            <a:r>
              <a:rPr lang="pl-PL" dirty="0" err="1"/>
              <a:t>Įspūdinga</a:t>
            </a:r>
            <a:r>
              <a:rPr lang="pl-PL" dirty="0"/>
              <a:t> </a:t>
            </a:r>
            <a:r>
              <a:rPr lang="pl-PL" dirty="0" err="1"/>
              <a:t>nitratų</a:t>
            </a:r>
            <a:r>
              <a:rPr lang="pl-PL" dirty="0"/>
              <a:t> </a:t>
            </a:r>
            <a:r>
              <a:rPr lang="pl-PL" dirty="0" err="1"/>
              <a:t>kelionė</a:t>
            </a:r>
            <a:endParaRPr lang="pl-PL" dirty="0"/>
          </a:p>
        </p:txBody>
      </p:sp>
      <p:sp>
        <p:nvSpPr>
          <p:cNvPr id="6" name="Symbol zastępczy tekstu 5">
            <a:extLst>
              <a:ext uri="{FF2B5EF4-FFF2-40B4-BE49-F238E27FC236}">
                <a16:creationId xmlns:a16="http://schemas.microsoft.com/office/drawing/2014/main" id="{DCFC4890-E8E0-7DB4-81BC-22CBEC8E28F4}"/>
              </a:ext>
            </a:extLst>
          </p:cNvPr>
          <p:cNvSpPr>
            <a:spLocks noGrp="1"/>
          </p:cNvSpPr>
          <p:nvPr>
            <p:ph type="body" idx="1"/>
          </p:nvPr>
        </p:nvSpPr>
        <p:spPr/>
        <p:txBody>
          <a:bodyPr>
            <a:normAutofit/>
          </a:bodyPr>
          <a:lstStyle/>
          <a:p>
            <a:r>
              <a:rPr lang="pl-PL" dirty="0" err="1"/>
              <a:t>Suvalgius</a:t>
            </a:r>
            <a:r>
              <a:rPr lang="pl-PL" dirty="0"/>
              <a:t> </a:t>
            </a:r>
            <a:r>
              <a:rPr lang="pl-PL" dirty="0" err="1"/>
              <a:t>daržoves</a:t>
            </a:r>
            <a:r>
              <a:rPr lang="pl-PL" dirty="0"/>
              <a:t>, </a:t>
            </a:r>
            <a:r>
              <a:rPr lang="pl-PL" dirty="0" err="1"/>
              <a:t>kuriose</a:t>
            </a:r>
            <a:r>
              <a:rPr lang="pl-PL" dirty="0"/>
              <a:t> </a:t>
            </a:r>
            <a:r>
              <a:rPr lang="pl-PL" dirty="0" err="1"/>
              <a:t>gausu</a:t>
            </a:r>
            <a:r>
              <a:rPr lang="pl-PL" dirty="0"/>
              <a:t> </a:t>
            </a:r>
            <a:r>
              <a:rPr lang="pl-PL" dirty="0" err="1"/>
              <a:t>nitratų</a:t>
            </a:r>
            <a:r>
              <a:rPr lang="pl-PL" dirty="0"/>
              <a:t>, </a:t>
            </a:r>
            <a:r>
              <a:rPr lang="pl-PL" dirty="0" err="1"/>
              <a:t>organizme</a:t>
            </a:r>
            <a:r>
              <a:rPr lang="pl-PL" dirty="0"/>
              <a:t> </a:t>
            </a:r>
            <a:r>
              <a:rPr lang="pl-PL" dirty="0" err="1"/>
              <a:t>vyksta</a:t>
            </a:r>
            <a:r>
              <a:rPr lang="pl-PL" dirty="0"/>
              <a:t> </a:t>
            </a:r>
            <a:r>
              <a:rPr lang="pl-PL" dirty="0" err="1"/>
              <a:t>nepaprastai</a:t>
            </a:r>
            <a:r>
              <a:rPr lang="pl-PL" dirty="0"/>
              <a:t> </a:t>
            </a:r>
            <a:r>
              <a:rPr lang="pl-PL" dirty="0" err="1"/>
              <a:t>įdomus</a:t>
            </a:r>
            <a:r>
              <a:rPr lang="pl-PL" dirty="0"/>
              <a:t> </a:t>
            </a:r>
            <a:r>
              <a:rPr lang="pl-PL" dirty="0" err="1"/>
              <a:t>procesas</a:t>
            </a:r>
            <a:r>
              <a:rPr lang="pl-PL" dirty="0"/>
              <a:t>.</a:t>
            </a:r>
          </a:p>
          <a:p>
            <a:r>
              <a:rPr lang="pl-PL" dirty="0" err="1"/>
              <a:t>Nitratai</a:t>
            </a:r>
            <a:endParaRPr lang="pl-PL" dirty="0"/>
          </a:p>
          <a:p>
            <a:r>
              <a:rPr lang="pl-PL" dirty="0"/>
              <a:t>↓</a:t>
            </a:r>
          </a:p>
          <a:p>
            <a:r>
              <a:rPr lang="pl-PL" dirty="0" err="1"/>
              <a:t>burnos</a:t>
            </a:r>
            <a:r>
              <a:rPr lang="pl-PL" dirty="0"/>
              <a:t> </a:t>
            </a:r>
            <a:r>
              <a:rPr lang="pl-PL" dirty="0" err="1"/>
              <a:t>ertmės</a:t>
            </a:r>
            <a:r>
              <a:rPr lang="pl-PL" dirty="0"/>
              <a:t> </a:t>
            </a:r>
            <a:r>
              <a:rPr lang="pl-PL" dirty="0" err="1"/>
              <a:t>bakterijos</a:t>
            </a:r>
            <a:endParaRPr lang="pl-PL" dirty="0"/>
          </a:p>
          <a:p>
            <a:r>
              <a:rPr lang="pl-PL" dirty="0"/>
              <a:t>↓</a:t>
            </a:r>
          </a:p>
          <a:p>
            <a:r>
              <a:rPr lang="pl-PL" dirty="0" err="1"/>
              <a:t>nitritai</a:t>
            </a:r>
            <a:endParaRPr lang="pl-PL" dirty="0"/>
          </a:p>
          <a:p>
            <a:r>
              <a:rPr lang="pl-PL" dirty="0"/>
              <a:t>↓</a:t>
            </a:r>
          </a:p>
          <a:p>
            <a:r>
              <a:rPr lang="pl-PL" dirty="0" err="1"/>
              <a:t>azoto</a:t>
            </a:r>
            <a:r>
              <a:rPr lang="pl-PL" dirty="0"/>
              <a:t> </a:t>
            </a:r>
            <a:r>
              <a:rPr lang="pl-PL" dirty="0" err="1"/>
              <a:t>oksidas</a:t>
            </a:r>
            <a:r>
              <a:rPr lang="pl-PL" dirty="0"/>
              <a:t> (NO)</a:t>
            </a:r>
          </a:p>
          <a:p>
            <a:r>
              <a:rPr lang="pl-PL" dirty="0"/>
              <a:t>Tai </a:t>
            </a:r>
            <a:r>
              <a:rPr lang="pl-PL" dirty="0" err="1"/>
              <a:t>vienas</a:t>
            </a:r>
            <a:r>
              <a:rPr lang="pl-PL" dirty="0"/>
              <a:t> </a:t>
            </a:r>
            <a:r>
              <a:rPr lang="pl-PL" dirty="0" err="1"/>
              <a:t>iš</a:t>
            </a:r>
            <a:r>
              <a:rPr lang="pl-PL" dirty="0"/>
              <a:t> </a:t>
            </a:r>
            <a:r>
              <a:rPr lang="pl-PL" dirty="0" err="1"/>
              <a:t>geriausiai</a:t>
            </a:r>
            <a:r>
              <a:rPr lang="pl-PL" dirty="0"/>
              <a:t> </a:t>
            </a:r>
            <a:r>
              <a:rPr lang="pl-PL" dirty="0" err="1"/>
              <a:t>ištirtų</a:t>
            </a:r>
            <a:r>
              <a:rPr lang="pl-PL" dirty="0"/>
              <a:t> </a:t>
            </a:r>
            <a:r>
              <a:rPr lang="pl-PL" dirty="0" err="1"/>
              <a:t>medžiagų</a:t>
            </a:r>
            <a:r>
              <a:rPr lang="pl-PL" dirty="0"/>
              <a:t> </a:t>
            </a:r>
            <a:r>
              <a:rPr lang="pl-PL" dirty="0" err="1"/>
              <a:t>apykaitos</a:t>
            </a:r>
            <a:r>
              <a:rPr lang="pl-PL" dirty="0"/>
              <a:t> </a:t>
            </a:r>
            <a:r>
              <a:rPr lang="pl-PL" dirty="0" err="1"/>
              <a:t>kelių</a:t>
            </a:r>
            <a:r>
              <a:rPr lang="pl-PL" dirty="0"/>
              <a:t> </a:t>
            </a:r>
            <a:r>
              <a:rPr lang="pl-PL" dirty="0" err="1"/>
              <a:t>šiuolaikinėje</a:t>
            </a:r>
            <a:r>
              <a:rPr lang="pl-PL" dirty="0"/>
              <a:t> </a:t>
            </a:r>
            <a:r>
              <a:rPr lang="pl-PL" dirty="0" err="1"/>
              <a:t>fiziologijoje</a:t>
            </a:r>
            <a:r>
              <a:rPr lang="pl-PL" dirty="0"/>
              <a:t>.</a:t>
            </a:r>
          </a:p>
        </p:txBody>
      </p:sp>
    </p:spTree>
    <p:extLst>
      <p:ext uri="{BB962C8B-B14F-4D97-AF65-F5344CB8AC3E}">
        <p14:creationId xmlns:p14="http://schemas.microsoft.com/office/powerpoint/2010/main" val="13384269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861C-1B7E-336C-B406-21A6FBD9B01A}"/>
            </a:ext>
          </a:extLst>
        </p:cNvPr>
        <p:cNvGrpSpPr/>
        <p:nvPr/>
      </p:nvGrpSpPr>
      <p:grpSpPr>
        <a:xfrm>
          <a:off x="0" y="0"/>
          <a:ext cx="0" cy="0"/>
          <a:chOff x="0" y="0"/>
          <a:chExt cx="0" cy="0"/>
        </a:xfrm>
      </p:grpSpPr>
      <p:pic>
        <p:nvPicPr>
          <p:cNvPr id="3" name="Obraz 2" descr="The image illustrates the process by which foods high in nitrates are digested and transformed into nitrites and nitrogen within the human body, highlighting the natural and healthy aspects of these foods, and acknowledging the Nobel Prize recognition in this field of research.&#10;&#10;Zawartość wygenerowana przez AI może być niepoprawna.">
            <a:extLst>
              <a:ext uri="{FF2B5EF4-FFF2-40B4-BE49-F238E27FC236}">
                <a16:creationId xmlns:a16="http://schemas.microsoft.com/office/drawing/2014/main" id="{22D56F1A-57ED-5E59-5A3F-C9A62DD01821}"/>
              </a:ext>
            </a:extLst>
          </p:cNvPr>
          <p:cNvPicPr>
            <a:picLocks noChangeAspect="1"/>
          </p:cNvPicPr>
          <p:nvPr/>
        </p:nvPicPr>
        <p:blipFill>
          <a:blip r:embed="rId3"/>
          <a:stretch>
            <a:fillRect/>
          </a:stretch>
        </p:blipFill>
        <p:spPr>
          <a:xfrm>
            <a:off x="814647" y="0"/>
            <a:ext cx="11377353" cy="6858000"/>
          </a:xfrm>
          <a:prstGeom prst="rect">
            <a:avLst/>
          </a:prstGeom>
        </p:spPr>
      </p:pic>
      <p:pic>
        <p:nvPicPr>
          <p:cNvPr id="4" name="Obraz 3">
            <a:extLst>
              <a:ext uri="{FF2B5EF4-FFF2-40B4-BE49-F238E27FC236}">
                <a16:creationId xmlns:a16="http://schemas.microsoft.com/office/drawing/2014/main" id="{CB9A8604-97E9-D448-C71A-A8E8C69096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87875827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31723-158A-C1A0-E2A6-30892138ABB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FA65B6E-1021-A574-41F9-CD2FB8FED293}"/>
              </a:ext>
            </a:extLst>
          </p:cNvPr>
          <p:cNvSpPr>
            <a:spLocks noGrp="1"/>
          </p:cNvSpPr>
          <p:nvPr>
            <p:ph type="title"/>
          </p:nvPr>
        </p:nvSpPr>
        <p:spPr/>
        <p:txBody>
          <a:bodyPr/>
          <a:lstStyle/>
          <a:p>
            <a:r>
              <a:rPr lang="pl-PL" dirty="0" err="1"/>
              <a:t>Azoto</a:t>
            </a:r>
            <a:r>
              <a:rPr lang="pl-PL" dirty="0"/>
              <a:t> </a:t>
            </a:r>
            <a:r>
              <a:rPr lang="pl-PL" dirty="0" err="1"/>
              <a:t>oksidas</a:t>
            </a:r>
            <a:endParaRPr lang="pl-PL" dirty="0"/>
          </a:p>
        </p:txBody>
      </p:sp>
      <p:sp>
        <p:nvSpPr>
          <p:cNvPr id="6" name="Symbol zastępczy tekstu 5">
            <a:extLst>
              <a:ext uri="{FF2B5EF4-FFF2-40B4-BE49-F238E27FC236}">
                <a16:creationId xmlns:a16="http://schemas.microsoft.com/office/drawing/2014/main" id="{889AFC2C-5AD0-E0C4-B466-38D23AA210F4}"/>
              </a:ext>
            </a:extLst>
          </p:cNvPr>
          <p:cNvSpPr>
            <a:spLocks noGrp="1"/>
          </p:cNvSpPr>
          <p:nvPr>
            <p:ph type="body" idx="1"/>
          </p:nvPr>
        </p:nvSpPr>
        <p:spPr/>
        <p:txBody>
          <a:bodyPr/>
          <a:lstStyle/>
          <a:p>
            <a:r>
              <a:rPr lang="pl-PL" dirty="0" err="1"/>
              <a:t>Viena</a:t>
            </a:r>
            <a:r>
              <a:rPr lang="pl-PL" dirty="0"/>
              <a:t> </a:t>
            </a:r>
            <a:r>
              <a:rPr lang="pl-PL" dirty="0" err="1"/>
              <a:t>iš</a:t>
            </a:r>
            <a:r>
              <a:rPr lang="pl-PL" dirty="0"/>
              <a:t> </a:t>
            </a:r>
            <a:r>
              <a:rPr lang="pl-PL" dirty="0" err="1"/>
              <a:t>mažiausių</a:t>
            </a:r>
            <a:r>
              <a:rPr lang="pl-PL" dirty="0"/>
              <a:t> </a:t>
            </a:r>
            <a:r>
              <a:rPr lang="pl-PL" dirty="0" err="1"/>
              <a:t>dalelių</a:t>
            </a:r>
            <a:r>
              <a:rPr lang="pl-PL" dirty="0"/>
              <a:t>...</a:t>
            </a:r>
          </a:p>
          <a:p>
            <a:r>
              <a:rPr lang="pl-PL" dirty="0" err="1"/>
              <a:t>kuri</a:t>
            </a:r>
            <a:r>
              <a:rPr lang="pl-PL" dirty="0"/>
              <a:t> </a:t>
            </a:r>
            <a:r>
              <a:rPr lang="pl-PL" dirty="0" err="1"/>
              <a:t>sukėlė</a:t>
            </a:r>
            <a:r>
              <a:rPr lang="pl-PL" dirty="0"/>
              <a:t> </a:t>
            </a:r>
            <a:r>
              <a:rPr lang="pl-PL" dirty="0" err="1"/>
              <a:t>didžiulį</a:t>
            </a:r>
            <a:r>
              <a:rPr lang="pl-PL" dirty="0"/>
              <a:t> </a:t>
            </a:r>
            <a:r>
              <a:rPr lang="pl-PL" dirty="0" err="1"/>
              <a:t>mokslo</a:t>
            </a:r>
            <a:r>
              <a:rPr lang="pl-PL" dirty="0"/>
              <a:t> </a:t>
            </a:r>
            <a:r>
              <a:rPr lang="pl-PL" dirty="0" err="1"/>
              <a:t>pasaulio</a:t>
            </a:r>
            <a:r>
              <a:rPr lang="pl-PL" dirty="0"/>
              <a:t> </a:t>
            </a:r>
            <a:r>
              <a:rPr lang="pl-PL" dirty="0" err="1"/>
              <a:t>susidomėjimą</a:t>
            </a:r>
            <a:r>
              <a:rPr lang="pl-PL" dirty="0"/>
              <a:t>.</a:t>
            </a:r>
          </a:p>
          <a:p>
            <a:r>
              <a:rPr lang="pl-PL" dirty="0"/>
              <a:t>Dar </a:t>
            </a:r>
            <a:r>
              <a:rPr lang="pl-PL" dirty="0" err="1"/>
              <a:t>prieš</a:t>
            </a:r>
            <a:r>
              <a:rPr lang="pl-PL" dirty="0"/>
              <a:t> </a:t>
            </a:r>
            <a:r>
              <a:rPr lang="pl-PL" dirty="0" err="1"/>
              <a:t>kelis</a:t>
            </a:r>
            <a:r>
              <a:rPr lang="pl-PL" dirty="0"/>
              <a:t> </a:t>
            </a:r>
            <a:r>
              <a:rPr lang="pl-PL" dirty="0" err="1"/>
              <a:t>dešimtis</a:t>
            </a:r>
            <a:r>
              <a:rPr lang="pl-PL" dirty="0"/>
              <a:t> </a:t>
            </a:r>
            <a:r>
              <a:rPr lang="pl-PL" dirty="0" err="1"/>
              <a:t>metų</a:t>
            </a:r>
            <a:r>
              <a:rPr lang="pl-PL" dirty="0"/>
              <a:t> </a:t>
            </a:r>
            <a:r>
              <a:rPr lang="pl-PL" dirty="0" err="1"/>
              <a:t>manyta</a:t>
            </a:r>
            <a:r>
              <a:rPr lang="pl-PL" dirty="0"/>
              <a:t>, </a:t>
            </a:r>
            <a:r>
              <a:rPr lang="pl-PL" dirty="0" err="1"/>
              <a:t>kad</a:t>
            </a:r>
            <a:r>
              <a:rPr lang="pl-PL" dirty="0"/>
              <a:t> tai </a:t>
            </a:r>
            <a:r>
              <a:rPr lang="pl-PL" dirty="0" err="1"/>
              <a:t>tėra</a:t>
            </a:r>
            <a:r>
              <a:rPr lang="pl-PL" dirty="0"/>
              <a:t> </a:t>
            </a:r>
            <a:r>
              <a:rPr lang="pl-PL" dirty="0" err="1"/>
              <a:t>dujos</a:t>
            </a:r>
            <a:r>
              <a:rPr lang="pl-PL" dirty="0"/>
              <a:t>, </a:t>
            </a:r>
            <a:r>
              <a:rPr lang="pl-PL" dirty="0" err="1"/>
              <a:t>esančios</a:t>
            </a:r>
            <a:r>
              <a:rPr lang="pl-PL" dirty="0"/>
              <a:t> </a:t>
            </a:r>
            <a:r>
              <a:rPr lang="pl-PL" dirty="0" err="1"/>
              <a:t>atmosferoje</a:t>
            </a:r>
            <a:r>
              <a:rPr lang="pl-PL" dirty="0"/>
              <a:t>.</a:t>
            </a:r>
          </a:p>
          <a:p>
            <a:r>
              <a:rPr lang="pl-PL" dirty="0" err="1"/>
              <a:t>Šiandien</a:t>
            </a:r>
            <a:r>
              <a:rPr lang="pl-PL" dirty="0"/>
              <a:t> </a:t>
            </a:r>
            <a:r>
              <a:rPr lang="pl-PL" dirty="0" err="1"/>
              <a:t>žinoma</a:t>
            </a:r>
            <a:r>
              <a:rPr lang="pl-PL" dirty="0"/>
              <a:t>, </a:t>
            </a:r>
            <a:r>
              <a:rPr lang="pl-PL" dirty="0" err="1"/>
              <a:t>kad</a:t>
            </a:r>
            <a:r>
              <a:rPr lang="pl-PL" dirty="0"/>
              <a:t> </a:t>
            </a:r>
            <a:r>
              <a:rPr lang="pl-PL" dirty="0" err="1"/>
              <a:t>žmogaus</a:t>
            </a:r>
            <a:r>
              <a:rPr lang="pl-PL" dirty="0"/>
              <a:t> </a:t>
            </a:r>
            <a:r>
              <a:rPr lang="pl-PL" dirty="0" err="1"/>
              <a:t>organizmas</a:t>
            </a:r>
            <a:r>
              <a:rPr lang="pl-PL" dirty="0"/>
              <a:t> </a:t>
            </a:r>
            <a:r>
              <a:rPr lang="pl-PL" dirty="0" err="1"/>
              <a:t>taip</a:t>
            </a:r>
            <a:r>
              <a:rPr lang="pl-PL" dirty="0"/>
              <a:t> pat </a:t>
            </a:r>
            <a:r>
              <a:rPr lang="pl-PL" dirty="0" err="1"/>
              <a:t>jas</a:t>
            </a:r>
            <a:r>
              <a:rPr lang="pl-PL" dirty="0"/>
              <a:t> </a:t>
            </a:r>
            <a:r>
              <a:rPr lang="pl-PL" dirty="0" err="1"/>
              <a:t>gamina</a:t>
            </a:r>
            <a:r>
              <a:rPr lang="pl-PL" dirty="0"/>
              <a:t>.</a:t>
            </a:r>
          </a:p>
          <a:p>
            <a:br>
              <a:rPr lang="pl-PL" dirty="0"/>
            </a:br>
            <a:endParaRPr lang="pl-PL" dirty="0"/>
          </a:p>
        </p:txBody>
      </p:sp>
      <p:pic>
        <p:nvPicPr>
          <p:cNvPr id="3" name="Obraz 2" descr="The image shows a simple representation of a molecule with a central carbon atom bonded to two hydrogen atoms and two oxygen atoms.&#10;&#10;Zawartość wygenerowana przez AI może być niepoprawna.">
            <a:extLst>
              <a:ext uri="{FF2B5EF4-FFF2-40B4-BE49-F238E27FC236}">
                <a16:creationId xmlns:a16="http://schemas.microsoft.com/office/drawing/2014/main" id="{A94696A7-BE83-3526-22A3-3CE68EDC2B73}"/>
              </a:ext>
            </a:extLst>
          </p:cNvPr>
          <p:cNvPicPr>
            <a:picLocks noChangeAspect="1"/>
          </p:cNvPicPr>
          <p:nvPr/>
        </p:nvPicPr>
        <p:blipFill>
          <a:blip r:embed="rId3"/>
          <a:stretch>
            <a:fillRect/>
          </a:stretch>
        </p:blipFill>
        <p:spPr>
          <a:xfrm>
            <a:off x="8710047" y="3795304"/>
            <a:ext cx="2856949" cy="2830221"/>
          </a:xfrm>
          <a:prstGeom prst="rect">
            <a:avLst/>
          </a:prstGeom>
        </p:spPr>
      </p:pic>
    </p:spTree>
    <p:extLst>
      <p:ext uri="{BB962C8B-B14F-4D97-AF65-F5344CB8AC3E}">
        <p14:creationId xmlns:p14="http://schemas.microsoft.com/office/powerpoint/2010/main" val="20535290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C18DC-F83C-BDCE-808B-1E5A7194CFD7}"/>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90EA746-9799-DA7F-69EB-24B3F3A242A7}"/>
              </a:ext>
            </a:extLst>
          </p:cNvPr>
          <p:cNvSpPr>
            <a:spLocks noGrp="1"/>
          </p:cNvSpPr>
          <p:nvPr>
            <p:ph type="title"/>
          </p:nvPr>
        </p:nvSpPr>
        <p:spPr/>
        <p:txBody>
          <a:bodyPr/>
          <a:lstStyle/>
          <a:p>
            <a:r>
              <a:rPr lang="pl-PL" dirty="0" err="1"/>
              <a:t>Nobelio</a:t>
            </a:r>
            <a:r>
              <a:rPr lang="pl-PL" dirty="0"/>
              <a:t> </a:t>
            </a:r>
            <a:r>
              <a:rPr lang="pl-PL" dirty="0" err="1"/>
              <a:t>premija</a:t>
            </a:r>
            <a:endParaRPr lang="pl-PL" dirty="0"/>
          </a:p>
        </p:txBody>
      </p:sp>
      <p:sp>
        <p:nvSpPr>
          <p:cNvPr id="6" name="Symbol zastępczy tekstu 5">
            <a:extLst>
              <a:ext uri="{FF2B5EF4-FFF2-40B4-BE49-F238E27FC236}">
                <a16:creationId xmlns:a16="http://schemas.microsoft.com/office/drawing/2014/main" id="{900AC8C9-9CA6-85C4-6EC1-B7BAAD3590A3}"/>
              </a:ext>
            </a:extLst>
          </p:cNvPr>
          <p:cNvSpPr>
            <a:spLocks noGrp="1"/>
          </p:cNvSpPr>
          <p:nvPr>
            <p:ph type="body" idx="1"/>
          </p:nvPr>
        </p:nvSpPr>
        <p:spPr/>
        <p:txBody>
          <a:bodyPr/>
          <a:lstStyle/>
          <a:p>
            <a:pPr marL="342900" indent="-342900">
              <a:buFont typeface="Wingdings" panose="05000000000000000000" pitchFamily="2" charset="2"/>
              <a:buChar char="Ø"/>
            </a:pPr>
            <a:r>
              <a:rPr lang="pl-PL" dirty="0"/>
              <a:t>1998 m.</a:t>
            </a:r>
          </a:p>
          <a:p>
            <a:pPr marL="342900" indent="-342900">
              <a:buFont typeface="Wingdings" panose="05000000000000000000" pitchFamily="2" charset="2"/>
              <a:buChar char="Ø"/>
            </a:pPr>
            <a:r>
              <a:rPr lang="pl-PL" dirty="0"/>
              <a:t>Robert F. </a:t>
            </a:r>
            <a:r>
              <a:rPr lang="pl-PL" dirty="0" err="1"/>
              <a:t>Furchgott</a:t>
            </a:r>
            <a:endParaRPr lang="pl-PL" dirty="0"/>
          </a:p>
          <a:p>
            <a:pPr marL="342900" indent="-342900">
              <a:buFont typeface="Wingdings" panose="05000000000000000000" pitchFamily="2" charset="2"/>
              <a:buChar char="Ø"/>
            </a:pPr>
            <a:r>
              <a:rPr lang="pl-PL" dirty="0"/>
              <a:t>Louis J. </a:t>
            </a:r>
            <a:r>
              <a:rPr lang="pl-PL" dirty="0" err="1"/>
              <a:t>Ignarro</a:t>
            </a:r>
            <a:endParaRPr lang="pl-PL" dirty="0"/>
          </a:p>
          <a:p>
            <a:pPr marL="342900" indent="-342900">
              <a:buFont typeface="Wingdings" panose="05000000000000000000" pitchFamily="2" charset="2"/>
              <a:buChar char="Ø"/>
            </a:pPr>
            <a:r>
              <a:rPr lang="pl-PL" dirty="0" err="1"/>
              <a:t>Ferid</a:t>
            </a:r>
            <a:r>
              <a:rPr lang="pl-PL" dirty="0"/>
              <a:t> </a:t>
            </a:r>
            <a:r>
              <a:rPr lang="pl-PL" dirty="0" err="1"/>
              <a:t>Murad</a:t>
            </a:r>
            <a:endParaRPr lang="pl-PL" dirty="0"/>
          </a:p>
          <a:p>
            <a:r>
              <a:rPr lang="pl-PL" dirty="0" err="1"/>
              <a:t>gavo</a:t>
            </a:r>
            <a:r>
              <a:rPr lang="pl-PL" dirty="0"/>
              <a:t> </a:t>
            </a:r>
            <a:r>
              <a:rPr lang="pl-PL" dirty="0" err="1"/>
              <a:t>Nobelio</a:t>
            </a:r>
            <a:r>
              <a:rPr lang="pl-PL" dirty="0"/>
              <a:t> </a:t>
            </a:r>
            <a:r>
              <a:rPr lang="pl-PL" dirty="0" err="1"/>
              <a:t>premiją</a:t>
            </a:r>
            <a:r>
              <a:rPr lang="pl-PL" dirty="0"/>
              <a:t> </a:t>
            </a:r>
            <a:r>
              <a:rPr lang="pl-PL" dirty="0" err="1"/>
              <a:t>už</a:t>
            </a:r>
            <a:r>
              <a:rPr lang="pl-PL" dirty="0"/>
              <a:t> </a:t>
            </a:r>
            <a:r>
              <a:rPr lang="pl-PL" dirty="0" err="1"/>
              <a:t>atradimus</a:t>
            </a:r>
            <a:r>
              <a:rPr lang="pl-PL" dirty="0"/>
              <a:t>, </a:t>
            </a:r>
            <a:r>
              <a:rPr lang="pl-PL" dirty="0" err="1"/>
              <a:t>susijusius</a:t>
            </a:r>
            <a:r>
              <a:rPr lang="pl-PL" dirty="0"/>
              <a:t> </a:t>
            </a:r>
            <a:r>
              <a:rPr lang="pl-PL" dirty="0" err="1"/>
              <a:t>su</a:t>
            </a:r>
            <a:r>
              <a:rPr lang="pl-PL" dirty="0"/>
              <a:t> </a:t>
            </a:r>
            <a:r>
              <a:rPr lang="pl-PL" dirty="0" err="1"/>
              <a:t>azoto</a:t>
            </a:r>
            <a:r>
              <a:rPr lang="pl-PL" dirty="0"/>
              <a:t> </a:t>
            </a:r>
            <a:r>
              <a:rPr lang="pl-PL" dirty="0" err="1"/>
              <a:t>oksido</a:t>
            </a:r>
            <a:r>
              <a:rPr lang="pl-PL" dirty="0"/>
              <a:t>, </a:t>
            </a:r>
            <a:r>
              <a:rPr lang="pl-PL" dirty="0" err="1"/>
              <a:t>kaip</a:t>
            </a:r>
            <a:r>
              <a:rPr lang="pl-PL" dirty="0"/>
              <a:t> </a:t>
            </a:r>
            <a:r>
              <a:rPr lang="pl-PL" dirty="0" err="1"/>
              <a:t>signalinės</a:t>
            </a:r>
            <a:r>
              <a:rPr lang="pl-PL" dirty="0"/>
              <a:t> </a:t>
            </a:r>
            <a:r>
              <a:rPr lang="pl-PL" dirty="0" err="1"/>
              <a:t>molekulės</a:t>
            </a:r>
            <a:r>
              <a:rPr lang="pl-PL" dirty="0"/>
              <a:t>, </a:t>
            </a:r>
            <a:r>
              <a:rPr lang="pl-PL" dirty="0" err="1"/>
              <a:t>vaidmeniu</a:t>
            </a:r>
            <a:r>
              <a:rPr lang="pl-PL" dirty="0"/>
              <a:t> </a:t>
            </a:r>
            <a:r>
              <a:rPr lang="pl-PL" dirty="0" err="1"/>
              <a:t>širdies</a:t>
            </a:r>
            <a:r>
              <a:rPr lang="pl-PL" dirty="0"/>
              <a:t> </a:t>
            </a:r>
            <a:r>
              <a:rPr lang="pl-PL" dirty="0" err="1"/>
              <a:t>ir</a:t>
            </a:r>
            <a:r>
              <a:rPr lang="pl-PL" dirty="0"/>
              <a:t> </a:t>
            </a:r>
            <a:r>
              <a:rPr lang="pl-PL" dirty="0" err="1"/>
              <a:t>kraujagyslių</a:t>
            </a:r>
            <a:r>
              <a:rPr lang="pl-PL" dirty="0"/>
              <a:t> </a:t>
            </a:r>
            <a:r>
              <a:rPr lang="pl-PL" dirty="0" err="1"/>
              <a:t>sistemoje</a:t>
            </a:r>
            <a:r>
              <a:rPr lang="pl-PL" dirty="0"/>
              <a:t>.</a:t>
            </a:r>
          </a:p>
          <a:p>
            <a:r>
              <a:rPr lang="pl-PL" dirty="0"/>
              <a:t>Tai </a:t>
            </a:r>
            <a:r>
              <a:rPr lang="pl-PL" dirty="0" err="1"/>
              <a:t>vienas</a:t>
            </a:r>
            <a:r>
              <a:rPr lang="pl-PL" dirty="0"/>
              <a:t> </a:t>
            </a:r>
            <a:r>
              <a:rPr lang="pl-PL" dirty="0" err="1"/>
              <a:t>iš</a:t>
            </a:r>
            <a:r>
              <a:rPr lang="pl-PL" dirty="0"/>
              <a:t> </a:t>
            </a:r>
            <a:r>
              <a:rPr lang="pl-PL" dirty="0" err="1"/>
              <a:t>svarbiausių</a:t>
            </a:r>
            <a:r>
              <a:rPr lang="pl-PL" dirty="0"/>
              <a:t> </a:t>
            </a:r>
            <a:r>
              <a:rPr lang="pl-PL" dirty="0" err="1"/>
              <a:t>šiuolaikinės</a:t>
            </a:r>
            <a:r>
              <a:rPr lang="pl-PL" dirty="0"/>
              <a:t> </a:t>
            </a:r>
            <a:r>
              <a:rPr lang="pl-PL" dirty="0" err="1"/>
              <a:t>fiziologijos</a:t>
            </a:r>
            <a:r>
              <a:rPr lang="pl-PL" dirty="0"/>
              <a:t> </a:t>
            </a:r>
            <a:r>
              <a:rPr lang="pl-PL" dirty="0" err="1"/>
              <a:t>atradimų</a:t>
            </a:r>
            <a:r>
              <a:rPr lang="pl-PL" dirty="0"/>
              <a:t>.</a:t>
            </a:r>
          </a:p>
          <a:p>
            <a:br>
              <a:rPr lang="pl-PL" dirty="0"/>
            </a:br>
            <a:endParaRPr lang="pl-PL" dirty="0"/>
          </a:p>
          <a:p>
            <a:endParaRPr lang="pl-PL" dirty="0"/>
          </a:p>
        </p:txBody>
      </p:sp>
      <p:pic>
        <p:nvPicPr>
          <p:cNvPr id="3" name="Obraz 2" descr="Three black-and-white images depicting distinguished individuals: Robert F. Furchgott, Louis J. Ignarro, and Ferid Murad, all associated with the Nobel Foundation archive.&#10;&#10;Zawartość wygenerowana przez AI może być niepoprawna.">
            <a:extLst>
              <a:ext uri="{FF2B5EF4-FFF2-40B4-BE49-F238E27FC236}">
                <a16:creationId xmlns:a16="http://schemas.microsoft.com/office/drawing/2014/main" id="{AF92C965-6461-A8A3-4D6E-FD9FBA0BE09B}"/>
              </a:ext>
            </a:extLst>
          </p:cNvPr>
          <p:cNvPicPr>
            <a:picLocks noChangeAspect="1"/>
          </p:cNvPicPr>
          <p:nvPr/>
        </p:nvPicPr>
        <p:blipFill>
          <a:blip r:embed="rId3"/>
          <a:stretch>
            <a:fillRect/>
          </a:stretch>
        </p:blipFill>
        <p:spPr>
          <a:xfrm>
            <a:off x="3971361" y="4351866"/>
            <a:ext cx="4249277" cy="2506134"/>
          </a:xfrm>
          <a:prstGeom prst="rect">
            <a:avLst/>
          </a:prstGeom>
        </p:spPr>
      </p:pic>
    </p:spTree>
    <p:extLst>
      <p:ext uri="{BB962C8B-B14F-4D97-AF65-F5344CB8AC3E}">
        <p14:creationId xmlns:p14="http://schemas.microsoft.com/office/powerpoint/2010/main" val="282943984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06E2-C099-FF07-84F6-949111F8911E}"/>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0AB5943-15A4-A69F-6A90-E477E63B2355}"/>
              </a:ext>
            </a:extLst>
          </p:cNvPr>
          <p:cNvSpPr>
            <a:spLocks noGrp="1"/>
          </p:cNvSpPr>
          <p:nvPr>
            <p:ph type="title"/>
          </p:nvPr>
        </p:nvSpPr>
        <p:spPr/>
        <p:txBody>
          <a:bodyPr>
            <a:normAutofit fontScale="90000"/>
          </a:bodyPr>
          <a:lstStyle/>
          <a:p>
            <a:r>
              <a:rPr lang="pl-PL" dirty="0" err="1"/>
              <a:t>Kodėl</a:t>
            </a:r>
            <a:r>
              <a:rPr lang="pl-PL" dirty="0"/>
              <a:t> </a:t>
            </a:r>
            <a:r>
              <a:rPr lang="pl-PL" dirty="0" err="1"/>
              <a:t>šis</a:t>
            </a:r>
            <a:r>
              <a:rPr lang="pl-PL" dirty="0"/>
              <a:t> </a:t>
            </a:r>
            <a:r>
              <a:rPr lang="pl-PL" dirty="0" err="1"/>
              <a:t>atradimas</a:t>
            </a:r>
            <a:r>
              <a:rPr lang="pl-PL" dirty="0"/>
              <a:t> </a:t>
            </a:r>
            <a:r>
              <a:rPr lang="pl-PL" dirty="0" err="1"/>
              <a:t>buvo</a:t>
            </a:r>
            <a:r>
              <a:rPr lang="pl-PL" dirty="0"/>
              <a:t> </a:t>
            </a:r>
            <a:r>
              <a:rPr lang="pl-PL" dirty="0" err="1"/>
              <a:t>toks</a:t>
            </a:r>
            <a:r>
              <a:rPr lang="pl-PL" dirty="0"/>
              <a:t> </a:t>
            </a:r>
            <a:r>
              <a:rPr lang="pl-PL" dirty="0" err="1"/>
              <a:t>svarbus</a:t>
            </a:r>
            <a:r>
              <a:rPr lang="pl-PL" dirty="0"/>
              <a:t>?</a:t>
            </a:r>
          </a:p>
        </p:txBody>
      </p:sp>
      <p:sp>
        <p:nvSpPr>
          <p:cNvPr id="6" name="Symbol zastępczy tekstu 5">
            <a:extLst>
              <a:ext uri="{FF2B5EF4-FFF2-40B4-BE49-F238E27FC236}">
                <a16:creationId xmlns:a16="http://schemas.microsoft.com/office/drawing/2014/main" id="{23779732-631A-A7EB-A783-B56737D50F02}"/>
              </a:ext>
            </a:extLst>
          </p:cNvPr>
          <p:cNvSpPr>
            <a:spLocks noGrp="1"/>
          </p:cNvSpPr>
          <p:nvPr>
            <p:ph type="body" idx="1"/>
          </p:nvPr>
        </p:nvSpPr>
        <p:spPr/>
        <p:txBody>
          <a:bodyPr/>
          <a:lstStyle/>
          <a:p>
            <a:r>
              <a:rPr lang="pl-PL" dirty="0" err="1"/>
              <a:t>Daugelį</a:t>
            </a:r>
            <a:r>
              <a:rPr lang="pl-PL" dirty="0"/>
              <a:t> </a:t>
            </a:r>
            <a:r>
              <a:rPr lang="pl-PL" dirty="0" err="1"/>
              <a:t>metų</a:t>
            </a:r>
            <a:r>
              <a:rPr lang="pl-PL" dirty="0"/>
              <a:t> </a:t>
            </a:r>
            <a:r>
              <a:rPr lang="pl-PL" dirty="0" err="1"/>
              <a:t>mokslininkai</a:t>
            </a:r>
            <a:r>
              <a:rPr lang="pl-PL" dirty="0"/>
              <a:t> </a:t>
            </a:r>
            <a:r>
              <a:rPr lang="pl-PL" dirty="0" err="1"/>
              <a:t>svarstė</a:t>
            </a:r>
            <a:r>
              <a:rPr lang="pl-PL" dirty="0"/>
              <a:t>...</a:t>
            </a:r>
          </a:p>
          <a:p>
            <a:r>
              <a:rPr lang="pl-PL" dirty="0" err="1"/>
              <a:t>kaip</a:t>
            </a:r>
            <a:r>
              <a:rPr lang="pl-PL" dirty="0"/>
              <a:t> </a:t>
            </a:r>
            <a:r>
              <a:rPr lang="pl-PL" dirty="0" err="1"/>
              <a:t>ląstelės</a:t>
            </a:r>
            <a:r>
              <a:rPr lang="pl-PL" dirty="0"/>
              <a:t> </a:t>
            </a:r>
            <a:r>
              <a:rPr lang="pl-PL" dirty="0" err="1"/>
              <a:t>tarpusavyje</a:t>
            </a:r>
            <a:r>
              <a:rPr lang="pl-PL" dirty="0"/>
              <a:t> </a:t>
            </a:r>
            <a:r>
              <a:rPr lang="pl-PL" dirty="0" err="1"/>
              <a:t>bendrauja</a:t>
            </a:r>
            <a:r>
              <a:rPr lang="pl-PL" dirty="0"/>
              <a:t>.</a:t>
            </a:r>
          </a:p>
          <a:p>
            <a:r>
              <a:rPr lang="pl-PL" dirty="0" err="1"/>
              <a:t>Paaiškėjo</a:t>
            </a:r>
            <a:r>
              <a:rPr lang="pl-PL" dirty="0"/>
              <a:t>, </a:t>
            </a:r>
            <a:r>
              <a:rPr lang="pl-PL" dirty="0" err="1"/>
              <a:t>kad</a:t>
            </a:r>
            <a:r>
              <a:rPr lang="pl-PL" dirty="0"/>
              <a:t> </a:t>
            </a:r>
            <a:r>
              <a:rPr lang="pl-PL" dirty="0" err="1"/>
              <a:t>vienas</a:t>
            </a:r>
            <a:r>
              <a:rPr lang="pl-PL" dirty="0"/>
              <a:t> </a:t>
            </a:r>
            <a:r>
              <a:rPr lang="pl-PL" dirty="0" err="1"/>
              <a:t>iš</a:t>
            </a:r>
            <a:r>
              <a:rPr lang="pl-PL" dirty="0"/>
              <a:t> </a:t>
            </a:r>
            <a:r>
              <a:rPr lang="pl-PL" dirty="0" err="1"/>
              <a:t>tokių</a:t>
            </a:r>
            <a:r>
              <a:rPr lang="pl-PL" dirty="0"/>
              <a:t> „</a:t>
            </a:r>
            <a:r>
              <a:rPr lang="pl-PL" dirty="0" err="1"/>
              <a:t>pasiuntinių</a:t>
            </a:r>
            <a:r>
              <a:rPr lang="pl-PL" dirty="0"/>
              <a:t>“</a:t>
            </a:r>
          </a:p>
          <a:p>
            <a:r>
              <a:rPr lang="pl-PL" dirty="0" err="1"/>
              <a:t>yra</a:t>
            </a:r>
            <a:r>
              <a:rPr lang="pl-PL" dirty="0"/>
              <a:t> </a:t>
            </a:r>
            <a:r>
              <a:rPr lang="pl-PL" dirty="0" err="1"/>
              <a:t>būtent</a:t>
            </a:r>
            <a:r>
              <a:rPr lang="pl-PL" dirty="0"/>
              <a:t> </a:t>
            </a:r>
            <a:r>
              <a:rPr lang="pl-PL" b="1" dirty="0" err="1"/>
              <a:t>azoto</a:t>
            </a:r>
            <a:r>
              <a:rPr lang="pl-PL" b="1" dirty="0"/>
              <a:t> </a:t>
            </a:r>
            <a:r>
              <a:rPr lang="pl-PL" b="1" dirty="0" err="1"/>
              <a:t>oksidas</a:t>
            </a:r>
            <a:r>
              <a:rPr lang="pl-PL" dirty="0"/>
              <a:t>.</a:t>
            </a:r>
          </a:p>
          <a:p>
            <a:r>
              <a:rPr lang="pl-PL" dirty="0" err="1"/>
              <a:t>Nuo</a:t>
            </a:r>
            <a:r>
              <a:rPr lang="pl-PL" dirty="0"/>
              <a:t> to </a:t>
            </a:r>
            <a:r>
              <a:rPr lang="pl-PL" dirty="0" err="1"/>
              <a:t>laiko</a:t>
            </a:r>
            <a:r>
              <a:rPr lang="pl-PL" dirty="0"/>
              <a:t> </a:t>
            </a:r>
            <a:r>
              <a:rPr lang="pl-PL" dirty="0" err="1"/>
              <a:t>buvo</a:t>
            </a:r>
            <a:r>
              <a:rPr lang="pl-PL" dirty="0"/>
              <a:t> </a:t>
            </a:r>
            <a:r>
              <a:rPr lang="pl-PL" dirty="0" err="1"/>
              <a:t>paskelbta</a:t>
            </a:r>
            <a:r>
              <a:rPr lang="pl-PL" dirty="0"/>
              <a:t> </a:t>
            </a:r>
            <a:r>
              <a:rPr lang="pl-PL" dirty="0" err="1"/>
              <a:t>dešimtys</a:t>
            </a:r>
            <a:r>
              <a:rPr lang="pl-PL" dirty="0"/>
              <a:t> </a:t>
            </a:r>
            <a:r>
              <a:rPr lang="pl-PL" dirty="0" err="1"/>
              <a:t>tūkstančių</a:t>
            </a:r>
            <a:r>
              <a:rPr lang="pl-PL" dirty="0"/>
              <a:t> </a:t>
            </a:r>
            <a:r>
              <a:rPr lang="pl-PL" dirty="0" err="1"/>
              <a:t>mokslinių</a:t>
            </a:r>
            <a:r>
              <a:rPr lang="pl-PL" dirty="0"/>
              <a:t> </a:t>
            </a:r>
            <a:r>
              <a:rPr lang="pl-PL" dirty="0" err="1"/>
              <a:t>straipsnių</a:t>
            </a:r>
            <a:r>
              <a:rPr lang="pl-PL" dirty="0"/>
              <a:t>, </a:t>
            </a:r>
            <a:r>
              <a:rPr lang="pl-PL" dirty="0" err="1"/>
              <a:t>skirtų</a:t>
            </a:r>
            <a:r>
              <a:rPr lang="pl-PL" dirty="0"/>
              <a:t> </a:t>
            </a:r>
            <a:r>
              <a:rPr lang="pl-PL" dirty="0" err="1"/>
              <a:t>šiai</a:t>
            </a:r>
            <a:r>
              <a:rPr lang="pl-PL" dirty="0"/>
              <a:t> </a:t>
            </a:r>
            <a:r>
              <a:rPr lang="pl-PL" dirty="0" err="1"/>
              <a:t>molekulei</a:t>
            </a:r>
            <a:r>
              <a:rPr lang="pl-PL" dirty="0"/>
              <a:t>.</a:t>
            </a:r>
          </a:p>
          <a:p>
            <a:br>
              <a:rPr lang="pl-PL" dirty="0"/>
            </a:br>
            <a:endParaRPr lang="pl-PL" dirty="0"/>
          </a:p>
          <a:p>
            <a:endParaRPr lang="pl-PL" dirty="0"/>
          </a:p>
        </p:txBody>
      </p:sp>
      <p:pic>
        <p:nvPicPr>
          <p:cNvPr id="3" name="Obraz 2" descr="The image depicts a complex, colorful, three-dimensional molecular structure, likely a protein or nucleic acid model.&#10;&#10;Zawartość wygenerowana przez AI może być niepoprawna.">
            <a:extLst>
              <a:ext uri="{FF2B5EF4-FFF2-40B4-BE49-F238E27FC236}">
                <a16:creationId xmlns:a16="http://schemas.microsoft.com/office/drawing/2014/main" id="{2656CD3C-2F46-A04F-88C1-1F2DA8718E2C}"/>
              </a:ext>
            </a:extLst>
          </p:cNvPr>
          <p:cNvPicPr>
            <a:picLocks noChangeAspect="1"/>
          </p:cNvPicPr>
          <p:nvPr/>
        </p:nvPicPr>
        <p:blipFill>
          <a:blip r:embed="rId3"/>
          <a:stretch>
            <a:fillRect/>
          </a:stretch>
        </p:blipFill>
        <p:spPr>
          <a:xfrm>
            <a:off x="7939941" y="3828679"/>
            <a:ext cx="2981527" cy="2688358"/>
          </a:xfrm>
          <a:prstGeom prst="rect">
            <a:avLst/>
          </a:prstGeom>
        </p:spPr>
      </p:pic>
    </p:spTree>
    <p:extLst>
      <p:ext uri="{BB962C8B-B14F-4D97-AF65-F5344CB8AC3E}">
        <p14:creationId xmlns:p14="http://schemas.microsoft.com/office/powerpoint/2010/main" val="7067588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488CE-2004-998C-164B-34AE286ABCA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7006E19-8AA0-B4E2-BC03-306FBE837E39}"/>
              </a:ext>
            </a:extLst>
          </p:cNvPr>
          <p:cNvSpPr>
            <a:spLocks noGrp="1"/>
          </p:cNvSpPr>
          <p:nvPr>
            <p:ph type="title"/>
          </p:nvPr>
        </p:nvSpPr>
        <p:spPr/>
        <p:txBody>
          <a:bodyPr/>
          <a:lstStyle/>
          <a:p>
            <a:r>
              <a:rPr lang="pl-PL" dirty="0"/>
              <a:t>„Power </a:t>
            </a:r>
            <a:r>
              <a:rPr lang="pl-PL" dirty="0" err="1"/>
              <a:t>Beets</a:t>
            </a:r>
            <a:r>
              <a:rPr lang="pl-PL" dirty="0"/>
              <a:t>“ – tai </a:t>
            </a:r>
            <a:r>
              <a:rPr lang="pl-PL" dirty="0" err="1"/>
              <a:t>ne</a:t>
            </a:r>
            <a:r>
              <a:rPr lang="pl-PL" dirty="0"/>
              <a:t> tik </a:t>
            </a:r>
            <a:r>
              <a:rPr lang="pl-PL" dirty="0" err="1"/>
              <a:t>burokėliai</a:t>
            </a:r>
            <a:endParaRPr lang="pl-PL" dirty="0"/>
          </a:p>
        </p:txBody>
      </p:sp>
      <p:sp>
        <p:nvSpPr>
          <p:cNvPr id="6" name="Symbol zastępczy tekstu 5">
            <a:extLst>
              <a:ext uri="{FF2B5EF4-FFF2-40B4-BE49-F238E27FC236}">
                <a16:creationId xmlns:a16="http://schemas.microsoft.com/office/drawing/2014/main" id="{3EB4F59C-97D4-DD7F-452F-B25EDCC09531}"/>
              </a:ext>
            </a:extLst>
          </p:cNvPr>
          <p:cNvSpPr>
            <a:spLocks noGrp="1"/>
          </p:cNvSpPr>
          <p:nvPr>
            <p:ph type="body" idx="1"/>
          </p:nvPr>
        </p:nvSpPr>
        <p:spPr/>
        <p:txBody>
          <a:bodyPr/>
          <a:lstStyle/>
          <a:p>
            <a:r>
              <a:rPr lang="pl-PL" dirty="0"/>
              <a:t>Be to:</a:t>
            </a:r>
          </a:p>
          <a:p>
            <a:r>
              <a:rPr lang="pl-PL" dirty="0"/>
              <a:t>❤️ </a:t>
            </a:r>
            <a:r>
              <a:rPr lang="pl-PL" dirty="0" err="1"/>
              <a:t>granatų</a:t>
            </a:r>
            <a:r>
              <a:rPr lang="pl-PL" dirty="0"/>
              <a:t> </a:t>
            </a:r>
            <a:r>
              <a:rPr lang="pl-PL" dirty="0" err="1"/>
              <a:t>koncentratas</a:t>
            </a:r>
            <a:endParaRPr lang="pl-PL" dirty="0"/>
          </a:p>
          <a:p>
            <a:r>
              <a:rPr lang="pl-PL" dirty="0"/>
              <a:t>🌿 </a:t>
            </a:r>
            <a:r>
              <a:rPr lang="pl-PL" dirty="0" err="1"/>
              <a:t>augaliniai</a:t>
            </a:r>
            <a:r>
              <a:rPr lang="pl-PL" dirty="0"/>
              <a:t> </a:t>
            </a:r>
            <a:r>
              <a:rPr lang="pl-PL" dirty="0" err="1"/>
              <a:t>ekstraktai</a:t>
            </a:r>
            <a:endParaRPr lang="pl-PL" dirty="0"/>
          </a:p>
          <a:p>
            <a:r>
              <a:rPr lang="pl-PL" dirty="0"/>
              <a:t>💛 </a:t>
            </a:r>
            <a:r>
              <a:rPr lang="pl-PL" dirty="0" err="1"/>
              <a:t>vitaminas</a:t>
            </a:r>
            <a:r>
              <a:rPr lang="pl-PL" dirty="0"/>
              <a:t> C</a:t>
            </a:r>
          </a:p>
          <a:p>
            <a:r>
              <a:rPr lang="pl-PL" dirty="0"/>
              <a:t>☀️ </a:t>
            </a:r>
            <a:r>
              <a:rPr lang="pl-PL" dirty="0" err="1"/>
              <a:t>vitaminas</a:t>
            </a:r>
            <a:r>
              <a:rPr lang="pl-PL" dirty="0"/>
              <a:t> D</a:t>
            </a:r>
          </a:p>
          <a:p>
            <a:r>
              <a:rPr lang="pl-PL" dirty="0"/>
              <a:t>💚 </a:t>
            </a:r>
            <a:r>
              <a:rPr lang="pl-PL" dirty="0" err="1"/>
              <a:t>magnis</a:t>
            </a:r>
            <a:endParaRPr lang="pl-PL" dirty="0"/>
          </a:p>
          <a:p>
            <a:r>
              <a:rPr lang="pl-PL" dirty="0"/>
              <a:t>💙 B </a:t>
            </a:r>
            <a:r>
              <a:rPr lang="pl-PL" dirty="0" err="1"/>
              <a:t>grupės</a:t>
            </a:r>
            <a:r>
              <a:rPr lang="pl-PL" dirty="0"/>
              <a:t> </a:t>
            </a:r>
            <a:r>
              <a:rPr lang="pl-PL" dirty="0" err="1"/>
              <a:t>vitaminai</a:t>
            </a:r>
            <a:endParaRPr lang="pl-PL" dirty="0"/>
          </a:p>
          <a:p>
            <a:r>
              <a:rPr lang="pl-PL" dirty="0" err="1"/>
              <a:t>Kiekviena</a:t>
            </a:r>
            <a:r>
              <a:rPr lang="pl-PL" dirty="0"/>
              <a:t> </a:t>
            </a:r>
            <a:r>
              <a:rPr lang="pl-PL" dirty="0" err="1"/>
              <a:t>iš</a:t>
            </a:r>
            <a:r>
              <a:rPr lang="pl-PL" dirty="0"/>
              <a:t> </a:t>
            </a:r>
            <a:r>
              <a:rPr lang="pl-PL" dirty="0" err="1"/>
              <a:t>šių</a:t>
            </a:r>
            <a:r>
              <a:rPr lang="pl-PL" dirty="0"/>
              <a:t> </a:t>
            </a:r>
            <a:r>
              <a:rPr lang="pl-PL" dirty="0" err="1"/>
              <a:t>sudedamųjų</a:t>
            </a:r>
            <a:r>
              <a:rPr lang="pl-PL" dirty="0"/>
              <a:t> </a:t>
            </a:r>
            <a:r>
              <a:rPr lang="pl-PL" dirty="0" err="1"/>
              <a:t>dalių</a:t>
            </a:r>
            <a:r>
              <a:rPr lang="pl-PL" dirty="0"/>
              <a:t> </a:t>
            </a:r>
            <a:r>
              <a:rPr lang="pl-PL" dirty="0" err="1"/>
              <a:t>atlieka</a:t>
            </a:r>
            <a:r>
              <a:rPr lang="pl-PL" dirty="0"/>
              <a:t> tam </a:t>
            </a:r>
            <a:r>
              <a:rPr lang="pl-PL" dirty="0" err="1"/>
              <a:t>tikrą</a:t>
            </a:r>
            <a:r>
              <a:rPr lang="pl-PL" dirty="0"/>
              <a:t> </a:t>
            </a:r>
            <a:r>
              <a:rPr lang="pl-PL" dirty="0" err="1"/>
              <a:t>vaidmenį</a:t>
            </a:r>
            <a:r>
              <a:rPr lang="pl-PL" dirty="0"/>
              <a:t> </a:t>
            </a:r>
            <a:r>
              <a:rPr lang="pl-PL" dirty="0" err="1"/>
              <a:t>produkto</a:t>
            </a:r>
            <a:r>
              <a:rPr lang="pl-PL" dirty="0"/>
              <a:t> </a:t>
            </a:r>
            <a:r>
              <a:rPr lang="pl-PL" dirty="0" err="1"/>
              <a:t>sudėtyje</a:t>
            </a:r>
            <a:r>
              <a:rPr lang="pl-PL" dirty="0"/>
              <a:t>.</a:t>
            </a:r>
          </a:p>
        </p:txBody>
      </p:sp>
      <p:pic>
        <p:nvPicPr>
          <p:cNvPr id="2" name="Obraz 1" descr="Power Beets (210g) (4)">
            <a:extLst>
              <a:ext uri="{FF2B5EF4-FFF2-40B4-BE49-F238E27FC236}">
                <a16:creationId xmlns:a16="http://schemas.microsoft.com/office/drawing/2014/main" id="{8F480562-96E3-8455-F6B2-0453195AE57F}"/>
              </a:ext>
            </a:extLst>
          </p:cNvPr>
          <p:cNvPicPr>
            <a:picLocks noChangeAspect="1"/>
          </p:cNvPicPr>
          <p:nvPr/>
        </p:nvPicPr>
        <p:blipFill>
          <a:blip r:embed="rId3"/>
          <a:stretch>
            <a:fillRect/>
          </a:stretch>
        </p:blipFill>
        <p:spPr>
          <a:xfrm>
            <a:off x="8834034" y="1663484"/>
            <a:ext cx="2500394" cy="2500394"/>
          </a:xfrm>
          <a:prstGeom prst="rect">
            <a:avLst/>
          </a:prstGeom>
        </p:spPr>
      </p:pic>
    </p:spTree>
    <p:extLst>
      <p:ext uri="{BB962C8B-B14F-4D97-AF65-F5344CB8AC3E}">
        <p14:creationId xmlns:p14="http://schemas.microsoft.com/office/powerpoint/2010/main" val="206787561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08B3-59E8-7B76-1653-C0989570A5C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666BB1C-6BDE-426C-5279-03739590E8DE}"/>
              </a:ext>
            </a:extLst>
          </p:cNvPr>
          <p:cNvSpPr>
            <a:spLocks noGrp="1"/>
          </p:cNvSpPr>
          <p:nvPr>
            <p:ph type="title"/>
          </p:nvPr>
        </p:nvSpPr>
        <p:spPr/>
        <p:txBody>
          <a:bodyPr/>
          <a:lstStyle/>
          <a:p>
            <a:r>
              <a:rPr lang="pl-PL" dirty="0" err="1"/>
              <a:t>Vitaminas</a:t>
            </a:r>
            <a:r>
              <a:rPr lang="pl-PL" dirty="0"/>
              <a:t> C</a:t>
            </a:r>
          </a:p>
        </p:txBody>
      </p:sp>
      <p:sp>
        <p:nvSpPr>
          <p:cNvPr id="7" name="Symbol zastępczy tekstu 6">
            <a:extLst>
              <a:ext uri="{FF2B5EF4-FFF2-40B4-BE49-F238E27FC236}">
                <a16:creationId xmlns:a16="http://schemas.microsoft.com/office/drawing/2014/main" id="{39EBAA42-321E-FF1C-C2E6-4612DB026241}"/>
              </a:ext>
            </a:extLst>
          </p:cNvPr>
          <p:cNvSpPr>
            <a:spLocks noGrp="1"/>
          </p:cNvSpPr>
          <p:nvPr>
            <p:ph type="body" idx="1"/>
          </p:nvPr>
        </p:nvSpPr>
        <p:spPr/>
        <p:txBody>
          <a:bodyPr/>
          <a:lstStyle/>
          <a:p>
            <a:r>
              <a:rPr lang="pl-PL" dirty="0"/>
              <a:t>✔ </a:t>
            </a:r>
            <a:r>
              <a:rPr lang="pl-PL" dirty="0" err="1"/>
              <a:t>padeda</a:t>
            </a:r>
            <a:r>
              <a:rPr lang="pl-PL" dirty="0"/>
              <a:t> </a:t>
            </a:r>
            <a:r>
              <a:rPr lang="pl-PL" dirty="0" err="1"/>
              <a:t>užtikrinti</a:t>
            </a:r>
            <a:r>
              <a:rPr lang="pl-PL" dirty="0"/>
              <a:t> </a:t>
            </a:r>
            <a:r>
              <a:rPr lang="pl-PL" dirty="0" err="1"/>
              <a:t>tinkamą</a:t>
            </a:r>
            <a:r>
              <a:rPr lang="pl-PL" dirty="0"/>
              <a:t> </a:t>
            </a:r>
            <a:r>
              <a:rPr lang="pl-PL" dirty="0" err="1"/>
              <a:t>imuninės</a:t>
            </a:r>
            <a:r>
              <a:rPr lang="pl-PL" dirty="0"/>
              <a:t> </a:t>
            </a:r>
            <a:r>
              <a:rPr lang="pl-PL" dirty="0" err="1"/>
              <a:t>sistemos</a:t>
            </a:r>
            <a:r>
              <a:rPr lang="pl-PL" dirty="0"/>
              <a:t> </a:t>
            </a:r>
            <a:r>
              <a:rPr lang="pl-PL" dirty="0" err="1"/>
              <a:t>veiklą</a:t>
            </a:r>
            <a:endParaRPr lang="pl-PL" dirty="0"/>
          </a:p>
          <a:p>
            <a:r>
              <a:rPr lang="pl-PL" dirty="0"/>
              <a:t>✔ </a:t>
            </a:r>
            <a:r>
              <a:rPr lang="pl-PL" dirty="0" err="1"/>
              <a:t>padeda</a:t>
            </a:r>
            <a:r>
              <a:rPr lang="pl-PL" dirty="0"/>
              <a:t> </a:t>
            </a:r>
            <a:r>
              <a:rPr lang="pl-PL" dirty="0" err="1"/>
              <a:t>sumažinti</a:t>
            </a:r>
            <a:r>
              <a:rPr lang="pl-PL" dirty="0"/>
              <a:t> </a:t>
            </a:r>
            <a:r>
              <a:rPr lang="pl-PL" dirty="0" err="1"/>
              <a:t>nuovargį</a:t>
            </a:r>
            <a:r>
              <a:rPr lang="pl-PL" dirty="0"/>
              <a:t> </a:t>
            </a:r>
            <a:r>
              <a:rPr lang="pl-PL" dirty="0" err="1"/>
              <a:t>ir</a:t>
            </a:r>
            <a:r>
              <a:rPr lang="pl-PL" dirty="0"/>
              <a:t> </a:t>
            </a:r>
            <a:r>
              <a:rPr lang="pl-PL" dirty="0" err="1"/>
              <a:t>išsekimą</a:t>
            </a:r>
            <a:endParaRPr lang="pl-PL" dirty="0"/>
          </a:p>
          <a:p>
            <a:r>
              <a:rPr lang="pl-PL" dirty="0"/>
              <a:t>✔ </a:t>
            </a:r>
            <a:r>
              <a:rPr lang="pl-PL" dirty="0" err="1"/>
              <a:t>prisideda</a:t>
            </a:r>
            <a:r>
              <a:rPr lang="pl-PL" dirty="0"/>
              <a:t> </a:t>
            </a:r>
            <a:r>
              <a:rPr lang="pl-PL" dirty="0" err="1"/>
              <a:t>prie</a:t>
            </a:r>
            <a:r>
              <a:rPr lang="pl-PL" dirty="0"/>
              <a:t> </a:t>
            </a:r>
            <a:r>
              <a:rPr lang="pl-PL" dirty="0" err="1"/>
              <a:t>tinkamos</a:t>
            </a:r>
            <a:r>
              <a:rPr lang="pl-PL" dirty="0"/>
              <a:t> </a:t>
            </a:r>
            <a:r>
              <a:rPr lang="pl-PL" dirty="0" err="1"/>
              <a:t>energijos</a:t>
            </a:r>
            <a:r>
              <a:rPr lang="pl-PL" dirty="0"/>
              <a:t> </a:t>
            </a:r>
            <a:r>
              <a:rPr lang="pl-PL" dirty="0" err="1"/>
              <a:t>apykaitos</a:t>
            </a:r>
            <a:endParaRPr lang="pl-PL" dirty="0"/>
          </a:p>
          <a:p>
            <a:r>
              <a:rPr lang="pl-PL" dirty="0"/>
              <a:t>✔ </a:t>
            </a:r>
            <a:r>
              <a:rPr lang="pl-PL" dirty="0" err="1"/>
              <a:t>padeda</a:t>
            </a:r>
            <a:r>
              <a:rPr lang="pl-PL" dirty="0"/>
              <a:t> </a:t>
            </a:r>
            <a:r>
              <a:rPr lang="pl-PL" dirty="0" err="1"/>
              <a:t>apsaugoti</a:t>
            </a:r>
            <a:r>
              <a:rPr lang="pl-PL" dirty="0"/>
              <a:t> </a:t>
            </a:r>
            <a:r>
              <a:rPr lang="pl-PL" dirty="0" err="1"/>
              <a:t>ląsteles</a:t>
            </a:r>
            <a:r>
              <a:rPr lang="pl-PL" dirty="0"/>
              <a:t> </a:t>
            </a:r>
            <a:r>
              <a:rPr lang="pl-PL" dirty="0" err="1"/>
              <a:t>nuo</a:t>
            </a:r>
            <a:r>
              <a:rPr lang="pl-PL" dirty="0"/>
              <a:t> </a:t>
            </a:r>
            <a:r>
              <a:rPr lang="pl-PL" dirty="0" err="1"/>
              <a:t>oksidacinio</a:t>
            </a:r>
            <a:r>
              <a:rPr lang="pl-PL" dirty="0"/>
              <a:t> </a:t>
            </a:r>
            <a:r>
              <a:rPr lang="pl-PL" dirty="0" err="1"/>
              <a:t>streso</a:t>
            </a:r>
            <a:endParaRPr lang="pl-PL" dirty="0"/>
          </a:p>
          <a:p>
            <a:r>
              <a:rPr lang="pl-PL" dirty="0"/>
              <a:t>✔ </a:t>
            </a:r>
            <a:r>
              <a:rPr lang="pl-PL" dirty="0" err="1"/>
              <a:t>padidina</a:t>
            </a:r>
            <a:r>
              <a:rPr lang="pl-PL" dirty="0"/>
              <a:t> </a:t>
            </a:r>
            <a:r>
              <a:rPr lang="pl-PL" dirty="0" err="1"/>
              <a:t>geležies</a:t>
            </a:r>
            <a:r>
              <a:rPr lang="pl-PL" dirty="0"/>
              <a:t> </a:t>
            </a:r>
            <a:r>
              <a:rPr lang="pl-PL" dirty="0" err="1"/>
              <a:t>įsisavinimą</a:t>
            </a:r>
            <a:endParaRPr lang="pl-PL" dirty="0"/>
          </a:p>
        </p:txBody>
      </p:sp>
      <p:pic>
        <p:nvPicPr>
          <p:cNvPr id="9" name="Obraz 8" descr="VITAMIN C&#10;&#10;Zawartość wygenerowana przez AI może być niepoprawna.">
            <a:extLst>
              <a:ext uri="{FF2B5EF4-FFF2-40B4-BE49-F238E27FC236}">
                <a16:creationId xmlns:a16="http://schemas.microsoft.com/office/drawing/2014/main" id="{CA5BCB88-3612-EC0D-225E-0F4EC56BBE71}"/>
              </a:ext>
            </a:extLst>
          </p:cNvPr>
          <p:cNvPicPr>
            <a:picLocks noChangeAspect="1"/>
          </p:cNvPicPr>
          <p:nvPr/>
        </p:nvPicPr>
        <p:blipFill>
          <a:blip r:embed="rId3"/>
          <a:stretch>
            <a:fillRect/>
          </a:stretch>
        </p:blipFill>
        <p:spPr>
          <a:xfrm>
            <a:off x="7232542" y="4133243"/>
            <a:ext cx="3813192" cy="2489422"/>
          </a:xfrm>
          <a:prstGeom prst="rect">
            <a:avLst/>
          </a:prstGeom>
        </p:spPr>
      </p:pic>
    </p:spTree>
    <p:extLst>
      <p:ext uri="{BB962C8B-B14F-4D97-AF65-F5344CB8AC3E}">
        <p14:creationId xmlns:p14="http://schemas.microsoft.com/office/powerpoint/2010/main" val="138178674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FAD08-CC51-DC8A-3DCF-AF189DFE2B7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5620AD7-9010-6E8C-492A-0781E3C0DDE0}"/>
              </a:ext>
            </a:extLst>
          </p:cNvPr>
          <p:cNvSpPr>
            <a:spLocks noGrp="1"/>
          </p:cNvSpPr>
          <p:nvPr>
            <p:ph type="title"/>
          </p:nvPr>
        </p:nvSpPr>
        <p:spPr/>
        <p:txBody>
          <a:bodyPr/>
          <a:lstStyle/>
          <a:p>
            <a:r>
              <a:rPr lang="pl-PL" dirty="0" err="1"/>
              <a:t>Magnis</a:t>
            </a:r>
            <a:endParaRPr lang="pl-PL" dirty="0"/>
          </a:p>
        </p:txBody>
      </p:sp>
      <p:sp>
        <p:nvSpPr>
          <p:cNvPr id="7" name="Symbol zastępczy tekstu 6">
            <a:extLst>
              <a:ext uri="{FF2B5EF4-FFF2-40B4-BE49-F238E27FC236}">
                <a16:creationId xmlns:a16="http://schemas.microsoft.com/office/drawing/2014/main" id="{43FABA3E-BEE0-55DF-0B9C-736D80236AD8}"/>
              </a:ext>
            </a:extLst>
          </p:cNvPr>
          <p:cNvSpPr>
            <a:spLocks noGrp="1"/>
          </p:cNvSpPr>
          <p:nvPr>
            <p:ph type="body" idx="1"/>
          </p:nvPr>
        </p:nvSpPr>
        <p:spPr/>
        <p:txBody>
          <a:bodyPr/>
          <a:lstStyle/>
          <a:p>
            <a:r>
              <a:rPr lang="pl-PL" dirty="0"/>
              <a:t>✔ </a:t>
            </a:r>
            <a:r>
              <a:rPr lang="pl-PL" dirty="0" err="1"/>
              <a:t>padeda</a:t>
            </a:r>
            <a:r>
              <a:rPr lang="pl-PL" dirty="0"/>
              <a:t> </a:t>
            </a:r>
            <a:r>
              <a:rPr lang="pl-PL" dirty="0" err="1"/>
              <a:t>sumažinti</a:t>
            </a:r>
            <a:r>
              <a:rPr lang="pl-PL" dirty="0"/>
              <a:t> </a:t>
            </a:r>
            <a:r>
              <a:rPr lang="pl-PL" dirty="0" err="1"/>
              <a:t>nuovargį</a:t>
            </a:r>
            <a:endParaRPr lang="pl-PL" dirty="0"/>
          </a:p>
          <a:p>
            <a:r>
              <a:rPr lang="pl-PL" dirty="0"/>
              <a:t>✔ </a:t>
            </a:r>
            <a:r>
              <a:rPr lang="pl-PL" dirty="0" err="1"/>
              <a:t>palaiko</a:t>
            </a:r>
            <a:r>
              <a:rPr lang="pl-PL" dirty="0"/>
              <a:t> </a:t>
            </a:r>
            <a:r>
              <a:rPr lang="pl-PL" dirty="0" err="1"/>
              <a:t>normalią</a:t>
            </a:r>
            <a:r>
              <a:rPr lang="pl-PL" dirty="0"/>
              <a:t> </a:t>
            </a:r>
            <a:r>
              <a:rPr lang="pl-PL" dirty="0" err="1"/>
              <a:t>raumenų</a:t>
            </a:r>
            <a:r>
              <a:rPr lang="pl-PL" dirty="0"/>
              <a:t> </a:t>
            </a:r>
            <a:r>
              <a:rPr lang="pl-PL" dirty="0" err="1"/>
              <a:t>veiklą</a:t>
            </a:r>
            <a:endParaRPr lang="pl-PL" dirty="0"/>
          </a:p>
          <a:p>
            <a:r>
              <a:rPr lang="pl-PL" dirty="0"/>
              <a:t>✔ </a:t>
            </a:r>
            <a:r>
              <a:rPr lang="pl-PL" dirty="0" err="1"/>
              <a:t>palaiko</a:t>
            </a:r>
            <a:r>
              <a:rPr lang="pl-PL" dirty="0"/>
              <a:t> </a:t>
            </a:r>
            <a:r>
              <a:rPr lang="pl-PL" dirty="0" err="1"/>
              <a:t>nervų</a:t>
            </a:r>
            <a:r>
              <a:rPr lang="pl-PL" dirty="0"/>
              <a:t> </a:t>
            </a:r>
            <a:r>
              <a:rPr lang="pl-PL" dirty="0" err="1"/>
              <a:t>sistemą</a:t>
            </a:r>
            <a:endParaRPr lang="pl-PL" dirty="0"/>
          </a:p>
          <a:p>
            <a:r>
              <a:rPr lang="pl-PL" dirty="0"/>
              <a:t>✔ </a:t>
            </a:r>
            <a:r>
              <a:rPr lang="pl-PL" dirty="0" err="1"/>
              <a:t>palaiko</a:t>
            </a:r>
            <a:r>
              <a:rPr lang="pl-PL" dirty="0"/>
              <a:t> </a:t>
            </a:r>
            <a:r>
              <a:rPr lang="pl-PL" dirty="0" err="1"/>
              <a:t>energijos</a:t>
            </a:r>
            <a:r>
              <a:rPr lang="pl-PL" dirty="0"/>
              <a:t> </a:t>
            </a:r>
            <a:r>
              <a:rPr lang="pl-PL" dirty="0" err="1"/>
              <a:t>apykaitą</a:t>
            </a:r>
            <a:endParaRPr lang="pl-PL" dirty="0"/>
          </a:p>
        </p:txBody>
      </p:sp>
      <p:pic>
        <p:nvPicPr>
          <p:cNvPr id="4" name="Obraz 3" descr="The image shows a nutritious food arrangement featuring a mushroom, nuts, bananas, spinach, and avocado, emphasizing a healthy diet.&#10;&#10;Zawartość wygenerowana przez AI może być niepoprawna.">
            <a:extLst>
              <a:ext uri="{FF2B5EF4-FFF2-40B4-BE49-F238E27FC236}">
                <a16:creationId xmlns:a16="http://schemas.microsoft.com/office/drawing/2014/main" id="{D74215EB-76AC-E64B-7DEF-7D8534749C24}"/>
              </a:ext>
            </a:extLst>
          </p:cNvPr>
          <p:cNvPicPr>
            <a:picLocks noChangeAspect="1"/>
          </p:cNvPicPr>
          <p:nvPr/>
        </p:nvPicPr>
        <p:blipFill>
          <a:blip r:embed="rId3"/>
          <a:stretch>
            <a:fillRect/>
          </a:stretch>
        </p:blipFill>
        <p:spPr>
          <a:xfrm>
            <a:off x="7991959" y="3087021"/>
            <a:ext cx="3460146" cy="3300864"/>
          </a:xfrm>
          <a:prstGeom prst="rect">
            <a:avLst/>
          </a:prstGeom>
        </p:spPr>
      </p:pic>
    </p:spTree>
    <p:extLst>
      <p:ext uri="{BB962C8B-B14F-4D97-AF65-F5344CB8AC3E}">
        <p14:creationId xmlns:p14="http://schemas.microsoft.com/office/powerpoint/2010/main" val="19820542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2E6D-4579-D31C-8400-EA12A4E2AC00}"/>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ED88EA2-18CD-0274-8060-40B8C7C806A9}"/>
              </a:ext>
            </a:extLst>
          </p:cNvPr>
          <p:cNvSpPr>
            <a:spLocks noGrp="1"/>
          </p:cNvSpPr>
          <p:nvPr>
            <p:ph type="body" idx="1"/>
          </p:nvPr>
        </p:nvSpPr>
        <p:spPr/>
        <p:txBody>
          <a:bodyPr/>
          <a:lstStyle/>
          <a:p>
            <a:pPr marL="342900" indent="-342900">
              <a:buFont typeface="Wingdings" panose="05000000000000000000" pitchFamily="2" charset="2"/>
              <a:buChar char="Ø"/>
            </a:pPr>
            <a:r>
              <a:rPr lang="pl-PL" dirty="0" err="1"/>
              <a:t>Jau</a:t>
            </a:r>
            <a:r>
              <a:rPr lang="pl-PL" dirty="0"/>
              <a:t> </a:t>
            </a:r>
            <a:r>
              <a:rPr lang="pl-PL" dirty="0" err="1"/>
              <a:t>daugiau</a:t>
            </a:r>
            <a:r>
              <a:rPr lang="pl-PL" dirty="0"/>
              <a:t> </a:t>
            </a:r>
            <a:r>
              <a:rPr lang="pl-PL" dirty="0" err="1"/>
              <a:t>nei</a:t>
            </a:r>
            <a:r>
              <a:rPr lang="pl-PL" dirty="0"/>
              <a:t> 50 </a:t>
            </a:r>
            <a:r>
              <a:rPr lang="pl-PL" dirty="0" err="1"/>
              <a:t>metų</a:t>
            </a:r>
            <a:r>
              <a:rPr lang="pl-PL" dirty="0"/>
              <a:t> „</a:t>
            </a:r>
            <a:r>
              <a:rPr lang="pl-PL" dirty="0" err="1"/>
              <a:t>Nature's</a:t>
            </a:r>
            <a:r>
              <a:rPr lang="pl-PL" dirty="0"/>
              <a:t> </a:t>
            </a:r>
            <a:r>
              <a:rPr lang="pl-PL" dirty="0" err="1"/>
              <a:t>Sunshine</a:t>
            </a:r>
            <a:r>
              <a:rPr lang="pl-PL" dirty="0"/>
              <a:t>“ </a:t>
            </a:r>
            <a:r>
              <a:rPr lang="pl-PL" dirty="0" err="1"/>
              <a:t>įrodo</a:t>
            </a:r>
            <a:r>
              <a:rPr lang="pl-PL" dirty="0"/>
              <a:t>, </a:t>
            </a:r>
            <a:r>
              <a:rPr lang="pl-PL" dirty="0" err="1"/>
              <a:t>kad</a:t>
            </a:r>
            <a:r>
              <a:rPr lang="pl-PL" dirty="0"/>
              <a:t> </a:t>
            </a:r>
            <a:r>
              <a:rPr lang="pl-PL" dirty="0" err="1"/>
              <a:t>gamta</a:t>
            </a:r>
            <a:r>
              <a:rPr lang="pl-PL" dirty="0"/>
              <a:t> </a:t>
            </a:r>
            <a:r>
              <a:rPr lang="pl-PL" dirty="0" err="1"/>
              <a:t>siūlo</a:t>
            </a:r>
            <a:r>
              <a:rPr lang="pl-PL" dirty="0"/>
              <a:t> </a:t>
            </a:r>
            <a:r>
              <a:rPr lang="pl-PL" dirty="0" err="1"/>
              <a:t>nepaprastus</a:t>
            </a:r>
            <a:r>
              <a:rPr lang="pl-PL" dirty="0"/>
              <a:t> </a:t>
            </a:r>
            <a:r>
              <a:rPr lang="pl-PL" dirty="0" err="1"/>
              <a:t>sprendimus</a:t>
            </a:r>
            <a:r>
              <a:rPr lang="pl-PL" dirty="0"/>
              <a:t>.</a:t>
            </a:r>
          </a:p>
          <a:p>
            <a:pPr marL="342900" indent="-342900">
              <a:buFont typeface="Wingdings" panose="05000000000000000000" pitchFamily="2" charset="2"/>
              <a:buChar char="Ø"/>
            </a:pPr>
            <a:r>
              <a:rPr lang="pl-PL" dirty="0" err="1"/>
              <a:t>Todėl</a:t>
            </a:r>
            <a:r>
              <a:rPr lang="pl-PL" dirty="0"/>
              <a:t> </a:t>
            </a:r>
            <a:r>
              <a:rPr lang="pl-PL" dirty="0" err="1"/>
              <a:t>sukūrėme</a:t>
            </a:r>
            <a:r>
              <a:rPr lang="pl-PL" dirty="0"/>
              <a:t> „FLOW“ </a:t>
            </a:r>
            <a:r>
              <a:rPr lang="pl-PL" dirty="0" err="1"/>
              <a:t>rinkinį</a:t>
            </a:r>
            <a:r>
              <a:rPr lang="pl-PL" dirty="0"/>
              <a:t>.</a:t>
            </a:r>
          </a:p>
          <a:p>
            <a:pPr marL="342900" indent="-342900">
              <a:buFont typeface="Wingdings" panose="05000000000000000000" pitchFamily="2" charset="2"/>
              <a:buChar char="Ø"/>
            </a:pPr>
            <a:r>
              <a:rPr lang="pl-PL" dirty="0"/>
              <a:t>Tai </a:t>
            </a:r>
            <a:r>
              <a:rPr lang="pl-PL" dirty="0" err="1"/>
              <a:t>ne</a:t>
            </a:r>
            <a:r>
              <a:rPr lang="pl-PL" dirty="0"/>
              <a:t> dar </a:t>
            </a:r>
            <a:r>
              <a:rPr lang="pl-PL" dirty="0" err="1"/>
              <a:t>vienas</a:t>
            </a:r>
            <a:r>
              <a:rPr lang="pl-PL" dirty="0"/>
              <a:t> </a:t>
            </a:r>
            <a:r>
              <a:rPr lang="pl-PL" dirty="0" err="1"/>
              <a:t>energetinis</a:t>
            </a:r>
            <a:r>
              <a:rPr lang="pl-PL" dirty="0"/>
              <a:t> </a:t>
            </a:r>
            <a:r>
              <a:rPr lang="pl-PL" dirty="0" err="1"/>
              <a:t>gėrimas</a:t>
            </a:r>
            <a:r>
              <a:rPr lang="pl-PL" dirty="0"/>
              <a:t>.</a:t>
            </a:r>
          </a:p>
          <a:p>
            <a:pPr marL="342900" indent="-342900">
              <a:buFont typeface="Wingdings" panose="05000000000000000000" pitchFamily="2" charset="2"/>
              <a:buChar char="Ø"/>
            </a:pPr>
            <a:r>
              <a:rPr lang="pl-PL" dirty="0"/>
              <a:t>Tai </a:t>
            </a:r>
            <a:r>
              <a:rPr lang="pl-PL" dirty="0" err="1"/>
              <a:t>ne</a:t>
            </a:r>
            <a:r>
              <a:rPr lang="pl-PL" dirty="0"/>
              <a:t> dar </a:t>
            </a:r>
            <a:r>
              <a:rPr lang="pl-PL" dirty="0" err="1"/>
              <a:t>viena</a:t>
            </a:r>
            <a:r>
              <a:rPr lang="pl-PL" dirty="0"/>
              <a:t> </a:t>
            </a:r>
            <a:r>
              <a:rPr lang="pl-PL" dirty="0" err="1"/>
              <a:t>kava</a:t>
            </a:r>
            <a:r>
              <a:rPr lang="pl-PL" dirty="0"/>
              <a:t>.</a:t>
            </a:r>
          </a:p>
          <a:p>
            <a:pPr marL="342900" indent="-342900">
              <a:buFont typeface="Wingdings" panose="05000000000000000000" pitchFamily="2" charset="2"/>
              <a:buChar char="Ø"/>
            </a:pPr>
            <a:r>
              <a:rPr lang="pl-PL" dirty="0"/>
              <a:t>Tai </a:t>
            </a:r>
            <a:r>
              <a:rPr lang="pl-PL" dirty="0" err="1"/>
              <a:t>ne</a:t>
            </a:r>
            <a:r>
              <a:rPr lang="pl-PL" dirty="0"/>
              <a:t> </a:t>
            </a:r>
            <a:r>
              <a:rPr lang="pl-PL" dirty="0" err="1"/>
              <a:t>prieš</a:t>
            </a:r>
            <a:r>
              <a:rPr lang="pl-PL" dirty="0"/>
              <a:t> </a:t>
            </a:r>
            <a:r>
              <a:rPr lang="pl-PL" dirty="0" err="1"/>
              <a:t>treniruotę</a:t>
            </a:r>
            <a:r>
              <a:rPr lang="pl-PL" dirty="0"/>
              <a:t> </a:t>
            </a:r>
            <a:r>
              <a:rPr lang="pl-PL" dirty="0" err="1"/>
              <a:t>vartojamas</a:t>
            </a:r>
            <a:r>
              <a:rPr lang="pl-PL" dirty="0"/>
              <a:t> </a:t>
            </a:r>
            <a:r>
              <a:rPr lang="pl-PL" dirty="0" err="1"/>
              <a:t>preparatas</a:t>
            </a:r>
            <a:r>
              <a:rPr lang="pl-PL" dirty="0"/>
              <a:t>.</a:t>
            </a:r>
          </a:p>
          <a:p>
            <a:pPr marL="342900" indent="-342900">
              <a:buFont typeface="Wingdings" panose="05000000000000000000" pitchFamily="2" charset="2"/>
              <a:buChar char="Ø"/>
            </a:pPr>
            <a:r>
              <a:rPr lang="pl-PL" dirty="0"/>
              <a:t>Tai </a:t>
            </a:r>
            <a:r>
              <a:rPr lang="pl-PL" dirty="0" err="1"/>
              <a:t>sąmoningai</a:t>
            </a:r>
            <a:r>
              <a:rPr lang="pl-PL" dirty="0"/>
              <a:t> </a:t>
            </a:r>
            <a:r>
              <a:rPr lang="pl-PL" dirty="0" err="1"/>
              <a:t>sudarytas</a:t>
            </a:r>
            <a:r>
              <a:rPr lang="pl-PL" dirty="0"/>
              <a:t> </a:t>
            </a:r>
            <a:r>
              <a:rPr lang="pl-PL" dirty="0" err="1"/>
              <a:t>ritualas</a:t>
            </a:r>
            <a:r>
              <a:rPr lang="pl-PL" dirty="0"/>
              <a:t>, </a:t>
            </a:r>
            <a:r>
              <a:rPr lang="pl-PL" dirty="0" err="1"/>
              <a:t>pagrįstas</a:t>
            </a:r>
            <a:r>
              <a:rPr lang="pl-PL" dirty="0"/>
              <a:t> </a:t>
            </a:r>
            <a:r>
              <a:rPr lang="pl-PL" dirty="0" err="1"/>
              <a:t>natūralios</a:t>
            </a:r>
            <a:r>
              <a:rPr lang="pl-PL" dirty="0"/>
              <a:t> </a:t>
            </a:r>
            <a:r>
              <a:rPr lang="pl-PL" dirty="0" err="1"/>
              <a:t>kilmės</a:t>
            </a:r>
            <a:r>
              <a:rPr lang="pl-PL" dirty="0"/>
              <a:t> </a:t>
            </a:r>
            <a:r>
              <a:rPr lang="pl-PL" dirty="0" err="1"/>
              <a:t>ingredientais</a:t>
            </a:r>
            <a:r>
              <a:rPr lang="pl-PL" dirty="0"/>
              <a:t>, </a:t>
            </a:r>
            <a:r>
              <a:rPr lang="pl-PL" dirty="0" err="1"/>
              <a:t>kuris</a:t>
            </a:r>
            <a:r>
              <a:rPr lang="pl-PL" dirty="0"/>
              <a:t> </a:t>
            </a:r>
            <a:r>
              <a:rPr lang="pl-PL" dirty="0" err="1"/>
              <a:t>padeda</a:t>
            </a:r>
            <a:r>
              <a:rPr lang="pl-PL" dirty="0"/>
              <a:t> </a:t>
            </a:r>
            <a:r>
              <a:rPr lang="pl-PL" dirty="0" err="1"/>
              <a:t>palaikyti</a:t>
            </a:r>
            <a:r>
              <a:rPr lang="pl-PL" dirty="0"/>
              <a:t> </a:t>
            </a:r>
            <a:r>
              <a:rPr lang="pl-PL" dirty="0" err="1"/>
              <a:t>aktyvų</a:t>
            </a:r>
            <a:r>
              <a:rPr lang="pl-PL" dirty="0"/>
              <a:t> </a:t>
            </a:r>
            <a:r>
              <a:rPr lang="pl-PL" dirty="0" err="1"/>
              <a:t>kasdienį</a:t>
            </a:r>
            <a:r>
              <a:rPr lang="pl-PL" dirty="0"/>
              <a:t> </a:t>
            </a:r>
            <a:r>
              <a:rPr lang="pl-PL" dirty="0" err="1"/>
              <a:t>gyvenimo</a:t>
            </a:r>
            <a:r>
              <a:rPr lang="pl-PL" dirty="0"/>
              <a:t> </a:t>
            </a:r>
            <a:r>
              <a:rPr lang="pl-PL" dirty="0" err="1"/>
              <a:t>būdą</a:t>
            </a:r>
            <a:r>
              <a:rPr lang="pl-PL" dirty="0"/>
              <a:t>.</a:t>
            </a:r>
          </a:p>
          <a:p>
            <a:br>
              <a:rPr lang="pl-PL" dirty="0"/>
            </a:br>
            <a:endParaRPr lang="pl-PL" dirty="0"/>
          </a:p>
        </p:txBody>
      </p:sp>
      <p:sp>
        <p:nvSpPr>
          <p:cNvPr id="7" name="Tytuł 6">
            <a:extLst>
              <a:ext uri="{FF2B5EF4-FFF2-40B4-BE49-F238E27FC236}">
                <a16:creationId xmlns:a16="http://schemas.microsoft.com/office/drawing/2014/main" id="{3EBD3F98-2D0C-39BC-AD22-07DA3600256A}"/>
              </a:ext>
            </a:extLst>
          </p:cNvPr>
          <p:cNvSpPr>
            <a:spLocks noGrp="1"/>
          </p:cNvSpPr>
          <p:nvPr>
            <p:ph type="title"/>
          </p:nvPr>
        </p:nvSpPr>
        <p:spPr/>
        <p:txBody>
          <a:bodyPr>
            <a:normAutofit fontScale="90000"/>
          </a:bodyPr>
          <a:lstStyle/>
          <a:p>
            <a:r>
              <a:rPr lang="pl-PL" dirty="0" err="1"/>
              <a:t>Energija</a:t>
            </a:r>
            <a:r>
              <a:rPr lang="pl-PL" dirty="0"/>
              <a:t> gali </a:t>
            </a:r>
            <a:r>
              <a:rPr lang="pl-PL" dirty="0" err="1"/>
              <a:t>būti</a:t>
            </a:r>
            <a:r>
              <a:rPr lang="pl-PL" dirty="0"/>
              <a:t> </a:t>
            </a:r>
            <a:r>
              <a:rPr lang="pl-PL" dirty="0" err="1"/>
              <a:t>gaunama</a:t>
            </a:r>
            <a:r>
              <a:rPr lang="pl-PL" dirty="0"/>
              <a:t> </a:t>
            </a:r>
            <a:r>
              <a:rPr lang="pl-PL" dirty="0" err="1"/>
              <a:t>iš</a:t>
            </a:r>
            <a:r>
              <a:rPr lang="pl-PL" dirty="0"/>
              <a:t> </a:t>
            </a:r>
            <a:r>
              <a:rPr lang="pl-PL" dirty="0" err="1"/>
              <a:t>gamtos</a:t>
            </a:r>
            <a:r>
              <a:rPr lang="pl-PL" dirty="0"/>
              <a:t>.</a:t>
            </a:r>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B6B3FEA6-EC3F-480B-7AEA-7747599847CA}"/>
              </a:ext>
            </a:extLst>
          </p:cNvPr>
          <p:cNvPicPr>
            <a:picLocks noChangeAspect="1"/>
          </p:cNvPicPr>
          <p:nvPr/>
        </p:nvPicPr>
        <p:blipFill>
          <a:blip r:embed="rId2">
            <a:extLst>
              <a:ext uri="{28A0092B-C50C-407E-A947-70E740481C1C}">
                <a14:useLocalDpi xmlns:a14="http://schemas.microsoft.com/office/drawing/2010/main" val="0"/>
              </a:ext>
            </a:extLst>
          </a:blip>
          <a:srcRect t="15141" b="16987"/>
          <a:stretch>
            <a:fillRect/>
          </a:stretch>
        </p:blipFill>
        <p:spPr>
          <a:xfrm>
            <a:off x="9025180" y="4659152"/>
            <a:ext cx="2984713" cy="2025783"/>
          </a:xfrm>
          <a:prstGeom prst="rect">
            <a:avLst/>
          </a:prstGeom>
        </p:spPr>
      </p:pic>
    </p:spTree>
    <p:extLst>
      <p:ext uri="{BB962C8B-B14F-4D97-AF65-F5344CB8AC3E}">
        <p14:creationId xmlns:p14="http://schemas.microsoft.com/office/powerpoint/2010/main" val="35663413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CEBD-616B-EF8E-B7B2-3948E0BE866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4BC699D-16E9-67CA-3E1F-8B218DDB592F}"/>
              </a:ext>
            </a:extLst>
          </p:cNvPr>
          <p:cNvSpPr>
            <a:spLocks noGrp="1"/>
          </p:cNvSpPr>
          <p:nvPr>
            <p:ph type="title"/>
          </p:nvPr>
        </p:nvSpPr>
        <p:spPr/>
        <p:txBody>
          <a:bodyPr/>
          <a:lstStyle/>
          <a:p>
            <a:r>
              <a:rPr lang="pl-PL" dirty="0" err="1"/>
              <a:t>Vitaminas</a:t>
            </a:r>
            <a:r>
              <a:rPr lang="pl-PL" dirty="0"/>
              <a:t> D</a:t>
            </a:r>
          </a:p>
        </p:txBody>
      </p:sp>
      <p:sp>
        <p:nvSpPr>
          <p:cNvPr id="7" name="Symbol zastępczy tekstu 6">
            <a:extLst>
              <a:ext uri="{FF2B5EF4-FFF2-40B4-BE49-F238E27FC236}">
                <a16:creationId xmlns:a16="http://schemas.microsoft.com/office/drawing/2014/main" id="{80BD90DF-DE4B-1701-99D4-061C3A7983C8}"/>
              </a:ext>
            </a:extLst>
          </p:cNvPr>
          <p:cNvSpPr>
            <a:spLocks noGrp="1"/>
          </p:cNvSpPr>
          <p:nvPr>
            <p:ph type="body" idx="1"/>
          </p:nvPr>
        </p:nvSpPr>
        <p:spPr/>
        <p:txBody>
          <a:bodyPr/>
          <a:lstStyle/>
          <a:p>
            <a:r>
              <a:rPr lang="pl-PL" dirty="0"/>
              <a:t>✔ </a:t>
            </a:r>
            <a:r>
              <a:rPr lang="pl-PL" dirty="0" err="1"/>
              <a:t>padeda</a:t>
            </a:r>
            <a:r>
              <a:rPr lang="pl-PL" dirty="0"/>
              <a:t> </a:t>
            </a:r>
            <a:r>
              <a:rPr lang="pl-PL" dirty="0" err="1"/>
              <a:t>išlaikyti</a:t>
            </a:r>
            <a:r>
              <a:rPr lang="pl-PL" dirty="0"/>
              <a:t> </a:t>
            </a:r>
            <a:r>
              <a:rPr lang="pl-PL" dirty="0" err="1"/>
              <a:t>sveikus</a:t>
            </a:r>
            <a:r>
              <a:rPr lang="pl-PL" dirty="0"/>
              <a:t> </a:t>
            </a:r>
            <a:r>
              <a:rPr lang="pl-PL" dirty="0" err="1"/>
              <a:t>kaulus</a:t>
            </a:r>
            <a:endParaRPr lang="pl-PL" dirty="0"/>
          </a:p>
          <a:p>
            <a:r>
              <a:rPr lang="pl-PL" dirty="0"/>
              <a:t>✔ </a:t>
            </a:r>
            <a:r>
              <a:rPr lang="pl-PL" dirty="0" err="1"/>
              <a:t>palaiko</a:t>
            </a:r>
            <a:r>
              <a:rPr lang="pl-PL" dirty="0"/>
              <a:t> </a:t>
            </a:r>
            <a:r>
              <a:rPr lang="pl-PL" dirty="0" err="1"/>
              <a:t>normalią</a:t>
            </a:r>
            <a:r>
              <a:rPr lang="pl-PL" dirty="0"/>
              <a:t> </a:t>
            </a:r>
            <a:r>
              <a:rPr lang="pl-PL" dirty="0" err="1"/>
              <a:t>raumenų</a:t>
            </a:r>
            <a:r>
              <a:rPr lang="pl-PL" dirty="0"/>
              <a:t> </a:t>
            </a:r>
            <a:r>
              <a:rPr lang="pl-PL" dirty="0" err="1"/>
              <a:t>veiklą</a:t>
            </a:r>
            <a:endParaRPr lang="pl-PL" dirty="0"/>
          </a:p>
          <a:p>
            <a:r>
              <a:rPr lang="pl-PL" dirty="0"/>
              <a:t>✔ </a:t>
            </a:r>
            <a:r>
              <a:rPr lang="pl-PL" dirty="0" err="1"/>
              <a:t>palaiko</a:t>
            </a:r>
            <a:r>
              <a:rPr lang="pl-PL" dirty="0"/>
              <a:t> </a:t>
            </a:r>
            <a:r>
              <a:rPr lang="pl-PL" dirty="0" err="1"/>
              <a:t>normalią</a:t>
            </a:r>
            <a:r>
              <a:rPr lang="pl-PL" dirty="0"/>
              <a:t> </a:t>
            </a:r>
            <a:r>
              <a:rPr lang="pl-PL" dirty="0" err="1"/>
              <a:t>imuninės</a:t>
            </a:r>
            <a:r>
              <a:rPr lang="pl-PL" dirty="0"/>
              <a:t> </a:t>
            </a:r>
            <a:r>
              <a:rPr lang="pl-PL" dirty="0" err="1"/>
              <a:t>sistemos</a:t>
            </a:r>
            <a:r>
              <a:rPr lang="pl-PL" dirty="0"/>
              <a:t> </a:t>
            </a:r>
            <a:r>
              <a:rPr lang="pl-PL" dirty="0" err="1"/>
              <a:t>veiklą</a:t>
            </a:r>
            <a:endParaRPr lang="pl-PL" dirty="0"/>
          </a:p>
        </p:txBody>
      </p:sp>
      <p:pic>
        <p:nvPicPr>
          <p:cNvPr id="4" name="Obraz 3" descr="A colorful display of various foods including eggs, spinach, cheese, fish, and a vitamin D supplement.&#10;&#10;Zawartość wygenerowana przez AI może być niepoprawna.">
            <a:extLst>
              <a:ext uri="{FF2B5EF4-FFF2-40B4-BE49-F238E27FC236}">
                <a16:creationId xmlns:a16="http://schemas.microsoft.com/office/drawing/2014/main" id="{E8F26FA0-AA52-9ED1-40E9-DE1053DE0928}"/>
              </a:ext>
            </a:extLst>
          </p:cNvPr>
          <p:cNvPicPr>
            <a:picLocks noChangeAspect="1"/>
          </p:cNvPicPr>
          <p:nvPr/>
        </p:nvPicPr>
        <p:blipFill>
          <a:blip r:embed="rId3"/>
          <a:stretch>
            <a:fillRect/>
          </a:stretch>
        </p:blipFill>
        <p:spPr>
          <a:xfrm>
            <a:off x="6535119" y="3242858"/>
            <a:ext cx="4816552" cy="3206434"/>
          </a:xfrm>
          <a:prstGeom prst="rect">
            <a:avLst/>
          </a:prstGeom>
        </p:spPr>
      </p:pic>
    </p:spTree>
    <p:extLst>
      <p:ext uri="{BB962C8B-B14F-4D97-AF65-F5344CB8AC3E}">
        <p14:creationId xmlns:p14="http://schemas.microsoft.com/office/powerpoint/2010/main" val="63619934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D2A6-2A0B-0298-2ADC-80AD468BA6C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AA5D99-2ABC-F2B0-413E-4C0268506ADC}"/>
              </a:ext>
            </a:extLst>
          </p:cNvPr>
          <p:cNvSpPr>
            <a:spLocks noGrp="1"/>
          </p:cNvSpPr>
          <p:nvPr>
            <p:ph type="title"/>
          </p:nvPr>
        </p:nvSpPr>
        <p:spPr/>
        <p:txBody>
          <a:bodyPr/>
          <a:lstStyle/>
          <a:p>
            <a:r>
              <a:rPr lang="pl-PL" dirty="0" err="1"/>
              <a:t>Įdomybė</a:t>
            </a:r>
            <a:endParaRPr lang="pl-PL" dirty="0"/>
          </a:p>
        </p:txBody>
      </p:sp>
      <p:sp>
        <p:nvSpPr>
          <p:cNvPr id="7" name="Symbol zastępczy tekstu 6">
            <a:extLst>
              <a:ext uri="{FF2B5EF4-FFF2-40B4-BE49-F238E27FC236}">
                <a16:creationId xmlns:a16="http://schemas.microsoft.com/office/drawing/2014/main" id="{B93303A8-8A31-ACD2-D4F9-8D62DB647744}"/>
              </a:ext>
            </a:extLst>
          </p:cNvPr>
          <p:cNvSpPr>
            <a:spLocks noGrp="1"/>
          </p:cNvSpPr>
          <p:nvPr>
            <p:ph type="body" idx="1"/>
          </p:nvPr>
        </p:nvSpPr>
        <p:spPr/>
        <p:txBody>
          <a:bodyPr/>
          <a:lstStyle/>
          <a:p>
            <a:r>
              <a:rPr lang="pl-PL" dirty="0"/>
              <a:t>Ar </a:t>
            </a:r>
            <a:r>
              <a:rPr lang="pl-PL" dirty="0" err="1"/>
              <a:t>žinojai</a:t>
            </a:r>
            <a:r>
              <a:rPr lang="pl-PL" dirty="0"/>
              <a:t>...</a:t>
            </a:r>
          </a:p>
          <a:p>
            <a:r>
              <a:rPr lang="pl-PL" dirty="0" err="1"/>
              <a:t>kad</a:t>
            </a:r>
            <a:r>
              <a:rPr lang="pl-PL" dirty="0"/>
              <a:t> </a:t>
            </a:r>
            <a:r>
              <a:rPr lang="pl-PL" dirty="0" err="1"/>
              <a:t>vidutinis</a:t>
            </a:r>
            <a:r>
              <a:rPr lang="pl-PL" dirty="0"/>
              <a:t> </a:t>
            </a:r>
            <a:r>
              <a:rPr lang="pl-PL" dirty="0" err="1"/>
              <a:t>burokas</a:t>
            </a:r>
            <a:r>
              <a:rPr lang="pl-PL" dirty="0"/>
              <a:t> </a:t>
            </a:r>
            <a:r>
              <a:rPr lang="pl-PL" dirty="0" err="1"/>
              <a:t>sudaro</a:t>
            </a:r>
            <a:r>
              <a:rPr lang="pl-PL" dirty="0"/>
              <a:t> </a:t>
            </a:r>
            <a:r>
              <a:rPr lang="pl-PL" dirty="0" err="1"/>
              <a:t>daugiau</a:t>
            </a:r>
            <a:r>
              <a:rPr lang="pl-PL" dirty="0"/>
              <a:t> </a:t>
            </a:r>
            <a:r>
              <a:rPr lang="pl-PL" dirty="0" err="1"/>
              <a:t>nei</a:t>
            </a:r>
            <a:r>
              <a:rPr lang="pl-PL" dirty="0"/>
              <a:t> 85 % </a:t>
            </a:r>
            <a:r>
              <a:rPr lang="pl-PL" dirty="0" err="1"/>
              <a:t>vandens</a:t>
            </a:r>
            <a:r>
              <a:rPr lang="pl-PL" dirty="0"/>
              <a:t>?</a:t>
            </a:r>
          </a:p>
          <a:p>
            <a:r>
              <a:rPr lang="pl-PL" dirty="0" err="1"/>
              <a:t>Todėl</a:t>
            </a:r>
            <a:r>
              <a:rPr lang="pl-PL" dirty="0"/>
              <a:t> „Power </a:t>
            </a:r>
            <a:r>
              <a:rPr lang="pl-PL" dirty="0" err="1"/>
              <a:t>Beets</a:t>
            </a:r>
            <a:r>
              <a:rPr lang="pl-PL" dirty="0"/>
              <a:t>“ </a:t>
            </a:r>
            <a:r>
              <a:rPr lang="pl-PL" dirty="0" err="1"/>
              <a:t>gaminiuose</a:t>
            </a:r>
            <a:r>
              <a:rPr lang="pl-PL" dirty="0"/>
              <a:t> </a:t>
            </a:r>
            <a:r>
              <a:rPr lang="pl-PL" dirty="0" err="1"/>
              <a:t>naudojama</a:t>
            </a:r>
            <a:r>
              <a:rPr lang="pl-PL" dirty="0"/>
              <a:t> </a:t>
            </a:r>
            <a:r>
              <a:rPr lang="pl-PL" dirty="0" err="1"/>
              <a:t>koncentruota</a:t>
            </a:r>
            <a:r>
              <a:rPr lang="pl-PL" dirty="0"/>
              <a:t> forma, </a:t>
            </a:r>
            <a:r>
              <a:rPr lang="pl-PL" dirty="0" err="1"/>
              <a:t>dėl</a:t>
            </a:r>
            <a:r>
              <a:rPr lang="pl-PL" dirty="0"/>
              <a:t> </a:t>
            </a:r>
            <a:r>
              <a:rPr lang="pl-PL" dirty="0" err="1"/>
              <a:t>kurios</a:t>
            </a:r>
            <a:r>
              <a:rPr lang="pl-PL" dirty="0"/>
              <a:t> </a:t>
            </a:r>
            <a:r>
              <a:rPr lang="pl-PL" dirty="0" err="1"/>
              <a:t>gėrimą</a:t>
            </a:r>
            <a:r>
              <a:rPr lang="pl-PL" dirty="0"/>
              <a:t> </a:t>
            </a:r>
            <a:r>
              <a:rPr lang="pl-PL" dirty="0" err="1"/>
              <a:t>paruošti</a:t>
            </a:r>
            <a:r>
              <a:rPr lang="pl-PL" dirty="0"/>
              <a:t> </a:t>
            </a:r>
            <a:r>
              <a:rPr lang="pl-PL" dirty="0" err="1"/>
              <a:t>galima</a:t>
            </a:r>
            <a:r>
              <a:rPr lang="pl-PL" dirty="0"/>
              <a:t> </a:t>
            </a:r>
            <a:r>
              <a:rPr lang="pl-PL" dirty="0" err="1"/>
              <a:t>greitai</a:t>
            </a:r>
            <a:r>
              <a:rPr lang="pl-PL" dirty="0"/>
              <a:t> </a:t>
            </a:r>
            <a:r>
              <a:rPr lang="pl-PL" dirty="0" err="1"/>
              <a:t>ir</a:t>
            </a:r>
            <a:r>
              <a:rPr lang="pl-PL" dirty="0"/>
              <a:t> </a:t>
            </a:r>
            <a:r>
              <a:rPr lang="pl-PL" dirty="0" err="1"/>
              <a:t>patogiai</a:t>
            </a:r>
            <a:r>
              <a:rPr lang="pl-PL" dirty="0"/>
              <a:t>.</a:t>
            </a:r>
          </a:p>
        </p:txBody>
      </p:sp>
      <p:pic>
        <p:nvPicPr>
          <p:cNvPr id="2" name="Obraz 1" descr="Power Beets (210g) (6)">
            <a:extLst>
              <a:ext uri="{FF2B5EF4-FFF2-40B4-BE49-F238E27FC236}">
                <a16:creationId xmlns:a16="http://schemas.microsoft.com/office/drawing/2014/main" id="{3EB2499C-3E8C-1CD9-4680-F00027B6301C}"/>
              </a:ext>
            </a:extLst>
          </p:cNvPr>
          <p:cNvPicPr>
            <a:picLocks noChangeAspect="1"/>
          </p:cNvPicPr>
          <p:nvPr/>
        </p:nvPicPr>
        <p:blipFill>
          <a:blip r:embed="rId3"/>
          <a:stretch>
            <a:fillRect/>
          </a:stretch>
        </p:blipFill>
        <p:spPr>
          <a:xfrm>
            <a:off x="4959458" y="3429000"/>
            <a:ext cx="2939512" cy="2939512"/>
          </a:xfrm>
          <a:prstGeom prst="rect">
            <a:avLst/>
          </a:prstGeom>
        </p:spPr>
      </p:pic>
    </p:spTree>
    <p:extLst>
      <p:ext uri="{BB962C8B-B14F-4D97-AF65-F5344CB8AC3E}">
        <p14:creationId xmlns:p14="http://schemas.microsoft.com/office/powerpoint/2010/main" val="12491760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EF0BA-B283-83E4-313F-0EF84D3C90F5}"/>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84B11B4A-FF5A-BBF2-648E-310F03FFD4F5}"/>
              </a:ext>
            </a:extLst>
          </p:cNvPr>
          <p:cNvSpPr>
            <a:spLocks noGrp="1"/>
          </p:cNvSpPr>
          <p:nvPr>
            <p:ph type="title"/>
          </p:nvPr>
        </p:nvSpPr>
        <p:spPr/>
        <p:txBody>
          <a:bodyPr/>
          <a:lstStyle/>
          <a:p>
            <a:r>
              <a:rPr lang="pl-PL" dirty="0"/>
              <a:t>KODĖL „FLOW“?</a:t>
            </a:r>
          </a:p>
        </p:txBody>
      </p:sp>
      <p:sp>
        <p:nvSpPr>
          <p:cNvPr id="7" name="Symbol zastępczy tekstu 6">
            <a:extLst>
              <a:ext uri="{FF2B5EF4-FFF2-40B4-BE49-F238E27FC236}">
                <a16:creationId xmlns:a16="http://schemas.microsoft.com/office/drawing/2014/main" id="{C1F0BD9F-A4BE-10AF-F43F-C94CEF5225EE}"/>
              </a:ext>
            </a:extLst>
          </p:cNvPr>
          <p:cNvSpPr>
            <a:spLocks noGrp="1"/>
          </p:cNvSpPr>
          <p:nvPr>
            <p:ph type="body" idx="1"/>
          </p:nvPr>
        </p:nvSpPr>
        <p:spPr/>
        <p:txBody>
          <a:bodyPr>
            <a:normAutofit lnSpcReduction="10000"/>
          </a:bodyPr>
          <a:lstStyle/>
          <a:p>
            <a:r>
              <a:rPr lang="pl-PL" dirty="0" err="1"/>
              <a:t>Du</a:t>
            </a:r>
            <a:r>
              <a:rPr lang="pl-PL" dirty="0"/>
              <a:t> </a:t>
            </a:r>
            <a:r>
              <a:rPr lang="pl-PL" dirty="0" err="1"/>
              <a:t>produktai</a:t>
            </a:r>
            <a:r>
              <a:rPr lang="pl-PL" dirty="0"/>
              <a:t>. </a:t>
            </a:r>
            <a:r>
              <a:rPr lang="pl-PL" dirty="0" err="1"/>
              <a:t>Viena</a:t>
            </a:r>
            <a:r>
              <a:rPr lang="pl-PL" dirty="0"/>
              <a:t> </a:t>
            </a:r>
            <a:r>
              <a:rPr lang="pl-PL" dirty="0" err="1"/>
              <a:t>filosofija</a:t>
            </a:r>
            <a:r>
              <a:rPr lang="pl-PL" dirty="0"/>
              <a:t>.</a:t>
            </a:r>
          </a:p>
          <a:p>
            <a:r>
              <a:rPr lang="pl-PL" b="1" dirty="0" err="1"/>
              <a:t>Kodėl</a:t>
            </a:r>
            <a:r>
              <a:rPr lang="pl-PL" b="1" dirty="0"/>
              <a:t> </a:t>
            </a:r>
            <a:r>
              <a:rPr lang="pl-PL" b="1" dirty="0" err="1"/>
              <a:t>sujungėme</a:t>
            </a:r>
            <a:r>
              <a:rPr lang="pl-PL" b="1" dirty="0"/>
              <a:t> „</a:t>
            </a:r>
            <a:r>
              <a:rPr lang="pl-PL" b="1" dirty="0" err="1"/>
              <a:t>Solstic</a:t>
            </a:r>
            <a:r>
              <a:rPr lang="pl-PL" b="1" dirty="0"/>
              <a:t>“ </a:t>
            </a:r>
            <a:r>
              <a:rPr lang="pl-PL" b="1" dirty="0" err="1"/>
              <a:t>ir</a:t>
            </a:r>
            <a:r>
              <a:rPr lang="pl-PL" b="1" dirty="0"/>
              <a:t> „Power </a:t>
            </a:r>
            <a:r>
              <a:rPr lang="pl-PL" b="1" dirty="0" err="1"/>
              <a:t>Beets</a:t>
            </a:r>
            <a:r>
              <a:rPr lang="pl-PL" b="1" dirty="0"/>
              <a:t>“?</a:t>
            </a:r>
          </a:p>
          <a:p>
            <a:r>
              <a:rPr lang="pl-PL" dirty="0" err="1"/>
              <a:t>Kiekvienas</a:t>
            </a:r>
            <a:r>
              <a:rPr lang="pl-PL" dirty="0"/>
              <a:t> </a:t>
            </a:r>
            <a:r>
              <a:rPr lang="pl-PL" dirty="0" err="1"/>
              <a:t>iš</a:t>
            </a:r>
            <a:r>
              <a:rPr lang="pl-PL" dirty="0"/>
              <a:t> </a:t>
            </a:r>
            <a:r>
              <a:rPr lang="pl-PL" dirty="0" err="1"/>
              <a:t>šių</a:t>
            </a:r>
            <a:r>
              <a:rPr lang="pl-PL" dirty="0"/>
              <a:t> </a:t>
            </a:r>
            <a:r>
              <a:rPr lang="pl-PL" dirty="0" err="1"/>
              <a:t>produktų</a:t>
            </a:r>
            <a:r>
              <a:rPr lang="pl-PL" dirty="0"/>
              <a:t> </a:t>
            </a:r>
            <a:r>
              <a:rPr lang="pl-PL" dirty="0" err="1"/>
              <a:t>yra</a:t>
            </a:r>
            <a:r>
              <a:rPr lang="pl-PL" dirty="0"/>
              <a:t> </a:t>
            </a:r>
            <a:r>
              <a:rPr lang="pl-PL" dirty="0" err="1"/>
              <a:t>vertingas</a:t>
            </a:r>
            <a:r>
              <a:rPr lang="pl-PL" dirty="0"/>
              <a:t> </a:t>
            </a:r>
            <a:r>
              <a:rPr lang="pl-PL" dirty="0" err="1"/>
              <a:t>savaime</a:t>
            </a:r>
            <a:r>
              <a:rPr lang="pl-PL" dirty="0"/>
              <a:t>.</a:t>
            </a:r>
          </a:p>
          <a:p>
            <a:r>
              <a:rPr lang="pl-PL" dirty="0" err="1"/>
              <a:t>Tačiau</a:t>
            </a:r>
            <a:r>
              <a:rPr lang="pl-PL" dirty="0"/>
              <a:t> kartu </a:t>
            </a:r>
            <a:r>
              <a:rPr lang="pl-PL" dirty="0" err="1"/>
              <a:t>jie</a:t>
            </a:r>
            <a:r>
              <a:rPr lang="pl-PL" dirty="0"/>
              <a:t> </a:t>
            </a:r>
            <a:r>
              <a:rPr lang="pl-PL" dirty="0" err="1"/>
              <a:t>sukuria</a:t>
            </a:r>
            <a:r>
              <a:rPr lang="pl-PL" dirty="0"/>
              <a:t> </a:t>
            </a:r>
            <a:r>
              <a:rPr lang="pl-PL" dirty="0" err="1"/>
              <a:t>kažką</a:t>
            </a:r>
            <a:r>
              <a:rPr lang="pl-PL" dirty="0"/>
              <a:t> </a:t>
            </a:r>
            <a:r>
              <a:rPr lang="pl-PL" dirty="0" err="1"/>
              <a:t>daugiau</a:t>
            </a:r>
            <a:r>
              <a:rPr lang="pl-PL" dirty="0"/>
              <a:t>.</a:t>
            </a:r>
          </a:p>
          <a:p>
            <a:r>
              <a:rPr lang="pl-PL" b="1" dirty="0"/>
              <a:t>„FLOW“ </a:t>
            </a:r>
            <a:r>
              <a:rPr lang="pl-PL" dirty="0"/>
              <a:t>– tai </a:t>
            </a:r>
            <a:r>
              <a:rPr lang="pl-PL" dirty="0" err="1"/>
              <a:t>derinys</a:t>
            </a:r>
            <a:r>
              <a:rPr lang="pl-PL" dirty="0"/>
              <a:t>:</a:t>
            </a:r>
          </a:p>
          <a:p>
            <a:r>
              <a:rPr lang="pl-PL" dirty="0" err="1"/>
              <a:t>natūralių</a:t>
            </a:r>
            <a:r>
              <a:rPr lang="pl-PL" dirty="0"/>
              <a:t> </a:t>
            </a:r>
            <a:r>
              <a:rPr lang="pl-PL" dirty="0" err="1"/>
              <a:t>augalinių</a:t>
            </a:r>
            <a:r>
              <a:rPr lang="pl-PL" dirty="0"/>
              <a:t> </a:t>
            </a:r>
            <a:r>
              <a:rPr lang="pl-PL" dirty="0" err="1"/>
              <a:t>ekstraktų</a:t>
            </a:r>
            <a:r>
              <a:rPr lang="pl-PL" dirty="0"/>
              <a:t>,</a:t>
            </a:r>
          </a:p>
          <a:p>
            <a:r>
              <a:rPr lang="pl-PL" dirty="0" err="1"/>
              <a:t>raudonųjų</a:t>
            </a:r>
            <a:r>
              <a:rPr lang="pl-PL" dirty="0"/>
              <a:t> </a:t>
            </a:r>
            <a:r>
              <a:rPr lang="pl-PL" dirty="0" err="1"/>
              <a:t>burokėlių</a:t>
            </a:r>
            <a:r>
              <a:rPr lang="pl-PL" dirty="0"/>
              <a:t> </a:t>
            </a:r>
            <a:r>
              <a:rPr lang="pl-PL" dirty="0" err="1"/>
              <a:t>koncentrato</a:t>
            </a:r>
            <a:r>
              <a:rPr lang="pl-PL" dirty="0"/>
              <a:t>,</a:t>
            </a:r>
          </a:p>
          <a:p>
            <a:r>
              <a:rPr lang="pl-PL" dirty="0" err="1"/>
              <a:t>vitaminų</a:t>
            </a:r>
            <a:r>
              <a:rPr lang="pl-PL" dirty="0"/>
              <a:t> </a:t>
            </a:r>
            <a:r>
              <a:rPr lang="pl-PL" dirty="0" err="1"/>
              <a:t>ir</a:t>
            </a:r>
            <a:r>
              <a:rPr lang="pl-PL" dirty="0"/>
              <a:t> </a:t>
            </a:r>
            <a:r>
              <a:rPr lang="pl-PL" dirty="0" err="1"/>
              <a:t>mineralų</a:t>
            </a:r>
            <a:r>
              <a:rPr lang="pl-PL" dirty="0"/>
              <a:t>,</a:t>
            </a:r>
          </a:p>
          <a:p>
            <a:r>
              <a:rPr lang="pl-PL" dirty="0" err="1"/>
              <a:t>patogumo</a:t>
            </a:r>
            <a:r>
              <a:rPr lang="pl-PL" dirty="0"/>
              <a:t> </a:t>
            </a:r>
            <a:r>
              <a:rPr lang="pl-PL" dirty="0" err="1"/>
              <a:t>kasdieniniam</a:t>
            </a:r>
            <a:r>
              <a:rPr lang="pl-PL" dirty="0"/>
              <a:t> </a:t>
            </a:r>
            <a:r>
              <a:rPr lang="pl-PL" dirty="0" err="1"/>
              <a:t>vartojimui</a:t>
            </a:r>
            <a:r>
              <a:rPr lang="pl-PL" dirty="0"/>
              <a:t>,</a:t>
            </a:r>
          </a:p>
          <a:p>
            <a:r>
              <a:rPr lang="pl-PL" dirty="0" err="1"/>
              <a:t>puikaus</a:t>
            </a:r>
            <a:r>
              <a:rPr lang="pl-PL" dirty="0"/>
              <a:t> </a:t>
            </a:r>
            <a:r>
              <a:rPr lang="pl-PL" dirty="0" err="1"/>
              <a:t>skonio</a:t>
            </a:r>
            <a:r>
              <a:rPr lang="pl-PL" dirty="0"/>
              <a:t>.</a:t>
            </a:r>
          </a:p>
          <a:p>
            <a:r>
              <a:rPr lang="pl-PL" dirty="0"/>
              <a:t>Tai </a:t>
            </a:r>
            <a:r>
              <a:rPr lang="pl-PL" dirty="0" err="1"/>
              <a:t>paprastas</a:t>
            </a:r>
            <a:r>
              <a:rPr lang="pl-PL" dirty="0"/>
              <a:t> </a:t>
            </a:r>
            <a:r>
              <a:rPr lang="pl-PL" dirty="0" err="1"/>
              <a:t>ritualas</a:t>
            </a:r>
            <a:r>
              <a:rPr lang="pl-PL" dirty="0"/>
              <a:t>, </a:t>
            </a:r>
            <a:r>
              <a:rPr lang="pl-PL" dirty="0" err="1"/>
              <a:t>kurį</a:t>
            </a:r>
            <a:r>
              <a:rPr lang="pl-PL" dirty="0"/>
              <a:t> gali </a:t>
            </a:r>
            <a:r>
              <a:rPr lang="pl-PL" dirty="0" err="1"/>
              <a:t>įtraukti</a:t>
            </a:r>
            <a:r>
              <a:rPr lang="pl-PL" dirty="0"/>
              <a:t> į </a:t>
            </a:r>
            <a:r>
              <a:rPr lang="pl-PL" dirty="0" err="1"/>
              <a:t>savo</a:t>
            </a:r>
            <a:r>
              <a:rPr lang="pl-PL" dirty="0"/>
              <a:t> </a:t>
            </a:r>
            <a:r>
              <a:rPr lang="pl-PL" dirty="0" err="1"/>
              <a:t>dieną</a:t>
            </a:r>
            <a:r>
              <a:rPr lang="pl-PL" dirty="0"/>
              <a:t> </a:t>
            </a:r>
            <a:r>
              <a:rPr lang="pl-PL" dirty="0" err="1"/>
              <a:t>jau</a:t>
            </a:r>
            <a:r>
              <a:rPr lang="pl-PL" dirty="0"/>
              <a:t> </a:t>
            </a:r>
            <a:r>
              <a:rPr lang="pl-PL" dirty="0" err="1"/>
              <a:t>nuo</a:t>
            </a:r>
            <a:r>
              <a:rPr lang="pl-PL" dirty="0"/>
              <a:t> pat ryto.</a:t>
            </a:r>
          </a:p>
        </p:txBody>
      </p:sp>
    </p:spTree>
    <p:extLst>
      <p:ext uri="{BB962C8B-B14F-4D97-AF65-F5344CB8AC3E}">
        <p14:creationId xmlns:p14="http://schemas.microsoft.com/office/powerpoint/2010/main" val="313916266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5A94-6126-76FA-B942-4D0717DAE37C}"/>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DFE39937-976F-B118-99FE-D6D9B966A9A7}"/>
              </a:ext>
            </a:extLst>
          </p:cNvPr>
          <p:cNvSpPr>
            <a:spLocks noGrp="1"/>
          </p:cNvSpPr>
          <p:nvPr>
            <p:ph type="title"/>
          </p:nvPr>
        </p:nvSpPr>
        <p:spPr/>
        <p:txBody>
          <a:bodyPr/>
          <a:lstStyle/>
          <a:p>
            <a:r>
              <a:rPr lang="pl-PL" dirty="0"/>
              <a:t>„FLOW“ </a:t>
            </a:r>
            <a:r>
              <a:rPr lang="pl-PL" dirty="0" err="1"/>
              <a:t>nėra</a:t>
            </a:r>
            <a:r>
              <a:rPr lang="pl-PL" dirty="0"/>
              <a:t> </a:t>
            </a:r>
            <a:r>
              <a:rPr lang="pl-PL" dirty="0" err="1"/>
              <a:t>mišinys</a:t>
            </a:r>
            <a:r>
              <a:rPr lang="pl-PL" dirty="0"/>
              <a:t>.</a:t>
            </a:r>
          </a:p>
        </p:txBody>
      </p:sp>
      <p:sp>
        <p:nvSpPr>
          <p:cNvPr id="7" name="Symbol zastępczy tekstu 6">
            <a:extLst>
              <a:ext uri="{FF2B5EF4-FFF2-40B4-BE49-F238E27FC236}">
                <a16:creationId xmlns:a16="http://schemas.microsoft.com/office/drawing/2014/main" id="{1E27B53B-C14B-60F2-66B3-FE2A7AC880D6}"/>
              </a:ext>
            </a:extLst>
          </p:cNvPr>
          <p:cNvSpPr>
            <a:spLocks noGrp="1"/>
          </p:cNvSpPr>
          <p:nvPr>
            <p:ph type="body" idx="1"/>
          </p:nvPr>
        </p:nvSpPr>
        <p:spPr/>
        <p:txBody>
          <a:bodyPr/>
          <a:lstStyle/>
          <a:p>
            <a:r>
              <a:rPr lang="pl-PL" dirty="0"/>
              <a:t>Tai </a:t>
            </a:r>
            <a:r>
              <a:rPr lang="pl-PL" dirty="0" err="1"/>
              <a:t>kasdienis</a:t>
            </a:r>
            <a:r>
              <a:rPr lang="pl-PL" dirty="0"/>
              <a:t> </a:t>
            </a:r>
            <a:r>
              <a:rPr lang="pl-PL" dirty="0" err="1"/>
              <a:t>ritualas</a:t>
            </a:r>
            <a:r>
              <a:rPr lang="pl-PL" dirty="0"/>
              <a:t>.</a:t>
            </a:r>
          </a:p>
          <a:p>
            <a:r>
              <a:rPr lang="pl-PL" dirty="0"/>
              <a:t>Mes </a:t>
            </a:r>
            <a:r>
              <a:rPr lang="pl-PL" dirty="0" err="1"/>
              <a:t>nenorėjome</a:t>
            </a:r>
            <a:r>
              <a:rPr lang="pl-PL" dirty="0"/>
              <a:t> </a:t>
            </a:r>
            <a:r>
              <a:rPr lang="pl-PL" dirty="0" err="1"/>
              <a:t>sukurti</a:t>
            </a:r>
            <a:r>
              <a:rPr lang="pl-PL" dirty="0"/>
              <a:t> dar </a:t>
            </a:r>
            <a:r>
              <a:rPr lang="pl-PL" dirty="0" err="1"/>
              <a:t>vieno</a:t>
            </a:r>
            <a:r>
              <a:rPr lang="pl-PL" dirty="0"/>
              <a:t> </a:t>
            </a:r>
            <a:r>
              <a:rPr lang="pl-PL" dirty="0" err="1"/>
              <a:t>produkto</a:t>
            </a:r>
            <a:r>
              <a:rPr lang="pl-PL" dirty="0"/>
              <a:t>.</a:t>
            </a:r>
          </a:p>
          <a:p>
            <a:r>
              <a:rPr lang="pl-PL" dirty="0" err="1"/>
              <a:t>Norėjome</a:t>
            </a:r>
            <a:r>
              <a:rPr lang="pl-PL" dirty="0"/>
              <a:t> </a:t>
            </a:r>
            <a:r>
              <a:rPr lang="pl-PL" dirty="0" err="1"/>
              <a:t>sukurti</a:t>
            </a:r>
            <a:r>
              <a:rPr lang="pl-PL" dirty="0"/>
              <a:t> </a:t>
            </a:r>
            <a:r>
              <a:rPr lang="pl-PL" b="1" dirty="0" err="1"/>
              <a:t>įprotį</a:t>
            </a:r>
            <a:r>
              <a:rPr lang="pl-PL" dirty="0"/>
              <a:t>.</a:t>
            </a:r>
          </a:p>
          <a:p>
            <a:r>
              <a:rPr lang="pl-PL" dirty="0"/>
              <a:t>Juk </a:t>
            </a:r>
            <a:r>
              <a:rPr lang="pl-PL" dirty="0" err="1"/>
              <a:t>sveikatos</a:t>
            </a:r>
            <a:r>
              <a:rPr lang="pl-PL" dirty="0"/>
              <a:t> </a:t>
            </a:r>
            <a:r>
              <a:rPr lang="pl-PL" dirty="0" err="1"/>
              <a:t>negalima</a:t>
            </a:r>
            <a:r>
              <a:rPr lang="pl-PL" dirty="0"/>
              <a:t> </a:t>
            </a:r>
            <a:r>
              <a:rPr lang="pl-PL" dirty="0" err="1"/>
              <a:t>puoselėti</a:t>
            </a:r>
            <a:r>
              <a:rPr lang="pl-PL" dirty="0"/>
              <a:t> tik kartą per </a:t>
            </a:r>
            <a:r>
              <a:rPr lang="pl-PL" dirty="0" err="1"/>
              <a:t>mėnesį</a:t>
            </a:r>
            <a:r>
              <a:rPr lang="pl-PL" dirty="0"/>
              <a:t>.</a:t>
            </a:r>
          </a:p>
          <a:p>
            <a:r>
              <a:rPr lang="pl-PL" dirty="0"/>
              <a:t>Ją </a:t>
            </a:r>
            <a:r>
              <a:rPr lang="pl-PL" dirty="0" err="1"/>
              <a:t>puoselėjame</a:t>
            </a:r>
            <a:r>
              <a:rPr lang="pl-PL" dirty="0"/>
              <a:t> </a:t>
            </a:r>
            <a:r>
              <a:rPr lang="pl-PL" dirty="0" err="1"/>
              <a:t>kiekvieną</a:t>
            </a:r>
            <a:r>
              <a:rPr lang="pl-PL" dirty="0"/>
              <a:t> </a:t>
            </a:r>
            <a:r>
              <a:rPr lang="pl-PL" dirty="0" err="1"/>
              <a:t>dieną</a:t>
            </a:r>
            <a:r>
              <a:rPr lang="pl-PL" dirty="0"/>
              <a:t>.</a:t>
            </a:r>
          </a:p>
          <a:p>
            <a:r>
              <a:rPr lang="pl-PL" dirty="0" err="1"/>
              <a:t>Vienas</a:t>
            </a:r>
            <a:r>
              <a:rPr lang="pl-PL" dirty="0"/>
              <a:t> </a:t>
            </a:r>
            <a:r>
              <a:rPr lang="pl-PL" dirty="0" err="1"/>
              <a:t>stiklinis</a:t>
            </a:r>
            <a:r>
              <a:rPr lang="pl-PL" dirty="0"/>
              <a:t>.</a:t>
            </a:r>
          </a:p>
          <a:p>
            <a:r>
              <a:rPr lang="pl-PL" dirty="0" err="1"/>
              <a:t>Viena</a:t>
            </a:r>
            <a:r>
              <a:rPr lang="pl-PL" dirty="0"/>
              <a:t> </a:t>
            </a:r>
            <a:r>
              <a:rPr lang="pl-PL" dirty="0" err="1"/>
              <a:t>minutė</a:t>
            </a:r>
            <a:r>
              <a:rPr lang="pl-PL" dirty="0"/>
              <a:t>.</a:t>
            </a:r>
          </a:p>
          <a:p>
            <a:r>
              <a:rPr lang="pl-PL" dirty="0" err="1"/>
              <a:t>Kiekvieną</a:t>
            </a:r>
            <a:r>
              <a:rPr lang="pl-PL" dirty="0"/>
              <a:t> rytą.</a:t>
            </a:r>
          </a:p>
          <a:p>
            <a:br>
              <a:rPr lang="pl-PL" dirty="0"/>
            </a:br>
            <a:endParaRPr lang="pl-PL" dirty="0"/>
          </a:p>
          <a:p>
            <a:endParaRPr lang="pl-PL" dirty="0"/>
          </a:p>
        </p:txBody>
      </p:sp>
      <p:pic>
        <p:nvPicPr>
          <p:cNvPr id="4" name="Obraz 3" descr="Flow YOUR DAILY ENERGY RITUAL&#10;&#10;Zawartość wygenerowana przez AI może być niepoprawna.">
            <a:extLst>
              <a:ext uri="{FF2B5EF4-FFF2-40B4-BE49-F238E27FC236}">
                <a16:creationId xmlns:a16="http://schemas.microsoft.com/office/drawing/2014/main" id="{584ED0BB-DED8-712F-3675-E09C43A08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281" y="3887922"/>
            <a:ext cx="4985288" cy="2175752"/>
          </a:xfrm>
          <a:prstGeom prst="rect">
            <a:avLst/>
          </a:prstGeom>
        </p:spPr>
      </p:pic>
    </p:spTree>
    <p:extLst>
      <p:ext uri="{BB962C8B-B14F-4D97-AF65-F5344CB8AC3E}">
        <p14:creationId xmlns:p14="http://schemas.microsoft.com/office/powerpoint/2010/main" val="379461943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0807-730F-5A36-BBB4-BCCCD41C940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E3D813F-666F-CEA3-03E6-EC84A7807654}"/>
              </a:ext>
            </a:extLst>
          </p:cNvPr>
          <p:cNvSpPr>
            <a:spLocks noGrp="1"/>
          </p:cNvSpPr>
          <p:nvPr>
            <p:ph type="title"/>
          </p:nvPr>
        </p:nvSpPr>
        <p:spPr/>
        <p:txBody>
          <a:bodyPr/>
          <a:lstStyle/>
          <a:p>
            <a:r>
              <a:rPr lang="pl-PL" dirty="0" err="1"/>
              <a:t>Kaip</a:t>
            </a:r>
            <a:r>
              <a:rPr lang="pl-PL" dirty="0"/>
              <a:t> </a:t>
            </a:r>
            <a:r>
              <a:rPr lang="pl-PL" dirty="0" err="1"/>
              <a:t>paruošti</a:t>
            </a:r>
            <a:r>
              <a:rPr lang="pl-PL" dirty="0"/>
              <a:t> „FLOW“?</a:t>
            </a:r>
          </a:p>
        </p:txBody>
      </p:sp>
      <p:sp>
        <p:nvSpPr>
          <p:cNvPr id="7" name="Symbol zastępczy tekstu 6">
            <a:extLst>
              <a:ext uri="{FF2B5EF4-FFF2-40B4-BE49-F238E27FC236}">
                <a16:creationId xmlns:a16="http://schemas.microsoft.com/office/drawing/2014/main" id="{D4B79AF4-1232-2542-12A1-6912942EB3A5}"/>
              </a:ext>
            </a:extLst>
          </p:cNvPr>
          <p:cNvSpPr>
            <a:spLocks noGrp="1"/>
          </p:cNvSpPr>
          <p:nvPr>
            <p:ph type="body" idx="1"/>
          </p:nvPr>
        </p:nvSpPr>
        <p:spPr/>
        <p:txBody>
          <a:bodyPr/>
          <a:lstStyle/>
          <a:p>
            <a:r>
              <a:rPr lang="pl-PL" dirty="0"/>
              <a:t>🥤</a:t>
            </a:r>
          </a:p>
          <a:p>
            <a:pPr marL="342900" indent="-342900">
              <a:buFont typeface="Wingdings" panose="05000000000000000000" pitchFamily="2" charset="2"/>
              <a:buChar char="Ø"/>
            </a:pPr>
            <a:r>
              <a:rPr lang="pl-PL" dirty="0"/>
              <a:t>1 „</a:t>
            </a:r>
            <a:r>
              <a:rPr lang="pl-PL" dirty="0" err="1"/>
              <a:t>Solstic</a:t>
            </a:r>
            <a:r>
              <a:rPr lang="pl-PL" dirty="0"/>
              <a:t>“ </a:t>
            </a:r>
            <a:r>
              <a:rPr lang="pl-PL" dirty="0" err="1"/>
              <a:t>maišelis</a:t>
            </a:r>
            <a:endParaRPr lang="pl-PL" dirty="0"/>
          </a:p>
          <a:p>
            <a:pPr marL="342900" indent="-342900">
              <a:buFont typeface="Wingdings" panose="05000000000000000000" pitchFamily="2" charset="2"/>
              <a:buChar char="Ø"/>
            </a:pPr>
            <a:r>
              <a:rPr lang="pl-PL" dirty="0"/>
              <a:t>1 „Power </a:t>
            </a:r>
            <a:r>
              <a:rPr lang="pl-PL" dirty="0" err="1"/>
              <a:t>Beets</a:t>
            </a:r>
            <a:r>
              <a:rPr lang="pl-PL" dirty="0"/>
              <a:t>“ </a:t>
            </a:r>
            <a:r>
              <a:rPr lang="pl-PL" dirty="0" err="1"/>
              <a:t>maišelis</a:t>
            </a:r>
            <a:r>
              <a:rPr lang="pl-PL" dirty="0"/>
              <a:t> / </a:t>
            </a:r>
            <a:r>
              <a:rPr lang="pl-PL" dirty="0" err="1"/>
              <a:t>matavimo</a:t>
            </a:r>
            <a:r>
              <a:rPr lang="pl-PL" dirty="0"/>
              <a:t> </a:t>
            </a:r>
            <a:r>
              <a:rPr lang="pl-PL" dirty="0" err="1"/>
              <a:t>šaukštelis</a:t>
            </a:r>
            <a:endParaRPr lang="pl-PL" dirty="0"/>
          </a:p>
          <a:p>
            <a:pPr marL="342900" indent="-342900">
              <a:buFont typeface="Wingdings" panose="05000000000000000000" pitchFamily="2" charset="2"/>
              <a:buChar char="Ø"/>
            </a:pPr>
            <a:r>
              <a:rPr lang="pl-PL" dirty="0"/>
              <a:t>900 ml </a:t>
            </a:r>
            <a:r>
              <a:rPr lang="pl-PL" dirty="0" err="1"/>
              <a:t>vandens</a:t>
            </a:r>
            <a:endParaRPr lang="pl-PL" dirty="0"/>
          </a:p>
          <a:p>
            <a:pPr marL="342900" indent="-342900">
              <a:buFont typeface="Wingdings" panose="05000000000000000000" pitchFamily="2" charset="2"/>
              <a:buChar char="Ø"/>
            </a:pPr>
            <a:r>
              <a:rPr lang="pl-PL" dirty="0" err="1"/>
              <a:t>Sumaišykite</a:t>
            </a:r>
            <a:endParaRPr lang="pl-PL" dirty="0"/>
          </a:p>
          <a:p>
            <a:pPr marL="342900" indent="-342900">
              <a:buFont typeface="Wingdings" panose="05000000000000000000" pitchFamily="2" charset="2"/>
              <a:buChar char="Ø"/>
            </a:pPr>
            <a:r>
              <a:rPr lang="pl-PL" dirty="0" err="1"/>
              <a:t>Paruošta</a:t>
            </a:r>
            <a:endParaRPr lang="pl-PL" dirty="0"/>
          </a:p>
          <a:p>
            <a:r>
              <a:rPr lang="pl-PL" dirty="0" err="1"/>
              <a:t>Natūraliai</a:t>
            </a:r>
            <a:r>
              <a:rPr lang="pl-PL" dirty="0"/>
              <a:t> </a:t>
            </a:r>
            <a:r>
              <a:rPr lang="pl-PL" dirty="0" err="1"/>
              <a:t>skanus</a:t>
            </a:r>
            <a:r>
              <a:rPr lang="pl-PL" dirty="0"/>
              <a:t> </a:t>
            </a:r>
            <a:r>
              <a:rPr lang="pl-PL" dirty="0" err="1"/>
              <a:t>gėrimas</a:t>
            </a:r>
            <a:r>
              <a:rPr lang="pl-PL" dirty="0"/>
              <a:t>, </a:t>
            </a:r>
            <a:r>
              <a:rPr lang="pl-PL" dirty="0" err="1"/>
              <a:t>paruoštas</a:t>
            </a:r>
            <a:r>
              <a:rPr lang="pl-PL" dirty="0"/>
              <a:t> per </a:t>
            </a:r>
            <a:r>
              <a:rPr lang="pl-PL" dirty="0" err="1"/>
              <a:t>mažiau</a:t>
            </a:r>
            <a:r>
              <a:rPr lang="pl-PL" dirty="0"/>
              <a:t> </a:t>
            </a:r>
            <a:r>
              <a:rPr lang="pl-PL" dirty="0" err="1"/>
              <a:t>nei</a:t>
            </a:r>
            <a:r>
              <a:rPr lang="pl-PL" dirty="0"/>
              <a:t> minutę.</a:t>
            </a:r>
          </a:p>
          <a:p>
            <a:br>
              <a:rPr lang="pl-PL" dirty="0"/>
            </a:br>
            <a:endParaRPr lang="pl-PL" dirty="0"/>
          </a:p>
          <a:p>
            <a:endParaRPr lang="pl-PL" dirty="0"/>
          </a:p>
        </p:txBody>
      </p:sp>
    </p:spTree>
    <p:extLst>
      <p:ext uri="{BB962C8B-B14F-4D97-AF65-F5344CB8AC3E}">
        <p14:creationId xmlns:p14="http://schemas.microsoft.com/office/powerpoint/2010/main" val="26983032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41E08-D8AD-6958-8B6D-AD0ED5E5F18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C9D50E5B-0E1F-E2F8-480A-845F6AEEA340}"/>
              </a:ext>
            </a:extLst>
          </p:cNvPr>
          <p:cNvSpPr>
            <a:spLocks noGrp="1"/>
          </p:cNvSpPr>
          <p:nvPr>
            <p:ph type="title"/>
          </p:nvPr>
        </p:nvSpPr>
        <p:spPr/>
        <p:txBody>
          <a:bodyPr/>
          <a:lstStyle/>
          <a:p>
            <a:r>
              <a:rPr lang="pl-PL" dirty="0"/>
              <a:t>Koks </a:t>
            </a:r>
            <a:r>
              <a:rPr lang="pl-PL" dirty="0" err="1"/>
              <a:t>yra</a:t>
            </a:r>
            <a:r>
              <a:rPr lang="pl-PL" dirty="0"/>
              <a:t> „FLOW“ </a:t>
            </a:r>
            <a:r>
              <a:rPr lang="pl-PL" dirty="0" err="1"/>
              <a:t>skonis</a:t>
            </a:r>
            <a:r>
              <a:rPr lang="pl-PL" dirty="0"/>
              <a:t>?</a:t>
            </a:r>
          </a:p>
        </p:txBody>
      </p:sp>
      <p:sp>
        <p:nvSpPr>
          <p:cNvPr id="7" name="Symbol zastępczy tekstu 6">
            <a:extLst>
              <a:ext uri="{FF2B5EF4-FFF2-40B4-BE49-F238E27FC236}">
                <a16:creationId xmlns:a16="http://schemas.microsoft.com/office/drawing/2014/main" id="{6822DE07-A7CC-1E1F-9AA5-592EC5E9073E}"/>
              </a:ext>
            </a:extLst>
          </p:cNvPr>
          <p:cNvSpPr>
            <a:spLocks noGrp="1"/>
          </p:cNvSpPr>
          <p:nvPr>
            <p:ph type="body" idx="1"/>
          </p:nvPr>
        </p:nvSpPr>
        <p:spPr/>
        <p:txBody>
          <a:bodyPr/>
          <a:lstStyle/>
          <a:p>
            <a:r>
              <a:rPr lang="pl-PL" dirty="0"/>
              <a:t>Tai </a:t>
            </a:r>
            <a:r>
              <a:rPr lang="pl-PL" dirty="0" err="1"/>
              <a:t>vienas</a:t>
            </a:r>
            <a:r>
              <a:rPr lang="pl-PL" dirty="0"/>
              <a:t> </a:t>
            </a:r>
            <a:r>
              <a:rPr lang="pl-PL" dirty="0" err="1"/>
              <a:t>iš</a:t>
            </a:r>
            <a:r>
              <a:rPr lang="pl-PL" dirty="0"/>
              <a:t> </a:t>
            </a:r>
            <a:r>
              <a:rPr lang="pl-PL" dirty="0" err="1"/>
              <a:t>dažniausiai</a:t>
            </a:r>
            <a:r>
              <a:rPr lang="pl-PL" dirty="0"/>
              <a:t> </a:t>
            </a:r>
            <a:r>
              <a:rPr lang="pl-PL" dirty="0" err="1"/>
              <a:t>užduodamų</a:t>
            </a:r>
            <a:r>
              <a:rPr lang="pl-PL" dirty="0"/>
              <a:t> </a:t>
            </a:r>
            <a:r>
              <a:rPr lang="pl-PL" dirty="0" err="1"/>
              <a:t>klausimų</a:t>
            </a:r>
            <a:r>
              <a:rPr lang="pl-PL" dirty="0"/>
              <a:t>.</a:t>
            </a:r>
          </a:p>
          <a:p>
            <a:r>
              <a:rPr lang="pl-PL" dirty="0" err="1"/>
              <a:t>Dauguma</a:t>
            </a:r>
            <a:r>
              <a:rPr lang="pl-PL" dirty="0"/>
              <a:t> </a:t>
            </a:r>
            <a:r>
              <a:rPr lang="pl-PL" dirty="0" err="1"/>
              <a:t>žmonių</a:t>
            </a:r>
            <a:r>
              <a:rPr lang="pl-PL" dirty="0"/>
              <a:t> </a:t>
            </a:r>
            <a:r>
              <a:rPr lang="pl-PL" dirty="0" err="1"/>
              <a:t>tikisi</a:t>
            </a:r>
            <a:r>
              <a:rPr lang="pl-PL" dirty="0"/>
              <a:t>, </a:t>
            </a:r>
            <a:r>
              <a:rPr lang="pl-PL" dirty="0" err="1"/>
              <a:t>kad</a:t>
            </a:r>
            <a:r>
              <a:rPr lang="pl-PL" dirty="0"/>
              <a:t> </a:t>
            </a:r>
            <a:r>
              <a:rPr lang="pl-PL" dirty="0" err="1"/>
              <a:t>skonis</a:t>
            </a:r>
            <a:r>
              <a:rPr lang="pl-PL" dirty="0"/>
              <a:t> </a:t>
            </a:r>
            <a:r>
              <a:rPr lang="pl-PL" dirty="0" err="1"/>
              <a:t>bus</a:t>
            </a:r>
            <a:r>
              <a:rPr lang="pl-PL" dirty="0"/>
              <a:t> </a:t>
            </a:r>
            <a:r>
              <a:rPr lang="pl-PL" dirty="0" err="1"/>
              <a:t>burokėlių</a:t>
            </a:r>
            <a:r>
              <a:rPr lang="pl-PL" dirty="0"/>
              <a:t>.</a:t>
            </a:r>
          </a:p>
          <a:p>
            <a:r>
              <a:rPr lang="pl-PL" dirty="0"/>
              <a:t>O </a:t>
            </a:r>
            <a:r>
              <a:rPr lang="pl-PL" dirty="0" err="1"/>
              <a:t>tada</a:t>
            </a:r>
            <a:r>
              <a:rPr lang="pl-PL" dirty="0"/>
              <a:t>...</a:t>
            </a:r>
          </a:p>
          <a:p>
            <a:r>
              <a:rPr lang="pl-PL" dirty="0"/>
              <a:t>😊</a:t>
            </a:r>
          </a:p>
          <a:p>
            <a:r>
              <a:rPr lang="pl-PL" dirty="0"/>
              <a:t>„...ar tai </a:t>
            </a:r>
            <a:r>
              <a:rPr lang="pl-PL" dirty="0" err="1"/>
              <a:t>tikrai</a:t>
            </a:r>
            <a:r>
              <a:rPr lang="pl-PL" dirty="0"/>
              <a:t> </a:t>
            </a:r>
            <a:r>
              <a:rPr lang="pl-PL" dirty="0" err="1"/>
              <a:t>pagaminta</a:t>
            </a:r>
            <a:r>
              <a:rPr lang="pl-PL" dirty="0"/>
              <a:t> </a:t>
            </a:r>
            <a:r>
              <a:rPr lang="pl-PL" dirty="0" err="1"/>
              <a:t>iš</a:t>
            </a:r>
            <a:r>
              <a:rPr lang="pl-PL" dirty="0"/>
              <a:t> </a:t>
            </a:r>
            <a:r>
              <a:rPr lang="pl-PL" dirty="0" err="1"/>
              <a:t>burokėlių</a:t>
            </a:r>
            <a:r>
              <a:rPr lang="pl-PL" dirty="0"/>
              <a:t>?“</a:t>
            </a:r>
          </a:p>
          <a:p>
            <a:r>
              <a:rPr lang="pl-PL" dirty="0"/>
              <a:t>„</a:t>
            </a:r>
            <a:r>
              <a:rPr lang="pl-PL" dirty="0" err="1"/>
              <a:t>Solstica</a:t>
            </a:r>
            <a:r>
              <a:rPr lang="pl-PL" dirty="0"/>
              <a:t>“ </a:t>
            </a:r>
            <a:r>
              <a:rPr lang="pl-PL" dirty="0" err="1"/>
              <a:t>vaisių</a:t>
            </a:r>
            <a:r>
              <a:rPr lang="pl-PL" dirty="0"/>
              <a:t> </a:t>
            </a:r>
            <a:r>
              <a:rPr lang="pl-PL" dirty="0" err="1"/>
              <a:t>natų</a:t>
            </a:r>
            <a:r>
              <a:rPr lang="pl-PL" dirty="0"/>
              <a:t> </a:t>
            </a:r>
            <a:r>
              <a:rPr lang="pl-PL" dirty="0" err="1"/>
              <a:t>ir</a:t>
            </a:r>
            <a:r>
              <a:rPr lang="pl-PL" dirty="0"/>
              <a:t> „Power </a:t>
            </a:r>
            <a:r>
              <a:rPr lang="pl-PL" dirty="0" err="1"/>
              <a:t>Beets</a:t>
            </a:r>
            <a:r>
              <a:rPr lang="pl-PL" dirty="0"/>
              <a:t>“ </a:t>
            </a:r>
            <a:r>
              <a:rPr lang="pl-PL" dirty="0" err="1"/>
              <a:t>derinys</a:t>
            </a:r>
            <a:r>
              <a:rPr lang="pl-PL" dirty="0"/>
              <a:t> </a:t>
            </a:r>
            <a:r>
              <a:rPr lang="pl-PL" dirty="0" err="1"/>
              <a:t>suteikia</a:t>
            </a:r>
            <a:r>
              <a:rPr lang="pl-PL" dirty="0"/>
              <a:t> </a:t>
            </a:r>
            <a:r>
              <a:rPr lang="pl-PL" dirty="0" err="1"/>
              <a:t>ypač</a:t>
            </a:r>
            <a:r>
              <a:rPr lang="pl-PL" dirty="0"/>
              <a:t> </a:t>
            </a:r>
            <a:r>
              <a:rPr lang="pl-PL" dirty="0" err="1"/>
              <a:t>gaivinantį</a:t>
            </a:r>
            <a:r>
              <a:rPr lang="pl-PL" dirty="0"/>
              <a:t> </a:t>
            </a:r>
            <a:r>
              <a:rPr lang="pl-PL" dirty="0" err="1"/>
              <a:t>skonį</a:t>
            </a:r>
            <a:r>
              <a:rPr lang="pl-PL" dirty="0"/>
              <a:t>.</a:t>
            </a:r>
          </a:p>
        </p:txBody>
      </p:sp>
      <p:pic>
        <p:nvPicPr>
          <p:cNvPr id="2" name="Obraz 1" descr="Power Beets (210g) (5)">
            <a:extLst>
              <a:ext uri="{FF2B5EF4-FFF2-40B4-BE49-F238E27FC236}">
                <a16:creationId xmlns:a16="http://schemas.microsoft.com/office/drawing/2014/main" id="{090ABA09-8CF4-B31B-7D13-33CA03338CA1}"/>
              </a:ext>
            </a:extLst>
          </p:cNvPr>
          <p:cNvPicPr>
            <a:picLocks noChangeAspect="1"/>
          </p:cNvPicPr>
          <p:nvPr/>
        </p:nvPicPr>
        <p:blipFill>
          <a:blip r:embed="rId3"/>
          <a:stretch>
            <a:fillRect/>
          </a:stretch>
        </p:blipFill>
        <p:spPr>
          <a:xfrm>
            <a:off x="9247321" y="4277301"/>
            <a:ext cx="2304082" cy="2304082"/>
          </a:xfrm>
          <a:prstGeom prst="rect">
            <a:avLst/>
          </a:prstGeom>
        </p:spPr>
      </p:pic>
    </p:spTree>
    <p:extLst>
      <p:ext uri="{BB962C8B-B14F-4D97-AF65-F5344CB8AC3E}">
        <p14:creationId xmlns:p14="http://schemas.microsoft.com/office/powerpoint/2010/main" val="423458031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B313-EFB7-9A3B-C18D-F7025199A54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AC7211A-7D71-2A29-0FE6-E523C140518C}"/>
              </a:ext>
            </a:extLst>
          </p:cNvPr>
          <p:cNvSpPr>
            <a:spLocks noGrp="1"/>
          </p:cNvSpPr>
          <p:nvPr>
            <p:ph type="title"/>
          </p:nvPr>
        </p:nvSpPr>
        <p:spPr/>
        <p:txBody>
          <a:bodyPr/>
          <a:lstStyle/>
          <a:p>
            <a:r>
              <a:rPr lang="pl-PL" dirty="0" err="1"/>
              <a:t>Kada</a:t>
            </a:r>
            <a:r>
              <a:rPr lang="pl-PL" dirty="0"/>
              <a:t> </a:t>
            </a:r>
            <a:r>
              <a:rPr lang="pl-PL" dirty="0" err="1"/>
              <a:t>gerti</a:t>
            </a:r>
            <a:r>
              <a:rPr lang="pl-PL" dirty="0"/>
              <a:t> FLOW?</a:t>
            </a:r>
          </a:p>
        </p:txBody>
      </p:sp>
      <p:sp>
        <p:nvSpPr>
          <p:cNvPr id="7" name="Symbol zastępczy tekstu 6">
            <a:extLst>
              <a:ext uri="{FF2B5EF4-FFF2-40B4-BE49-F238E27FC236}">
                <a16:creationId xmlns:a16="http://schemas.microsoft.com/office/drawing/2014/main" id="{E1D22CB3-C4A0-625F-61AF-D428472910A8}"/>
              </a:ext>
            </a:extLst>
          </p:cNvPr>
          <p:cNvSpPr>
            <a:spLocks noGrp="1"/>
          </p:cNvSpPr>
          <p:nvPr>
            <p:ph type="body" idx="1"/>
          </p:nvPr>
        </p:nvSpPr>
        <p:spPr/>
        <p:txBody>
          <a:bodyPr/>
          <a:lstStyle/>
          <a:p>
            <a:r>
              <a:rPr lang="pl-PL" dirty="0"/>
              <a:t>☀️ ryte</a:t>
            </a:r>
          </a:p>
          <a:p>
            <a:r>
              <a:rPr lang="pl-PL" dirty="0"/>
              <a:t>🚗 </a:t>
            </a:r>
            <a:r>
              <a:rPr lang="pl-PL" dirty="0" err="1"/>
              <a:t>prieš</a:t>
            </a:r>
            <a:r>
              <a:rPr lang="pl-PL" dirty="0"/>
              <a:t> </a:t>
            </a:r>
            <a:r>
              <a:rPr lang="pl-PL" dirty="0" err="1"/>
              <a:t>kelionę</a:t>
            </a:r>
            <a:endParaRPr lang="pl-PL" dirty="0"/>
          </a:p>
          <a:p>
            <a:r>
              <a:rPr lang="pl-PL" dirty="0"/>
              <a:t>💼 </a:t>
            </a:r>
            <a:r>
              <a:rPr lang="pl-PL" dirty="0" err="1"/>
              <a:t>prieš</a:t>
            </a:r>
            <a:r>
              <a:rPr lang="pl-PL" dirty="0"/>
              <a:t> </a:t>
            </a:r>
            <a:r>
              <a:rPr lang="pl-PL" dirty="0" err="1"/>
              <a:t>darbą</a:t>
            </a:r>
            <a:endParaRPr lang="pl-PL" dirty="0"/>
          </a:p>
          <a:p>
            <a:r>
              <a:rPr lang="pl-PL" dirty="0"/>
              <a:t>🏃 </a:t>
            </a:r>
            <a:r>
              <a:rPr lang="pl-PL" dirty="0" err="1"/>
              <a:t>prieš</a:t>
            </a:r>
            <a:r>
              <a:rPr lang="pl-PL" dirty="0"/>
              <a:t> </a:t>
            </a:r>
            <a:r>
              <a:rPr lang="pl-PL" dirty="0" err="1"/>
              <a:t>fizinę</a:t>
            </a:r>
            <a:r>
              <a:rPr lang="pl-PL" dirty="0"/>
              <a:t> </a:t>
            </a:r>
            <a:r>
              <a:rPr lang="pl-PL" dirty="0" err="1"/>
              <a:t>veiklą</a:t>
            </a:r>
            <a:endParaRPr lang="pl-PL" dirty="0"/>
          </a:p>
          <a:p>
            <a:r>
              <a:rPr lang="pl-PL" dirty="0"/>
              <a:t>🎓 </a:t>
            </a:r>
            <a:r>
              <a:rPr lang="pl-PL" dirty="0" err="1"/>
              <a:t>prieš</a:t>
            </a:r>
            <a:r>
              <a:rPr lang="pl-PL" dirty="0"/>
              <a:t> </a:t>
            </a:r>
            <a:r>
              <a:rPr lang="pl-PL" dirty="0" err="1"/>
              <a:t>mokymąsi</a:t>
            </a:r>
            <a:endParaRPr lang="pl-PL" dirty="0"/>
          </a:p>
          <a:p>
            <a:r>
              <a:rPr lang="pl-PL" dirty="0"/>
              <a:t>🚴 </a:t>
            </a:r>
            <a:r>
              <a:rPr lang="pl-PL" dirty="0" err="1"/>
              <a:t>prieš</a:t>
            </a:r>
            <a:r>
              <a:rPr lang="pl-PL" dirty="0"/>
              <a:t> </a:t>
            </a:r>
            <a:r>
              <a:rPr lang="pl-PL" dirty="0" err="1"/>
              <a:t>išvyką</a:t>
            </a:r>
            <a:endParaRPr lang="pl-PL" dirty="0"/>
          </a:p>
          <a:p>
            <a:r>
              <a:rPr lang="pl-PL" dirty="0"/>
              <a:t>🌄 </a:t>
            </a:r>
            <a:r>
              <a:rPr lang="pl-PL" dirty="0" err="1"/>
              <a:t>prieš</a:t>
            </a:r>
            <a:r>
              <a:rPr lang="pl-PL" dirty="0"/>
              <a:t> </a:t>
            </a:r>
            <a:r>
              <a:rPr lang="pl-PL" dirty="0" err="1"/>
              <a:t>dieną</a:t>
            </a:r>
            <a:r>
              <a:rPr lang="pl-PL" dirty="0"/>
              <a:t>, </a:t>
            </a:r>
            <a:r>
              <a:rPr lang="pl-PL" dirty="0" err="1"/>
              <a:t>kupiną</a:t>
            </a:r>
            <a:r>
              <a:rPr lang="pl-PL" dirty="0"/>
              <a:t> </a:t>
            </a:r>
            <a:r>
              <a:rPr lang="pl-PL" dirty="0" err="1"/>
              <a:t>iššūkių</a:t>
            </a:r>
            <a:endParaRPr lang="pl-PL" dirty="0"/>
          </a:p>
          <a:p>
            <a:r>
              <a:rPr lang="pl-PL" dirty="0"/>
              <a:t>„FLOW“ </a:t>
            </a:r>
            <a:r>
              <a:rPr lang="pl-PL" dirty="0" err="1"/>
              <a:t>geriausiai</a:t>
            </a:r>
            <a:r>
              <a:rPr lang="pl-PL" dirty="0"/>
              <a:t> </a:t>
            </a:r>
            <a:r>
              <a:rPr lang="pl-PL" dirty="0" err="1"/>
              <a:t>tinka</a:t>
            </a:r>
            <a:r>
              <a:rPr lang="pl-PL" dirty="0"/>
              <a:t> </a:t>
            </a:r>
            <a:r>
              <a:rPr lang="pl-PL" dirty="0" err="1"/>
              <a:t>aktyvios</a:t>
            </a:r>
            <a:r>
              <a:rPr lang="pl-PL" dirty="0"/>
              <a:t> </a:t>
            </a:r>
            <a:r>
              <a:rPr lang="pl-PL" dirty="0" err="1"/>
              <a:t>dienos</a:t>
            </a:r>
            <a:r>
              <a:rPr lang="pl-PL" dirty="0"/>
              <a:t> </a:t>
            </a:r>
            <a:r>
              <a:rPr lang="pl-PL" dirty="0" err="1"/>
              <a:t>pradžiai</a:t>
            </a:r>
            <a:r>
              <a:rPr lang="pl-PL" dirty="0"/>
              <a:t>.</a:t>
            </a:r>
          </a:p>
        </p:txBody>
      </p:sp>
      <p:pic>
        <p:nvPicPr>
          <p:cNvPr id="2" name="Obraz 1" descr="Power Beets (210g) (3)">
            <a:extLst>
              <a:ext uri="{FF2B5EF4-FFF2-40B4-BE49-F238E27FC236}">
                <a16:creationId xmlns:a16="http://schemas.microsoft.com/office/drawing/2014/main" id="{B07F56B4-174D-EC1D-D8BC-5089FA6B4539}"/>
              </a:ext>
            </a:extLst>
          </p:cNvPr>
          <p:cNvPicPr>
            <a:picLocks noChangeAspect="1"/>
          </p:cNvPicPr>
          <p:nvPr/>
        </p:nvPicPr>
        <p:blipFill>
          <a:blip r:embed="rId3"/>
          <a:stretch>
            <a:fillRect/>
          </a:stretch>
        </p:blipFill>
        <p:spPr>
          <a:xfrm>
            <a:off x="8772040" y="0"/>
            <a:ext cx="3419960" cy="3419960"/>
          </a:xfrm>
          <a:prstGeom prst="rect">
            <a:avLst/>
          </a:prstGeom>
        </p:spPr>
      </p:pic>
    </p:spTree>
    <p:extLst>
      <p:ext uri="{BB962C8B-B14F-4D97-AF65-F5344CB8AC3E}">
        <p14:creationId xmlns:p14="http://schemas.microsoft.com/office/powerpoint/2010/main" val="77958682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4FD7C-E169-F821-2157-6CA3E647D749}"/>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75F5BBA-8B33-D9AB-0E3E-0409E353F781}"/>
              </a:ext>
            </a:extLst>
          </p:cNvPr>
          <p:cNvSpPr>
            <a:spLocks noGrp="1"/>
          </p:cNvSpPr>
          <p:nvPr>
            <p:ph type="title"/>
          </p:nvPr>
        </p:nvSpPr>
        <p:spPr/>
        <p:txBody>
          <a:bodyPr/>
          <a:lstStyle/>
          <a:p>
            <a:r>
              <a:rPr lang="pl-PL" dirty="0"/>
              <a:t>Kam </a:t>
            </a:r>
            <a:r>
              <a:rPr lang="pl-PL" dirty="0" err="1"/>
              <a:t>sukūrėme</a:t>
            </a:r>
            <a:r>
              <a:rPr lang="pl-PL" dirty="0"/>
              <a:t> „FLOW“?</a:t>
            </a:r>
          </a:p>
        </p:txBody>
      </p:sp>
      <p:sp>
        <p:nvSpPr>
          <p:cNvPr id="7" name="Symbol zastępczy tekstu 6">
            <a:extLst>
              <a:ext uri="{FF2B5EF4-FFF2-40B4-BE49-F238E27FC236}">
                <a16:creationId xmlns:a16="http://schemas.microsoft.com/office/drawing/2014/main" id="{6F7E615A-943A-AE8A-A9EE-22CF84A8FADF}"/>
              </a:ext>
            </a:extLst>
          </p:cNvPr>
          <p:cNvSpPr>
            <a:spLocks noGrp="1"/>
          </p:cNvSpPr>
          <p:nvPr>
            <p:ph type="body" idx="1"/>
          </p:nvPr>
        </p:nvSpPr>
        <p:spPr/>
        <p:txBody>
          <a:bodyPr/>
          <a:lstStyle/>
          <a:p>
            <a:r>
              <a:rPr lang="pl-PL" dirty="0"/>
              <a:t>👩 </a:t>
            </a:r>
            <a:r>
              <a:rPr lang="pl-PL" dirty="0" err="1"/>
              <a:t>Dirbantys</a:t>
            </a:r>
            <a:r>
              <a:rPr lang="pl-PL" dirty="0"/>
              <a:t> </a:t>
            </a:r>
            <a:r>
              <a:rPr lang="pl-PL" dirty="0" err="1"/>
              <a:t>žmonės</a:t>
            </a:r>
            <a:endParaRPr lang="pl-PL" dirty="0"/>
          </a:p>
          <a:p>
            <a:r>
              <a:rPr lang="pl-PL" dirty="0"/>
              <a:t>👨‍👩‍👧 </a:t>
            </a:r>
            <a:r>
              <a:rPr lang="pl-PL" dirty="0" err="1"/>
              <a:t>Tėvai</a:t>
            </a:r>
            <a:endParaRPr lang="pl-PL" dirty="0"/>
          </a:p>
          <a:p>
            <a:r>
              <a:rPr lang="pl-PL" dirty="0"/>
              <a:t>🏃 </a:t>
            </a:r>
            <a:r>
              <a:rPr lang="pl-PL" dirty="0" err="1"/>
              <a:t>Fiziškai</a:t>
            </a:r>
            <a:r>
              <a:rPr lang="pl-PL" dirty="0"/>
              <a:t> </a:t>
            </a:r>
            <a:r>
              <a:rPr lang="pl-PL" dirty="0" err="1"/>
              <a:t>aktyvūs</a:t>
            </a:r>
            <a:r>
              <a:rPr lang="pl-PL" dirty="0"/>
              <a:t> </a:t>
            </a:r>
            <a:r>
              <a:rPr lang="pl-PL" dirty="0" err="1"/>
              <a:t>žmonės</a:t>
            </a:r>
            <a:endParaRPr lang="pl-PL" dirty="0"/>
          </a:p>
          <a:p>
            <a:r>
              <a:rPr lang="pl-PL" dirty="0"/>
              <a:t>🚴 </a:t>
            </a:r>
            <a:r>
              <a:rPr lang="pl-PL" dirty="0" err="1"/>
              <a:t>Sporto</a:t>
            </a:r>
            <a:r>
              <a:rPr lang="pl-PL" dirty="0"/>
              <a:t> </a:t>
            </a:r>
            <a:r>
              <a:rPr lang="pl-PL" dirty="0" err="1"/>
              <a:t>mėgėjai</a:t>
            </a:r>
            <a:endParaRPr lang="pl-PL" dirty="0"/>
          </a:p>
          <a:p>
            <a:r>
              <a:rPr lang="pl-PL" dirty="0"/>
              <a:t>🚗 </a:t>
            </a:r>
            <a:r>
              <a:rPr lang="pl-PL" dirty="0" err="1"/>
              <a:t>Vairuotojai</a:t>
            </a:r>
            <a:endParaRPr lang="pl-PL" dirty="0"/>
          </a:p>
          <a:p>
            <a:r>
              <a:rPr lang="pl-PL" dirty="0"/>
              <a:t>🎓 </a:t>
            </a:r>
            <a:r>
              <a:rPr lang="pl-PL" dirty="0" err="1"/>
              <a:t>Studentai</a:t>
            </a:r>
            <a:endParaRPr lang="pl-PL" dirty="0"/>
          </a:p>
          <a:p>
            <a:r>
              <a:rPr lang="pl-PL" dirty="0"/>
              <a:t>👵 50+ </a:t>
            </a:r>
            <a:r>
              <a:rPr lang="pl-PL" dirty="0" err="1"/>
              <a:t>metų</a:t>
            </a:r>
            <a:r>
              <a:rPr lang="pl-PL" dirty="0"/>
              <a:t> </a:t>
            </a:r>
            <a:r>
              <a:rPr lang="pl-PL" dirty="0" err="1"/>
              <a:t>žmonės</a:t>
            </a:r>
            <a:endParaRPr lang="pl-PL" dirty="0"/>
          </a:p>
          <a:p>
            <a:r>
              <a:rPr lang="pl-PL" dirty="0" err="1"/>
              <a:t>Visi</a:t>
            </a:r>
            <a:r>
              <a:rPr lang="pl-PL" dirty="0"/>
              <a:t>, kurie </a:t>
            </a:r>
            <a:r>
              <a:rPr lang="pl-PL" dirty="0" err="1"/>
              <a:t>nori</a:t>
            </a:r>
            <a:r>
              <a:rPr lang="pl-PL" dirty="0"/>
              <a:t> </a:t>
            </a:r>
            <a:r>
              <a:rPr lang="pl-PL" dirty="0" err="1"/>
              <a:t>pradėti</a:t>
            </a:r>
            <a:r>
              <a:rPr lang="pl-PL" dirty="0"/>
              <a:t> </a:t>
            </a:r>
            <a:r>
              <a:rPr lang="pl-PL" dirty="0" err="1"/>
              <a:t>dieną</a:t>
            </a:r>
            <a:r>
              <a:rPr lang="pl-PL" dirty="0"/>
              <a:t> </a:t>
            </a:r>
            <a:r>
              <a:rPr lang="pl-PL" dirty="0" err="1"/>
              <a:t>nuo</a:t>
            </a:r>
            <a:r>
              <a:rPr lang="pl-PL" dirty="0"/>
              <a:t> </a:t>
            </a:r>
            <a:r>
              <a:rPr lang="pl-PL" dirty="0" err="1"/>
              <a:t>paprasto</a:t>
            </a:r>
            <a:r>
              <a:rPr lang="pl-PL" dirty="0"/>
              <a:t> </a:t>
            </a:r>
            <a:r>
              <a:rPr lang="pl-PL" dirty="0" err="1"/>
              <a:t>ritualo</a:t>
            </a:r>
            <a:r>
              <a:rPr lang="pl-PL" dirty="0"/>
              <a:t>.</a:t>
            </a:r>
          </a:p>
        </p:txBody>
      </p:sp>
    </p:spTree>
    <p:extLst>
      <p:ext uri="{BB962C8B-B14F-4D97-AF65-F5344CB8AC3E}">
        <p14:creationId xmlns:p14="http://schemas.microsoft.com/office/powerpoint/2010/main" val="405074911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7BA05-5B13-41DD-BA4A-F61E58AAF0C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CE27EC4-0755-1684-638C-90353F5166CC}"/>
              </a:ext>
            </a:extLst>
          </p:cNvPr>
          <p:cNvSpPr>
            <a:spLocks noGrp="1"/>
          </p:cNvSpPr>
          <p:nvPr>
            <p:ph type="title"/>
          </p:nvPr>
        </p:nvSpPr>
        <p:spPr/>
        <p:txBody>
          <a:bodyPr/>
          <a:lstStyle/>
          <a:p>
            <a:r>
              <a:rPr lang="pl-PL" dirty="0"/>
              <a:t>FLOW PACK</a:t>
            </a:r>
          </a:p>
        </p:txBody>
      </p:sp>
      <p:sp>
        <p:nvSpPr>
          <p:cNvPr id="7" name="Symbol zastępczy tekstu 6">
            <a:extLst>
              <a:ext uri="{FF2B5EF4-FFF2-40B4-BE49-F238E27FC236}">
                <a16:creationId xmlns:a16="http://schemas.microsoft.com/office/drawing/2014/main" id="{CFAB5539-4677-9FD6-2364-9DB20E802701}"/>
              </a:ext>
            </a:extLst>
          </p:cNvPr>
          <p:cNvSpPr>
            <a:spLocks noGrp="1"/>
          </p:cNvSpPr>
          <p:nvPr>
            <p:ph type="body" idx="1"/>
          </p:nvPr>
        </p:nvSpPr>
        <p:spPr/>
        <p:txBody>
          <a:bodyPr>
            <a:normAutofit/>
          </a:bodyPr>
          <a:lstStyle/>
          <a:p>
            <a:r>
              <a:rPr lang="pl-PL" dirty="0" err="1"/>
              <a:t>Jūsų</a:t>
            </a:r>
            <a:r>
              <a:rPr lang="pl-PL" dirty="0"/>
              <a:t> </a:t>
            </a:r>
            <a:r>
              <a:rPr lang="pl-PL" dirty="0" err="1"/>
              <a:t>kasdienis</a:t>
            </a:r>
            <a:r>
              <a:rPr lang="pl-PL" dirty="0"/>
              <a:t> </a:t>
            </a:r>
            <a:r>
              <a:rPr lang="pl-PL" dirty="0" err="1"/>
              <a:t>energijos</a:t>
            </a:r>
            <a:r>
              <a:rPr lang="pl-PL" dirty="0"/>
              <a:t> </a:t>
            </a:r>
            <a:r>
              <a:rPr lang="pl-PL" dirty="0" err="1"/>
              <a:t>ritualas</a:t>
            </a:r>
            <a:endParaRPr lang="pl-PL" dirty="0"/>
          </a:p>
          <a:p>
            <a:r>
              <a:rPr lang="pl-PL" dirty="0" err="1"/>
              <a:t>Paprasčiausias</a:t>
            </a:r>
            <a:r>
              <a:rPr lang="pl-PL" dirty="0"/>
              <a:t> </a:t>
            </a:r>
            <a:r>
              <a:rPr lang="pl-PL" dirty="0" err="1"/>
              <a:t>būdas</a:t>
            </a:r>
            <a:r>
              <a:rPr lang="pl-PL" dirty="0"/>
              <a:t> </a:t>
            </a:r>
            <a:r>
              <a:rPr lang="pl-PL" dirty="0" err="1"/>
              <a:t>pradėti</a:t>
            </a:r>
            <a:r>
              <a:rPr lang="pl-PL" dirty="0"/>
              <a:t> </a:t>
            </a:r>
            <a:r>
              <a:rPr lang="pl-PL" dirty="0" err="1"/>
              <a:t>savo</a:t>
            </a:r>
            <a:r>
              <a:rPr lang="pl-PL" dirty="0"/>
              <a:t> </a:t>
            </a:r>
            <a:r>
              <a:rPr lang="pl-PL" dirty="0" err="1"/>
              <a:t>kelionę</a:t>
            </a:r>
            <a:r>
              <a:rPr lang="pl-PL" dirty="0"/>
              <a:t> </a:t>
            </a:r>
            <a:r>
              <a:rPr lang="pl-PL" dirty="0" err="1"/>
              <a:t>su</a:t>
            </a:r>
            <a:r>
              <a:rPr lang="pl-PL" dirty="0"/>
              <a:t> „FLOW“.</a:t>
            </a:r>
          </a:p>
          <a:p>
            <a:r>
              <a:rPr lang="pl-PL" dirty="0" err="1"/>
              <a:t>Komplekte</a:t>
            </a:r>
            <a:r>
              <a:rPr lang="pl-PL" dirty="0"/>
              <a:t>:</a:t>
            </a:r>
          </a:p>
          <a:p>
            <a:r>
              <a:rPr lang="pl-PL" dirty="0"/>
              <a:t>🟠 1 × „</a:t>
            </a:r>
            <a:r>
              <a:rPr lang="pl-PL" dirty="0" err="1"/>
              <a:t>Solstic</a:t>
            </a:r>
            <a:r>
              <a:rPr lang="pl-PL" dirty="0"/>
              <a:t> Energy“ (30 </a:t>
            </a:r>
            <a:r>
              <a:rPr lang="pl-PL" dirty="0" err="1"/>
              <a:t>maišelių</a:t>
            </a:r>
            <a:r>
              <a:rPr lang="pl-PL" dirty="0"/>
              <a:t>)</a:t>
            </a:r>
          </a:p>
          <a:p>
            <a:r>
              <a:rPr lang="pl-PL" dirty="0"/>
              <a:t>🟣 1 × „Power </a:t>
            </a:r>
            <a:r>
              <a:rPr lang="pl-PL" dirty="0" err="1"/>
              <a:t>Beets</a:t>
            </a:r>
            <a:r>
              <a:rPr lang="pl-PL" dirty="0"/>
              <a:t>“ (210 g)</a:t>
            </a:r>
          </a:p>
          <a:p>
            <a:r>
              <a:rPr lang="pl-PL" dirty="0"/>
              <a:t>Tai </a:t>
            </a:r>
            <a:r>
              <a:rPr lang="pl-PL" dirty="0" err="1"/>
              <a:t>idealus</a:t>
            </a:r>
            <a:r>
              <a:rPr lang="pl-PL" dirty="0"/>
              <a:t> </a:t>
            </a:r>
            <a:r>
              <a:rPr lang="pl-PL" dirty="0" err="1"/>
              <a:t>rinkinys</a:t>
            </a:r>
            <a:r>
              <a:rPr lang="pl-PL" dirty="0"/>
              <a:t> </a:t>
            </a:r>
            <a:r>
              <a:rPr lang="pl-PL" dirty="0" err="1"/>
              <a:t>tiems</a:t>
            </a:r>
            <a:r>
              <a:rPr lang="pl-PL" dirty="0"/>
              <a:t>, kurie </a:t>
            </a:r>
            <a:r>
              <a:rPr lang="pl-PL" dirty="0" err="1"/>
              <a:t>nori</a:t>
            </a:r>
            <a:r>
              <a:rPr lang="pl-PL" dirty="0"/>
              <a:t> </a:t>
            </a:r>
            <a:r>
              <a:rPr lang="pl-PL" dirty="0" err="1"/>
              <a:t>patys</a:t>
            </a:r>
            <a:r>
              <a:rPr lang="pl-PL" dirty="0"/>
              <a:t> </a:t>
            </a:r>
            <a:r>
              <a:rPr lang="pl-PL" dirty="0" err="1"/>
              <a:t>įsitikinti</a:t>
            </a:r>
            <a:r>
              <a:rPr lang="pl-PL" dirty="0"/>
              <a:t>, </a:t>
            </a:r>
            <a:r>
              <a:rPr lang="pl-PL" dirty="0" err="1"/>
              <a:t>kaip</a:t>
            </a:r>
            <a:r>
              <a:rPr lang="pl-PL" dirty="0"/>
              <a:t> „FLOW“ gali </a:t>
            </a:r>
            <a:r>
              <a:rPr lang="pl-PL" dirty="0" err="1"/>
              <a:t>tapti</a:t>
            </a:r>
            <a:r>
              <a:rPr lang="pl-PL" dirty="0"/>
              <a:t> </a:t>
            </a:r>
            <a:r>
              <a:rPr lang="pl-PL" dirty="0" err="1"/>
              <a:t>jų</a:t>
            </a:r>
            <a:r>
              <a:rPr lang="pl-PL" dirty="0"/>
              <a:t> </a:t>
            </a:r>
            <a:r>
              <a:rPr lang="pl-PL" dirty="0" err="1"/>
              <a:t>kasdienės</a:t>
            </a:r>
            <a:r>
              <a:rPr lang="pl-PL" dirty="0"/>
              <a:t> </a:t>
            </a:r>
            <a:r>
              <a:rPr lang="pl-PL" dirty="0" err="1"/>
              <a:t>rutinos</a:t>
            </a:r>
            <a:r>
              <a:rPr lang="pl-PL" dirty="0"/>
              <a:t> </a:t>
            </a:r>
            <a:r>
              <a:rPr lang="pl-PL" dirty="0" err="1"/>
              <a:t>dalimi</a:t>
            </a:r>
            <a:r>
              <a:rPr lang="pl-PL" dirty="0"/>
              <a:t>.</a:t>
            </a:r>
          </a:p>
          <a:p>
            <a:r>
              <a:rPr lang="pl-PL" dirty="0"/>
              <a:t>✔ </a:t>
            </a:r>
            <a:r>
              <a:rPr lang="pl-PL" dirty="0" err="1"/>
              <a:t>apie</a:t>
            </a:r>
            <a:r>
              <a:rPr lang="pl-PL" dirty="0"/>
              <a:t> 30 </a:t>
            </a:r>
            <a:r>
              <a:rPr lang="pl-PL" dirty="0" err="1"/>
              <a:t>porcijų</a:t>
            </a:r>
            <a:endParaRPr lang="pl-PL" dirty="0"/>
          </a:p>
          <a:p>
            <a:r>
              <a:rPr lang="pl-PL" dirty="0"/>
              <a:t>✔ </a:t>
            </a:r>
            <a:r>
              <a:rPr lang="pl-PL" dirty="0" err="1"/>
              <a:t>patogu</a:t>
            </a:r>
            <a:r>
              <a:rPr lang="pl-PL" dirty="0"/>
              <a:t> </a:t>
            </a:r>
            <a:r>
              <a:rPr lang="pl-PL" dirty="0" err="1"/>
              <a:t>vartoti</a:t>
            </a:r>
            <a:endParaRPr lang="pl-PL" dirty="0"/>
          </a:p>
          <a:p>
            <a:r>
              <a:rPr lang="pl-PL" dirty="0"/>
              <a:t>✔ </a:t>
            </a:r>
            <a:r>
              <a:rPr lang="pl-PL" dirty="0" err="1"/>
              <a:t>puikus</a:t>
            </a:r>
            <a:r>
              <a:rPr lang="pl-PL" dirty="0"/>
              <a:t> </a:t>
            </a:r>
            <a:r>
              <a:rPr lang="pl-PL" dirty="0" err="1"/>
              <a:t>skonis</a:t>
            </a:r>
            <a:endParaRPr lang="pl-PL" dirty="0"/>
          </a:p>
          <a:p>
            <a:r>
              <a:rPr lang="pl-PL" dirty="0"/>
              <a:t>✔ </a:t>
            </a:r>
            <a:r>
              <a:rPr lang="pl-PL" dirty="0" err="1"/>
              <a:t>paprastas</a:t>
            </a:r>
            <a:r>
              <a:rPr lang="pl-PL" dirty="0"/>
              <a:t> </a:t>
            </a:r>
            <a:r>
              <a:rPr lang="pl-PL" dirty="0" err="1"/>
              <a:t>paruošimas</a:t>
            </a:r>
            <a:endParaRPr lang="pl-PL" dirty="0"/>
          </a:p>
          <a:p>
            <a:endParaRPr lang="pl-PL" dirty="0"/>
          </a:p>
        </p:txBody>
      </p:sp>
      <p:pic>
        <p:nvPicPr>
          <p:cNvPr id="4" name="Obraz 3">
            <a:extLst>
              <a:ext uri="{FF2B5EF4-FFF2-40B4-BE49-F238E27FC236}">
                <a16:creationId xmlns:a16="http://schemas.microsoft.com/office/drawing/2014/main" id="{622E37B6-237D-90A8-1694-623CFE05B8ED}"/>
              </a:ext>
            </a:extLst>
          </p:cNvPr>
          <p:cNvPicPr>
            <a:picLocks noChangeAspect="1"/>
          </p:cNvPicPr>
          <p:nvPr/>
        </p:nvPicPr>
        <p:blipFill>
          <a:blip r:embed="rId3"/>
          <a:stretch>
            <a:fillRect/>
          </a:stretch>
        </p:blipFill>
        <p:spPr>
          <a:xfrm>
            <a:off x="7878306" y="4499673"/>
            <a:ext cx="3604772" cy="2285753"/>
          </a:xfrm>
          <a:prstGeom prst="rect">
            <a:avLst/>
          </a:prstGeom>
        </p:spPr>
      </p:pic>
    </p:spTree>
    <p:extLst>
      <p:ext uri="{BB962C8B-B14F-4D97-AF65-F5344CB8AC3E}">
        <p14:creationId xmlns:p14="http://schemas.microsoft.com/office/powerpoint/2010/main" val="407627649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1B12B-CE76-190B-257B-294075B5AE0B}"/>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A5D23C0E-DE37-4D77-E007-4AFA03A94317}"/>
              </a:ext>
            </a:extLst>
          </p:cNvPr>
          <p:cNvSpPr>
            <a:spLocks noGrp="1"/>
          </p:cNvSpPr>
          <p:nvPr>
            <p:ph type="title"/>
          </p:nvPr>
        </p:nvSpPr>
        <p:spPr/>
        <p:txBody>
          <a:bodyPr/>
          <a:lstStyle/>
          <a:p>
            <a:r>
              <a:rPr lang="pl-PL" dirty="0"/>
              <a:t>FLOW BUSINESS KIT</a:t>
            </a:r>
          </a:p>
        </p:txBody>
      </p:sp>
      <p:sp>
        <p:nvSpPr>
          <p:cNvPr id="7" name="Symbol zastępczy tekstu 6">
            <a:extLst>
              <a:ext uri="{FF2B5EF4-FFF2-40B4-BE49-F238E27FC236}">
                <a16:creationId xmlns:a16="http://schemas.microsoft.com/office/drawing/2014/main" id="{30378FB9-DE2F-0060-9CA3-5A719D7AA8BC}"/>
              </a:ext>
            </a:extLst>
          </p:cNvPr>
          <p:cNvSpPr>
            <a:spLocks noGrp="1"/>
          </p:cNvSpPr>
          <p:nvPr>
            <p:ph type="body" idx="1"/>
          </p:nvPr>
        </p:nvSpPr>
        <p:spPr/>
        <p:txBody>
          <a:bodyPr>
            <a:normAutofit lnSpcReduction="10000"/>
          </a:bodyPr>
          <a:lstStyle/>
          <a:p>
            <a:r>
              <a:rPr lang="pl-PL" dirty="0"/>
              <a:t>„</a:t>
            </a:r>
            <a:r>
              <a:rPr lang="pl-PL" dirty="0" err="1"/>
              <a:t>Nature's</a:t>
            </a:r>
            <a:r>
              <a:rPr lang="pl-PL" dirty="0"/>
              <a:t> </a:t>
            </a:r>
            <a:r>
              <a:rPr lang="pl-PL" dirty="0" err="1"/>
              <a:t>Sunshine</a:t>
            </a:r>
            <a:r>
              <a:rPr lang="pl-PL" dirty="0"/>
              <a:t>“ </a:t>
            </a:r>
            <a:r>
              <a:rPr lang="pl-PL" dirty="0" err="1"/>
              <a:t>partneriams</a:t>
            </a:r>
            <a:r>
              <a:rPr lang="pl-PL" dirty="0"/>
              <a:t> </a:t>
            </a:r>
            <a:r>
              <a:rPr lang="pl-PL" dirty="0" err="1"/>
              <a:t>skirtas</a:t>
            </a:r>
            <a:r>
              <a:rPr lang="pl-PL" dirty="0"/>
              <a:t> </a:t>
            </a:r>
            <a:r>
              <a:rPr lang="pl-PL" dirty="0" err="1"/>
              <a:t>įrankis</a:t>
            </a:r>
            <a:endParaRPr lang="pl-PL" dirty="0"/>
          </a:p>
          <a:p>
            <a:r>
              <a:rPr lang="pl-PL" dirty="0"/>
              <a:t>„FLOW KIT“ </a:t>
            </a:r>
            <a:r>
              <a:rPr lang="pl-PL" dirty="0" err="1"/>
              <a:t>buvo</a:t>
            </a:r>
            <a:r>
              <a:rPr lang="pl-PL" dirty="0"/>
              <a:t> </a:t>
            </a:r>
            <a:r>
              <a:rPr lang="pl-PL" dirty="0" err="1"/>
              <a:t>sukurtas</a:t>
            </a:r>
            <a:r>
              <a:rPr lang="pl-PL" dirty="0"/>
              <a:t> </a:t>
            </a:r>
            <a:r>
              <a:rPr lang="pl-PL" dirty="0" err="1"/>
              <a:t>tiems</a:t>
            </a:r>
            <a:r>
              <a:rPr lang="pl-PL" dirty="0"/>
              <a:t>, kurie </a:t>
            </a:r>
            <a:r>
              <a:rPr lang="pl-PL" dirty="0" err="1"/>
              <a:t>nori</a:t>
            </a:r>
            <a:r>
              <a:rPr lang="pl-PL" dirty="0"/>
              <a:t> </a:t>
            </a:r>
            <a:r>
              <a:rPr lang="pl-PL" dirty="0" err="1"/>
              <a:t>pristatyti</a:t>
            </a:r>
            <a:r>
              <a:rPr lang="pl-PL" dirty="0"/>
              <a:t> „FLOW“ </a:t>
            </a:r>
            <a:r>
              <a:rPr lang="pl-PL" dirty="0" err="1"/>
              <a:t>savo</a:t>
            </a:r>
            <a:r>
              <a:rPr lang="pl-PL" dirty="0"/>
              <a:t> </a:t>
            </a:r>
            <a:r>
              <a:rPr lang="pl-PL" dirty="0" err="1"/>
              <a:t>klientams</a:t>
            </a:r>
            <a:r>
              <a:rPr lang="pl-PL" dirty="0"/>
              <a:t> </a:t>
            </a:r>
            <a:r>
              <a:rPr lang="pl-PL" dirty="0" err="1"/>
              <a:t>ir</a:t>
            </a:r>
            <a:r>
              <a:rPr lang="pl-PL" dirty="0"/>
              <a:t> </a:t>
            </a:r>
            <a:r>
              <a:rPr lang="pl-PL" dirty="0" err="1"/>
              <a:t>plėtoti</a:t>
            </a:r>
            <a:r>
              <a:rPr lang="pl-PL" dirty="0"/>
              <a:t> </a:t>
            </a:r>
            <a:r>
              <a:rPr lang="pl-PL" dirty="0" err="1"/>
              <a:t>verslą</a:t>
            </a:r>
            <a:r>
              <a:rPr lang="pl-PL" dirty="0"/>
              <a:t>, </a:t>
            </a:r>
            <a:r>
              <a:rPr lang="pl-PL" dirty="0" err="1"/>
              <a:t>dalindamiesi</a:t>
            </a:r>
            <a:r>
              <a:rPr lang="pl-PL" dirty="0"/>
              <a:t> </a:t>
            </a:r>
            <a:r>
              <a:rPr lang="pl-PL" dirty="0" err="1"/>
              <a:t>produkto</a:t>
            </a:r>
            <a:r>
              <a:rPr lang="pl-PL" dirty="0"/>
              <a:t> </a:t>
            </a:r>
            <a:r>
              <a:rPr lang="pl-PL" dirty="0" err="1"/>
              <a:t>naudojimo</a:t>
            </a:r>
            <a:r>
              <a:rPr lang="pl-PL" dirty="0"/>
              <a:t> </a:t>
            </a:r>
            <a:r>
              <a:rPr lang="pl-PL" dirty="0" err="1"/>
              <a:t>patirtimi</a:t>
            </a:r>
            <a:r>
              <a:rPr lang="pl-PL" dirty="0"/>
              <a:t>.</a:t>
            </a:r>
          </a:p>
          <a:p>
            <a:r>
              <a:rPr lang="pl-PL" dirty="0" err="1"/>
              <a:t>Komplekte</a:t>
            </a:r>
            <a:r>
              <a:rPr lang="pl-PL" dirty="0"/>
              <a:t> </a:t>
            </a:r>
            <a:r>
              <a:rPr lang="pl-PL" dirty="0" err="1"/>
              <a:t>rasite</a:t>
            </a:r>
            <a:r>
              <a:rPr lang="pl-PL" dirty="0"/>
              <a:t>:</a:t>
            </a:r>
          </a:p>
          <a:p>
            <a:r>
              <a:rPr lang="pl-PL" dirty="0"/>
              <a:t>🟠 3 × „</a:t>
            </a:r>
            <a:r>
              <a:rPr lang="pl-PL" dirty="0" err="1"/>
              <a:t>Solstic</a:t>
            </a:r>
            <a:r>
              <a:rPr lang="pl-PL" dirty="0"/>
              <a:t> Energy“ (30 </a:t>
            </a:r>
            <a:r>
              <a:rPr lang="pl-PL" dirty="0" err="1"/>
              <a:t>maišelių</a:t>
            </a:r>
            <a:r>
              <a:rPr lang="pl-PL" dirty="0"/>
              <a:t>)</a:t>
            </a:r>
          </a:p>
          <a:p>
            <a:r>
              <a:rPr lang="pl-PL" dirty="0"/>
              <a:t>🟣 3 × „Power </a:t>
            </a:r>
            <a:r>
              <a:rPr lang="pl-PL" dirty="0" err="1"/>
              <a:t>Beets</a:t>
            </a:r>
            <a:r>
              <a:rPr lang="pl-PL" dirty="0"/>
              <a:t>“ </a:t>
            </a:r>
            <a:r>
              <a:rPr lang="pl-PL" dirty="0" err="1"/>
              <a:t>pakeliuose</a:t>
            </a:r>
            <a:endParaRPr lang="pl-PL" dirty="0"/>
          </a:p>
          <a:p>
            <a:r>
              <a:rPr lang="pl-PL" dirty="0"/>
              <a:t>🥤 900 ml „FLOW“ </a:t>
            </a:r>
            <a:r>
              <a:rPr lang="pl-PL" dirty="0" err="1"/>
              <a:t>butelį</a:t>
            </a:r>
            <a:endParaRPr lang="pl-PL" dirty="0"/>
          </a:p>
          <a:p>
            <a:r>
              <a:rPr lang="pl-PL" dirty="0"/>
              <a:t>📄 </a:t>
            </a:r>
            <a:r>
              <a:rPr lang="pl-PL" dirty="0" err="1"/>
              <a:t>Produkto</a:t>
            </a:r>
            <a:r>
              <a:rPr lang="pl-PL" dirty="0"/>
              <a:t> </a:t>
            </a:r>
            <a:r>
              <a:rPr lang="pl-PL" dirty="0" err="1"/>
              <a:t>informacinius</a:t>
            </a:r>
            <a:r>
              <a:rPr lang="pl-PL" dirty="0"/>
              <a:t> </a:t>
            </a:r>
            <a:r>
              <a:rPr lang="pl-PL" dirty="0" err="1"/>
              <a:t>lapelius</a:t>
            </a:r>
            <a:endParaRPr lang="pl-PL" dirty="0"/>
          </a:p>
          <a:p>
            <a:r>
              <a:rPr lang="pl-PL" dirty="0"/>
              <a:t>📑 </a:t>
            </a:r>
            <a:r>
              <a:rPr lang="pl-PL" dirty="0" err="1"/>
              <a:t>Korteles</a:t>
            </a:r>
            <a:r>
              <a:rPr lang="pl-PL" dirty="0"/>
              <a:t>, </a:t>
            </a:r>
            <a:r>
              <a:rPr lang="pl-PL" dirty="0" err="1"/>
              <a:t>skirtas</a:t>
            </a:r>
            <a:r>
              <a:rPr lang="pl-PL" dirty="0"/>
              <a:t> </a:t>
            </a:r>
            <a:r>
              <a:rPr lang="pl-PL" dirty="0" err="1"/>
              <a:t>pakeliams</a:t>
            </a:r>
            <a:r>
              <a:rPr lang="pl-PL" dirty="0"/>
              <a:t> </a:t>
            </a:r>
            <a:r>
              <a:rPr lang="pl-PL" dirty="0" err="1"/>
              <a:t>įklijuoti</a:t>
            </a:r>
            <a:r>
              <a:rPr lang="pl-PL" dirty="0"/>
              <a:t> </a:t>
            </a:r>
            <a:r>
              <a:rPr lang="pl-PL" dirty="0" err="1"/>
              <a:t>ir</a:t>
            </a:r>
            <a:r>
              <a:rPr lang="pl-PL" dirty="0"/>
              <a:t> </a:t>
            </a:r>
            <a:r>
              <a:rPr lang="pl-PL" dirty="0" err="1"/>
              <a:t>perduoti</a:t>
            </a:r>
            <a:endParaRPr lang="pl-PL" dirty="0"/>
          </a:p>
          <a:p>
            <a:r>
              <a:rPr lang="pl-PL" dirty="0" err="1"/>
              <a:t>klientams</a:t>
            </a:r>
            <a:r>
              <a:rPr lang="pl-PL" dirty="0"/>
              <a:t> (</a:t>
            </a:r>
            <a:r>
              <a:rPr lang="pl-PL" dirty="0" err="1"/>
              <a:t>vadinamosios</a:t>
            </a:r>
            <a:r>
              <a:rPr lang="pl-PL" dirty="0"/>
              <a:t> „</a:t>
            </a:r>
            <a:r>
              <a:rPr lang="pl-PL" dirty="0" err="1"/>
              <a:t>sample</a:t>
            </a:r>
            <a:r>
              <a:rPr lang="pl-PL" dirty="0"/>
              <a:t> </a:t>
            </a:r>
            <a:r>
              <a:rPr lang="pl-PL" dirty="0" err="1"/>
              <a:t>card</a:t>
            </a:r>
            <a:r>
              <a:rPr lang="pl-PL" dirty="0"/>
              <a:t>“)</a:t>
            </a:r>
          </a:p>
          <a:p>
            <a:r>
              <a:rPr lang="pl-PL" dirty="0"/>
              <a:t>🧪 </a:t>
            </a:r>
            <a:r>
              <a:rPr lang="pl-PL" dirty="0" err="1"/>
              <a:t>Juosteles</a:t>
            </a:r>
            <a:r>
              <a:rPr lang="pl-PL" dirty="0"/>
              <a:t>, </a:t>
            </a:r>
            <a:r>
              <a:rPr lang="pl-PL" dirty="0" err="1"/>
              <a:t>skirtas</a:t>
            </a:r>
            <a:r>
              <a:rPr lang="pl-PL" dirty="0"/>
              <a:t> </a:t>
            </a:r>
            <a:r>
              <a:rPr lang="pl-PL" dirty="0" err="1"/>
              <a:t>nitratų</a:t>
            </a:r>
            <a:r>
              <a:rPr lang="pl-PL" dirty="0"/>
              <a:t> </a:t>
            </a:r>
            <a:r>
              <a:rPr lang="pl-PL" dirty="0" err="1"/>
              <a:t>kiekiui</a:t>
            </a:r>
            <a:r>
              <a:rPr lang="pl-PL" dirty="0"/>
              <a:t> </a:t>
            </a:r>
            <a:r>
              <a:rPr lang="pl-PL" dirty="0" err="1"/>
              <a:t>seilėse</a:t>
            </a:r>
            <a:r>
              <a:rPr lang="pl-PL" dirty="0"/>
              <a:t> </a:t>
            </a:r>
            <a:r>
              <a:rPr lang="pl-PL" dirty="0" err="1"/>
              <a:t>nustatyti</a:t>
            </a:r>
            <a:endParaRPr lang="pl-PL" dirty="0"/>
          </a:p>
          <a:p>
            <a:endParaRPr lang="pl-PL" dirty="0"/>
          </a:p>
        </p:txBody>
      </p:sp>
      <p:pic>
        <p:nvPicPr>
          <p:cNvPr id="6" name="Obraz 5" descr="Sunshine&#10;&#10;Zawartość wygenerowana przez AI może być niepoprawna.">
            <a:extLst>
              <a:ext uri="{FF2B5EF4-FFF2-40B4-BE49-F238E27FC236}">
                <a16:creationId xmlns:a16="http://schemas.microsoft.com/office/drawing/2014/main" id="{EDF84E27-6FB9-0D4B-5B92-3EA39CA3E13B}"/>
              </a:ext>
            </a:extLst>
          </p:cNvPr>
          <p:cNvPicPr>
            <a:picLocks noChangeAspect="1"/>
          </p:cNvPicPr>
          <p:nvPr/>
        </p:nvPicPr>
        <p:blipFill>
          <a:blip r:embed="rId3"/>
          <a:stretch>
            <a:fillRect/>
          </a:stretch>
        </p:blipFill>
        <p:spPr>
          <a:xfrm>
            <a:off x="9766370" y="2404470"/>
            <a:ext cx="1320084" cy="3840546"/>
          </a:xfrm>
          <a:prstGeom prst="rect">
            <a:avLst/>
          </a:prstGeom>
        </p:spPr>
      </p:pic>
    </p:spTree>
    <p:extLst>
      <p:ext uri="{BB962C8B-B14F-4D97-AF65-F5344CB8AC3E}">
        <p14:creationId xmlns:p14="http://schemas.microsoft.com/office/powerpoint/2010/main" val="28940623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C95DF-E8A9-1207-6C58-79E561F3691D}"/>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FA29A48-00DE-5591-C40D-21A3FE1B6234}"/>
              </a:ext>
            </a:extLst>
          </p:cNvPr>
          <p:cNvSpPr>
            <a:spLocks noGrp="1"/>
          </p:cNvSpPr>
          <p:nvPr>
            <p:ph type="body" idx="1"/>
          </p:nvPr>
        </p:nvSpPr>
        <p:spPr/>
        <p:txBody>
          <a:bodyPr/>
          <a:lstStyle/>
          <a:p>
            <a:r>
              <a:rPr lang="lt-LT" dirty="0"/>
              <a:t>„FLOW“ – tai dviejų „Nature's Sunshine“ produktų derinys:</a:t>
            </a:r>
          </a:p>
          <a:p>
            <a:r>
              <a:rPr lang="pl-PL" dirty="0"/>
              <a:t>🟠 „</a:t>
            </a:r>
            <a:r>
              <a:rPr lang="lt-LT" dirty="0"/>
              <a:t>Solstic Energy“</a:t>
            </a:r>
          </a:p>
          <a:p>
            <a:r>
              <a:rPr lang="pl-PL" dirty="0"/>
              <a:t>🟣 „</a:t>
            </a:r>
            <a:r>
              <a:rPr lang="lt-LT" dirty="0"/>
              <a:t>Power Beets“</a:t>
            </a:r>
          </a:p>
          <a:p>
            <a:r>
              <a:rPr lang="lt-LT" dirty="0"/>
              <a:t>Kartu jie sukuria unikalų gėrimą, kuriame dera augalų ekstraktai, vitaminai, mineralai bei iš raudonųjų burokėlių ir vaisių gautos sudedamosios dalys.</a:t>
            </a:r>
            <a:endParaRPr lang="pl-PL" dirty="0"/>
          </a:p>
        </p:txBody>
      </p:sp>
      <p:sp>
        <p:nvSpPr>
          <p:cNvPr id="7" name="Tytuł 6">
            <a:extLst>
              <a:ext uri="{FF2B5EF4-FFF2-40B4-BE49-F238E27FC236}">
                <a16:creationId xmlns:a16="http://schemas.microsoft.com/office/drawing/2014/main" id="{A62CD816-7C83-E10C-AC69-5A6154840429}"/>
              </a:ext>
            </a:extLst>
          </p:cNvPr>
          <p:cNvSpPr>
            <a:spLocks noGrp="1"/>
          </p:cNvSpPr>
          <p:nvPr>
            <p:ph type="title"/>
          </p:nvPr>
        </p:nvSpPr>
        <p:spPr/>
        <p:txBody>
          <a:bodyPr>
            <a:normAutofit/>
          </a:bodyPr>
          <a:lstStyle/>
          <a:p>
            <a:r>
              <a:rPr lang="pl-PL" dirty="0"/>
              <a:t>Kas </a:t>
            </a:r>
            <a:r>
              <a:rPr lang="pl-PL" dirty="0" err="1"/>
              <a:t>tiksliai</a:t>
            </a:r>
            <a:r>
              <a:rPr lang="pl-PL" dirty="0"/>
              <a:t> </a:t>
            </a:r>
            <a:r>
              <a:rPr lang="pl-PL" dirty="0" err="1"/>
              <a:t>yra</a:t>
            </a:r>
            <a:r>
              <a:rPr lang="pl-PL" dirty="0"/>
              <a:t> „FLOW“?</a:t>
            </a:r>
          </a:p>
        </p:txBody>
      </p:sp>
      <p:pic>
        <p:nvPicPr>
          <p:cNvPr id="4" name="Obraz 3">
            <a:extLst>
              <a:ext uri="{FF2B5EF4-FFF2-40B4-BE49-F238E27FC236}">
                <a16:creationId xmlns:a16="http://schemas.microsoft.com/office/drawing/2014/main" id="{96880FD3-38A4-18C1-D1BC-F4D0CD2AD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0381" y="3600796"/>
            <a:ext cx="2855422" cy="2855422"/>
          </a:xfrm>
          <a:prstGeom prst="rect">
            <a:avLst/>
          </a:prstGeom>
        </p:spPr>
      </p:pic>
    </p:spTree>
    <p:extLst>
      <p:ext uri="{BB962C8B-B14F-4D97-AF65-F5344CB8AC3E}">
        <p14:creationId xmlns:p14="http://schemas.microsoft.com/office/powerpoint/2010/main" val="48946844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FC18-6BDD-D90C-4566-DC94995DD6E3}"/>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BE8DA8CB-481C-304A-5C44-127BCD39A1C9}"/>
              </a:ext>
            </a:extLst>
          </p:cNvPr>
          <p:cNvSpPr>
            <a:spLocks noGrp="1"/>
          </p:cNvSpPr>
          <p:nvPr>
            <p:ph type="title"/>
          </p:nvPr>
        </p:nvSpPr>
        <p:spPr/>
        <p:txBody>
          <a:bodyPr>
            <a:normAutofit fontScale="90000"/>
          </a:bodyPr>
          <a:lstStyle/>
          <a:p>
            <a:r>
              <a:rPr lang="pl-PL" dirty="0" err="1"/>
              <a:t>Kaip</a:t>
            </a:r>
            <a:r>
              <a:rPr lang="pl-PL" dirty="0"/>
              <a:t> </a:t>
            </a:r>
            <a:r>
              <a:rPr lang="pl-PL" dirty="0" err="1"/>
              <a:t>naudotis</a:t>
            </a:r>
            <a:r>
              <a:rPr lang="pl-PL" dirty="0"/>
              <a:t> „FLOW BUSINESS KIT“?</a:t>
            </a:r>
          </a:p>
        </p:txBody>
      </p:sp>
      <p:sp>
        <p:nvSpPr>
          <p:cNvPr id="7" name="Symbol zastępczy tekstu 6">
            <a:extLst>
              <a:ext uri="{FF2B5EF4-FFF2-40B4-BE49-F238E27FC236}">
                <a16:creationId xmlns:a16="http://schemas.microsoft.com/office/drawing/2014/main" id="{B7DD6AA2-0DE9-B22D-0BB4-0CBBD6A57BAC}"/>
              </a:ext>
            </a:extLst>
          </p:cNvPr>
          <p:cNvSpPr>
            <a:spLocks noGrp="1"/>
          </p:cNvSpPr>
          <p:nvPr>
            <p:ph type="body" idx="1"/>
          </p:nvPr>
        </p:nvSpPr>
        <p:spPr/>
        <p:txBody>
          <a:bodyPr>
            <a:normAutofit/>
          </a:bodyPr>
          <a:lstStyle/>
          <a:p>
            <a:r>
              <a:rPr lang="pl-PL" dirty="0"/>
              <a:t>„FLOW KIT“ – tai </a:t>
            </a:r>
            <a:r>
              <a:rPr lang="pl-PL" dirty="0" err="1"/>
              <a:t>paruoštas</a:t>
            </a:r>
            <a:r>
              <a:rPr lang="pl-PL" dirty="0"/>
              <a:t> </a:t>
            </a:r>
            <a:r>
              <a:rPr lang="pl-PL" dirty="0" err="1"/>
              <a:t>įrankis</a:t>
            </a:r>
            <a:r>
              <a:rPr lang="pl-PL" dirty="0"/>
              <a:t> </a:t>
            </a:r>
            <a:r>
              <a:rPr lang="pl-PL" dirty="0" err="1"/>
              <a:t>prezentacijoms</a:t>
            </a:r>
            <a:r>
              <a:rPr lang="pl-PL" dirty="0"/>
              <a:t> </a:t>
            </a:r>
            <a:r>
              <a:rPr lang="pl-PL" dirty="0" err="1"/>
              <a:t>rengti</a:t>
            </a:r>
            <a:r>
              <a:rPr lang="pl-PL" dirty="0"/>
              <a:t>.</a:t>
            </a:r>
          </a:p>
          <a:p>
            <a:r>
              <a:rPr lang="pl-PL" dirty="0" err="1"/>
              <a:t>Galite</a:t>
            </a:r>
            <a:r>
              <a:rPr lang="pl-PL" dirty="0"/>
              <a:t>:</a:t>
            </a:r>
          </a:p>
          <a:p>
            <a:r>
              <a:rPr lang="pl-PL" dirty="0"/>
              <a:t>✔ </a:t>
            </a:r>
            <a:r>
              <a:rPr lang="pl-PL" dirty="0" err="1"/>
              <a:t>surengti</a:t>
            </a:r>
            <a:r>
              <a:rPr lang="pl-PL" dirty="0"/>
              <a:t> </a:t>
            </a:r>
            <a:r>
              <a:rPr lang="pl-PL" dirty="0" err="1"/>
              <a:t>degustaciją</a:t>
            </a:r>
            <a:r>
              <a:rPr lang="pl-PL" dirty="0"/>
              <a:t>,</a:t>
            </a:r>
          </a:p>
          <a:p>
            <a:r>
              <a:rPr lang="pl-PL" dirty="0"/>
              <a:t>✔ </a:t>
            </a:r>
            <a:r>
              <a:rPr lang="pl-PL" dirty="0" err="1"/>
              <a:t>pakviesti</a:t>
            </a:r>
            <a:r>
              <a:rPr lang="pl-PL" dirty="0"/>
              <a:t> </a:t>
            </a:r>
            <a:r>
              <a:rPr lang="pl-PL" dirty="0" err="1"/>
              <a:t>draugus</a:t>
            </a:r>
            <a:r>
              <a:rPr lang="pl-PL" dirty="0"/>
              <a:t> į </a:t>
            </a:r>
            <a:r>
              <a:rPr lang="pl-PL" dirty="0" err="1"/>
              <a:t>susitikimą</a:t>
            </a:r>
            <a:r>
              <a:rPr lang="pl-PL" dirty="0"/>
              <a:t>,</a:t>
            </a:r>
          </a:p>
          <a:p>
            <a:r>
              <a:rPr lang="pl-PL" dirty="0"/>
              <a:t>✔ </a:t>
            </a:r>
            <a:r>
              <a:rPr lang="pl-PL" dirty="0" err="1"/>
              <a:t>parodyti</a:t>
            </a:r>
            <a:r>
              <a:rPr lang="pl-PL" dirty="0"/>
              <a:t>, </a:t>
            </a:r>
            <a:r>
              <a:rPr lang="pl-PL" dirty="0" err="1"/>
              <a:t>kaip</a:t>
            </a:r>
            <a:r>
              <a:rPr lang="pl-PL" dirty="0"/>
              <a:t> </a:t>
            </a:r>
            <a:r>
              <a:rPr lang="pl-PL" dirty="0" err="1"/>
              <a:t>paruošti</a:t>
            </a:r>
            <a:r>
              <a:rPr lang="pl-PL" dirty="0"/>
              <a:t> „FLOW“,</a:t>
            </a:r>
          </a:p>
          <a:p>
            <a:r>
              <a:rPr lang="pl-PL" dirty="0"/>
              <a:t>✔ </a:t>
            </a:r>
            <a:r>
              <a:rPr lang="pl-PL" dirty="0" err="1"/>
              <a:t>papasakoti</a:t>
            </a:r>
            <a:r>
              <a:rPr lang="pl-PL" dirty="0"/>
              <a:t> </a:t>
            </a:r>
            <a:r>
              <a:rPr lang="pl-PL" dirty="0" err="1"/>
              <a:t>apie</a:t>
            </a:r>
            <a:r>
              <a:rPr lang="pl-PL" dirty="0"/>
              <a:t> </a:t>
            </a:r>
            <a:r>
              <a:rPr lang="pl-PL" dirty="0" err="1"/>
              <a:t>sudedamąsias</a:t>
            </a:r>
            <a:r>
              <a:rPr lang="pl-PL" dirty="0"/>
              <a:t> </a:t>
            </a:r>
            <a:r>
              <a:rPr lang="pl-PL" dirty="0" err="1"/>
              <a:t>dalis</a:t>
            </a:r>
            <a:r>
              <a:rPr lang="pl-PL" dirty="0"/>
              <a:t>,</a:t>
            </a:r>
          </a:p>
          <a:p>
            <a:r>
              <a:rPr lang="pl-PL" dirty="0"/>
              <a:t>✔ </a:t>
            </a:r>
            <a:r>
              <a:rPr lang="pl-PL" dirty="0" err="1"/>
              <a:t>išdalinti</a:t>
            </a:r>
            <a:r>
              <a:rPr lang="pl-PL" dirty="0"/>
              <a:t> </a:t>
            </a:r>
            <a:r>
              <a:rPr lang="pl-PL" dirty="0" err="1"/>
              <a:t>mėginius</a:t>
            </a:r>
            <a:r>
              <a:rPr lang="pl-PL" dirty="0"/>
              <a:t> kartu </a:t>
            </a:r>
            <a:r>
              <a:rPr lang="pl-PL" dirty="0" err="1"/>
              <a:t>su</a:t>
            </a:r>
            <a:r>
              <a:rPr lang="pl-PL" dirty="0"/>
              <a:t> </a:t>
            </a:r>
            <a:r>
              <a:rPr lang="pl-PL" dirty="0" err="1"/>
              <a:t>specialiais</a:t>
            </a:r>
            <a:r>
              <a:rPr lang="pl-PL" dirty="0"/>
              <a:t> </a:t>
            </a:r>
            <a:r>
              <a:rPr lang="pl-PL" dirty="0" err="1"/>
              <a:t>informaciniais</a:t>
            </a:r>
            <a:r>
              <a:rPr lang="pl-PL" dirty="0"/>
              <a:t> </a:t>
            </a:r>
            <a:r>
              <a:rPr lang="pl-PL" dirty="0" err="1"/>
              <a:t>lapeliais</a:t>
            </a:r>
            <a:r>
              <a:rPr lang="pl-PL" dirty="0"/>
              <a:t>,</a:t>
            </a:r>
          </a:p>
          <a:p>
            <a:r>
              <a:rPr lang="pl-PL" dirty="0" err="1"/>
              <a:t>patikrinti</a:t>
            </a:r>
            <a:r>
              <a:rPr lang="pl-PL" dirty="0"/>
              <a:t> </a:t>
            </a:r>
            <a:r>
              <a:rPr lang="pl-PL" dirty="0" err="1"/>
              <a:t>nitratų</a:t>
            </a:r>
            <a:r>
              <a:rPr lang="pl-PL" dirty="0"/>
              <a:t> </a:t>
            </a:r>
            <a:r>
              <a:rPr lang="pl-PL" dirty="0" err="1"/>
              <a:t>kiekį</a:t>
            </a:r>
            <a:r>
              <a:rPr lang="pl-PL" dirty="0"/>
              <a:t> </a:t>
            </a:r>
            <a:r>
              <a:rPr lang="pl-PL" dirty="0" err="1"/>
              <a:t>seilėse</a:t>
            </a:r>
            <a:r>
              <a:rPr lang="pl-PL" dirty="0"/>
              <a:t> </a:t>
            </a:r>
            <a:r>
              <a:rPr lang="pl-PL" dirty="0" err="1"/>
              <a:t>prieš</a:t>
            </a:r>
            <a:r>
              <a:rPr lang="pl-PL" dirty="0"/>
              <a:t> </a:t>
            </a:r>
            <a:r>
              <a:rPr lang="pl-PL" dirty="0" err="1"/>
              <a:t>vartojant</a:t>
            </a:r>
            <a:r>
              <a:rPr lang="pl-PL" dirty="0"/>
              <a:t> „</a:t>
            </a:r>
            <a:r>
              <a:rPr lang="pl-PL" dirty="0" err="1"/>
              <a:t>Flow</a:t>
            </a:r>
            <a:r>
              <a:rPr lang="pl-PL" dirty="0"/>
              <a:t>“ </a:t>
            </a:r>
            <a:r>
              <a:rPr lang="pl-PL" dirty="0" err="1"/>
              <a:t>ir</a:t>
            </a:r>
            <a:r>
              <a:rPr lang="pl-PL" dirty="0"/>
              <a:t> </a:t>
            </a:r>
            <a:r>
              <a:rPr lang="pl-PL" dirty="0" err="1"/>
              <a:t>maždaug</a:t>
            </a:r>
            <a:r>
              <a:rPr lang="pl-PL" dirty="0"/>
              <a:t> po </a:t>
            </a:r>
            <a:r>
              <a:rPr lang="pl-PL" dirty="0" err="1"/>
              <a:t>pusvalandžio</a:t>
            </a:r>
            <a:r>
              <a:rPr lang="pl-PL" dirty="0"/>
              <a:t> po </a:t>
            </a:r>
            <a:r>
              <a:rPr lang="pl-PL" dirty="0" err="1"/>
              <a:t>jo</a:t>
            </a:r>
            <a:r>
              <a:rPr lang="pl-PL" dirty="0"/>
              <a:t> </a:t>
            </a:r>
            <a:r>
              <a:rPr lang="pl-PL" dirty="0" err="1"/>
              <a:t>vartojimo</a:t>
            </a:r>
            <a:endParaRPr lang="pl-PL" dirty="0"/>
          </a:p>
          <a:p>
            <a:r>
              <a:rPr lang="pl-PL" dirty="0"/>
              <a:t>✔ </a:t>
            </a:r>
            <a:r>
              <a:rPr lang="pl-PL" dirty="0" err="1"/>
              <a:t>prezentacijos</a:t>
            </a:r>
            <a:r>
              <a:rPr lang="pl-PL" dirty="0"/>
              <a:t> </a:t>
            </a:r>
            <a:r>
              <a:rPr lang="pl-PL" dirty="0" err="1"/>
              <a:t>metu</a:t>
            </a:r>
            <a:r>
              <a:rPr lang="pl-PL" dirty="0"/>
              <a:t> </a:t>
            </a:r>
            <a:r>
              <a:rPr lang="pl-PL" dirty="0" err="1"/>
              <a:t>pasinaudoti</a:t>
            </a:r>
            <a:r>
              <a:rPr lang="pl-PL" dirty="0"/>
              <a:t> </a:t>
            </a:r>
            <a:r>
              <a:rPr lang="pl-PL" dirty="0" err="1"/>
              <a:t>mokomąja</a:t>
            </a:r>
            <a:r>
              <a:rPr lang="pl-PL" dirty="0"/>
              <a:t> </a:t>
            </a:r>
            <a:r>
              <a:rPr lang="pl-PL" dirty="0" err="1"/>
              <a:t>medžiaga</a:t>
            </a:r>
            <a:r>
              <a:rPr lang="pl-PL" dirty="0"/>
              <a:t>.</a:t>
            </a:r>
          </a:p>
          <a:p>
            <a:r>
              <a:rPr lang="pl-PL" b="1" dirty="0" err="1"/>
              <a:t>Žmonės</a:t>
            </a:r>
            <a:r>
              <a:rPr lang="pl-PL" b="1" dirty="0"/>
              <a:t> </a:t>
            </a:r>
            <a:r>
              <a:rPr lang="pl-PL" b="1" dirty="0" err="1"/>
              <a:t>labiausiai</a:t>
            </a:r>
            <a:r>
              <a:rPr lang="pl-PL" b="1" dirty="0"/>
              <a:t> </a:t>
            </a:r>
            <a:r>
              <a:rPr lang="pl-PL" b="1" dirty="0" err="1"/>
              <a:t>nori</a:t>
            </a:r>
            <a:r>
              <a:rPr lang="pl-PL" b="1" dirty="0"/>
              <a:t> </a:t>
            </a:r>
            <a:r>
              <a:rPr lang="pl-PL" b="1" dirty="0" err="1"/>
              <a:t>pirkti</a:t>
            </a:r>
            <a:r>
              <a:rPr lang="pl-PL" b="1" dirty="0"/>
              <a:t> tai, </a:t>
            </a:r>
            <a:r>
              <a:rPr lang="pl-PL" b="1" dirty="0" err="1"/>
              <a:t>ką</a:t>
            </a:r>
            <a:r>
              <a:rPr lang="pl-PL" b="1" dirty="0"/>
              <a:t> </a:t>
            </a:r>
            <a:r>
              <a:rPr lang="pl-PL" b="1" dirty="0" err="1"/>
              <a:t>anksčiau</a:t>
            </a:r>
            <a:r>
              <a:rPr lang="pl-PL" b="1" dirty="0"/>
              <a:t> </a:t>
            </a:r>
            <a:r>
              <a:rPr lang="pl-PL" b="1" dirty="0" err="1"/>
              <a:t>galėjo</a:t>
            </a:r>
            <a:r>
              <a:rPr lang="pl-PL" b="1" dirty="0"/>
              <a:t> </a:t>
            </a:r>
            <a:r>
              <a:rPr lang="pl-PL" b="1" dirty="0" err="1"/>
              <a:t>paragauti</a:t>
            </a:r>
            <a:r>
              <a:rPr lang="pl-PL" b="1" dirty="0"/>
              <a:t>.</a:t>
            </a:r>
          </a:p>
        </p:txBody>
      </p:sp>
      <p:pic>
        <p:nvPicPr>
          <p:cNvPr id="4" name="Obraz 3" descr="Natures Sunshine.&#10;&#10;Zawartość wygenerowana przez AI może być niepoprawna.">
            <a:extLst>
              <a:ext uri="{FF2B5EF4-FFF2-40B4-BE49-F238E27FC236}">
                <a16:creationId xmlns:a16="http://schemas.microsoft.com/office/drawing/2014/main" id="{F7997B05-CC75-F396-B4DC-F618F2080BE1}"/>
              </a:ext>
            </a:extLst>
          </p:cNvPr>
          <p:cNvPicPr>
            <a:picLocks noChangeAspect="1"/>
          </p:cNvPicPr>
          <p:nvPr/>
        </p:nvPicPr>
        <p:blipFill>
          <a:blip r:embed="rId3"/>
          <a:stretch>
            <a:fillRect/>
          </a:stretch>
        </p:blipFill>
        <p:spPr>
          <a:xfrm>
            <a:off x="8593872" y="1725478"/>
            <a:ext cx="3443097" cy="2133600"/>
          </a:xfrm>
          <a:prstGeom prst="rect">
            <a:avLst/>
          </a:prstGeom>
        </p:spPr>
      </p:pic>
    </p:spTree>
    <p:extLst>
      <p:ext uri="{BB962C8B-B14F-4D97-AF65-F5344CB8AC3E}">
        <p14:creationId xmlns:p14="http://schemas.microsoft.com/office/powerpoint/2010/main" val="176990391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28092-B462-B354-7DE6-F8631204A427}"/>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09D3CFB-569E-C13C-CACC-BBFE93EB6694}"/>
              </a:ext>
            </a:extLst>
          </p:cNvPr>
          <p:cNvSpPr>
            <a:spLocks noGrp="1"/>
          </p:cNvSpPr>
          <p:nvPr>
            <p:ph type="title"/>
          </p:nvPr>
        </p:nvSpPr>
        <p:spPr/>
        <p:txBody>
          <a:bodyPr>
            <a:normAutofit fontScale="90000"/>
          </a:bodyPr>
          <a:lstStyle/>
          <a:p>
            <a:r>
              <a:rPr lang="pl-PL" b="1" dirty="0" err="1"/>
              <a:t>Kaip</a:t>
            </a:r>
            <a:r>
              <a:rPr lang="pl-PL" b="1" dirty="0"/>
              <a:t> </a:t>
            </a:r>
            <a:r>
              <a:rPr lang="pl-PL" b="1" dirty="0" err="1"/>
              <a:t>bendraujate</a:t>
            </a:r>
            <a:r>
              <a:rPr lang="pl-PL" b="1" dirty="0"/>
              <a:t> </a:t>
            </a:r>
            <a:r>
              <a:rPr lang="pl-PL" b="1" dirty="0" err="1"/>
              <a:t>su</a:t>
            </a:r>
            <a:r>
              <a:rPr lang="pl-PL" b="1" dirty="0"/>
              <a:t> </a:t>
            </a:r>
            <a:r>
              <a:rPr lang="pl-PL" b="1" dirty="0" err="1"/>
              <a:t>klientu</a:t>
            </a:r>
            <a:r>
              <a:rPr lang="pl-PL" b="1" dirty="0"/>
              <a:t>?</a:t>
            </a:r>
            <a:br>
              <a:rPr lang="pl-PL" b="1" dirty="0"/>
            </a:br>
            <a:endParaRPr lang="pl-PL" dirty="0"/>
          </a:p>
        </p:txBody>
      </p:sp>
      <p:sp>
        <p:nvSpPr>
          <p:cNvPr id="7" name="Symbol zastępczy tekstu 6">
            <a:extLst>
              <a:ext uri="{FF2B5EF4-FFF2-40B4-BE49-F238E27FC236}">
                <a16:creationId xmlns:a16="http://schemas.microsoft.com/office/drawing/2014/main" id="{C4987FC2-CAB9-64FD-2602-A26FE7ED5060}"/>
              </a:ext>
            </a:extLst>
          </p:cNvPr>
          <p:cNvSpPr>
            <a:spLocks noGrp="1"/>
          </p:cNvSpPr>
          <p:nvPr>
            <p:ph type="body" idx="1"/>
          </p:nvPr>
        </p:nvSpPr>
        <p:spPr>
          <a:xfrm>
            <a:off x="1270532" y="1307255"/>
            <a:ext cx="4685537" cy="4937760"/>
          </a:xfrm>
        </p:spPr>
        <p:txBody>
          <a:bodyPr>
            <a:normAutofit fontScale="70000" lnSpcReduction="20000"/>
          </a:bodyPr>
          <a:lstStyle/>
          <a:p>
            <a:r>
              <a:rPr lang="pl-PL" dirty="0"/>
              <a:t>❌</a:t>
            </a:r>
          </a:p>
          <a:p>
            <a:r>
              <a:rPr lang="pl-PL" dirty="0"/>
              <a:t>„Ar </a:t>
            </a:r>
            <a:r>
              <a:rPr lang="pl-PL" dirty="0" err="1"/>
              <a:t>norėtumėte</a:t>
            </a:r>
            <a:r>
              <a:rPr lang="pl-PL" dirty="0"/>
              <a:t> </a:t>
            </a:r>
            <a:r>
              <a:rPr lang="pl-PL" dirty="0" err="1"/>
              <a:t>įsigyti</a:t>
            </a:r>
            <a:r>
              <a:rPr lang="pl-PL" dirty="0"/>
              <a:t> „Power </a:t>
            </a:r>
            <a:r>
              <a:rPr lang="pl-PL" dirty="0" err="1"/>
              <a:t>Beets</a:t>
            </a:r>
            <a:r>
              <a:rPr lang="pl-PL" dirty="0"/>
              <a:t>“?“</a:t>
            </a:r>
          </a:p>
          <a:p>
            <a:r>
              <a:rPr lang="pl-PL" dirty="0" err="1"/>
              <a:t>Geriau</a:t>
            </a:r>
            <a:r>
              <a:rPr lang="pl-PL" dirty="0"/>
              <a:t>:</a:t>
            </a:r>
          </a:p>
          <a:p>
            <a:r>
              <a:rPr lang="pl-PL" dirty="0"/>
              <a:t>„</a:t>
            </a:r>
            <a:r>
              <a:rPr lang="pl-PL" dirty="0" err="1"/>
              <a:t>Ką</a:t>
            </a:r>
            <a:r>
              <a:rPr lang="pl-PL" dirty="0"/>
              <a:t> </a:t>
            </a:r>
            <a:r>
              <a:rPr lang="pl-PL" dirty="0" err="1"/>
              <a:t>dažniausiai</a:t>
            </a:r>
            <a:r>
              <a:rPr lang="pl-PL" dirty="0"/>
              <a:t> </a:t>
            </a:r>
            <a:r>
              <a:rPr lang="pl-PL" dirty="0" err="1"/>
              <a:t>geriate</a:t>
            </a:r>
            <a:r>
              <a:rPr lang="pl-PL" dirty="0"/>
              <a:t> ryte?“</a:t>
            </a:r>
          </a:p>
          <a:p>
            <a:endParaRPr lang="pl-PL" dirty="0"/>
          </a:p>
          <a:p>
            <a:r>
              <a:rPr lang="pl-PL" dirty="0"/>
              <a:t>❌</a:t>
            </a:r>
          </a:p>
          <a:p>
            <a:r>
              <a:rPr lang="pl-PL" dirty="0"/>
              <a:t>„Ar </a:t>
            </a:r>
            <a:r>
              <a:rPr lang="pl-PL" dirty="0" err="1"/>
              <a:t>žinote</a:t>
            </a:r>
            <a:r>
              <a:rPr lang="pl-PL" dirty="0"/>
              <a:t> „</a:t>
            </a:r>
            <a:r>
              <a:rPr lang="pl-PL" dirty="0" err="1"/>
              <a:t>Solstic</a:t>
            </a:r>
            <a:r>
              <a:rPr lang="pl-PL" dirty="0"/>
              <a:t>“?“</a:t>
            </a:r>
          </a:p>
          <a:p>
            <a:r>
              <a:rPr lang="pl-PL" dirty="0" err="1"/>
              <a:t>Geriau</a:t>
            </a:r>
            <a:r>
              <a:rPr lang="pl-PL" dirty="0"/>
              <a:t>:</a:t>
            </a:r>
          </a:p>
          <a:p>
            <a:r>
              <a:rPr lang="pl-PL" dirty="0"/>
              <a:t>„</a:t>
            </a:r>
            <a:r>
              <a:rPr lang="pl-PL" dirty="0" err="1"/>
              <a:t>Kaip</a:t>
            </a:r>
            <a:r>
              <a:rPr lang="pl-PL" dirty="0"/>
              <a:t> </a:t>
            </a:r>
            <a:r>
              <a:rPr lang="pl-PL" dirty="0" err="1"/>
              <a:t>atrodo</a:t>
            </a:r>
            <a:r>
              <a:rPr lang="pl-PL" dirty="0"/>
              <a:t> </a:t>
            </a:r>
            <a:r>
              <a:rPr lang="pl-PL" dirty="0" err="1"/>
              <a:t>jūsų</a:t>
            </a:r>
            <a:r>
              <a:rPr lang="pl-PL" dirty="0"/>
              <a:t> </a:t>
            </a:r>
            <a:r>
              <a:rPr lang="pl-PL" dirty="0" err="1"/>
              <a:t>pirmasis</a:t>
            </a:r>
            <a:r>
              <a:rPr lang="pl-PL" dirty="0"/>
              <a:t> </a:t>
            </a:r>
            <a:r>
              <a:rPr lang="pl-PL" dirty="0" err="1"/>
              <a:t>ketvirtis</a:t>
            </a:r>
            <a:r>
              <a:rPr lang="pl-PL" dirty="0"/>
              <a:t> </a:t>
            </a:r>
            <a:r>
              <a:rPr lang="pl-PL" dirty="0" err="1"/>
              <a:t>valandos</a:t>
            </a:r>
            <a:endParaRPr lang="pl-PL" dirty="0"/>
          </a:p>
          <a:p>
            <a:r>
              <a:rPr lang="pl-PL" dirty="0"/>
              <a:t>po </a:t>
            </a:r>
            <a:r>
              <a:rPr lang="pl-PL" dirty="0" err="1"/>
              <a:t>pabudimo</a:t>
            </a:r>
            <a:r>
              <a:rPr lang="pl-PL" dirty="0"/>
              <a:t>?“</a:t>
            </a:r>
          </a:p>
          <a:p>
            <a:endParaRPr lang="pl-PL" dirty="0"/>
          </a:p>
          <a:p>
            <a:r>
              <a:rPr lang="pl-PL" dirty="0"/>
              <a:t>❌</a:t>
            </a:r>
          </a:p>
          <a:p>
            <a:r>
              <a:rPr lang="pl-PL" dirty="0"/>
              <a:t>„Tai </a:t>
            </a:r>
            <a:r>
              <a:rPr lang="pl-PL" dirty="0" err="1"/>
              <a:t>maisto</a:t>
            </a:r>
            <a:r>
              <a:rPr lang="pl-PL" dirty="0"/>
              <a:t> </a:t>
            </a:r>
            <a:r>
              <a:rPr lang="pl-PL" dirty="0" err="1"/>
              <a:t>papildas</a:t>
            </a:r>
            <a:r>
              <a:rPr lang="pl-PL" dirty="0"/>
              <a:t>.“</a:t>
            </a:r>
          </a:p>
          <a:p>
            <a:r>
              <a:rPr lang="pl-PL" dirty="0" err="1"/>
              <a:t>Geriau</a:t>
            </a:r>
            <a:r>
              <a:rPr lang="pl-PL" dirty="0"/>
              <a:t>:</a:t>
            </a:r>
          </a:p>
          <a:p>
            <a:r>
              <a:rPr lang="pl-PL" dirty="0"/>
              <a:t>„Tai </a:t>
            </a:r>
            <a:r>
              <a:rPr lang="pl-PL" dirty="0" err="1"/>
              <a:t>mano</a:t>
            </a:r>
            <a:r>
              <a:rPr lang="pl-PL" dirty="0"/>
              <a:t> </a:t>
            </a:r>
            <a:r>
              <a:rPr lang="pl-PL" dirty="0" err="1"/>
              <a:t>kasdienis</a:t>
            </a:r>
            <a:r>
              <a:rPr lang="pl-PL" dirty="0"/>
              <a:t> </a:t>
            </a:r>
            <a:r>
              <a:rPr lang="pl-PL" dirty="0" err="1"/>
              <a:t>ritualas</a:t>
            </a:r>
            <a:r>
              <a:rPr lang="pl-PL" dirty="0"/>
              <a:t>.“</a:t>
            </a:r>
          </a:p>
          <a:p>
            <a:endParaRPr lang="pl-PL" dirty="0"/>
          </a:p>
          <a:p>
            <a:endParaRPr lang="pl-PL" dirty="0"/>
          </a:p>
        </p:txBody>
      </p:sp>
      <p:sp>
        <p:nvSpPr>
          <p:cNvPr id="4" name="pole tekstowe 3">
            <a:extLst>
              <a:ext uri="{FF2B5EF4-FFF2-40B4-BE49-F238E27FC236}">
                <a16:creationId xmlns:a16="http://schemas.microsoft.com/office/drawing/2014/main" id="{C55E789C-8040-107C-4A13-A7213D6982D3}"/>
              </a:ext>
            </a:extLst>
          </p:cNvPr>
          <p:cNvSpPr txBox="1"/>
          <p:nvPr/>
        </p:nvSpPr>
        <p:spPr>
          <a:xfrm>
            <a:off x="6585067" y="1344662"/>
            <a:ext cx="5231475" cy="4770537"/>
          </a:xfrm>
          <a:prstGeom prst="rect">
            <a:avLst/>
          </a:prstGeom>
          <a:noFill/>
        </p:spPr>
        <p:txBody>
          <a:bodyPr wrap="square">
            <a:spAutoFit/>
          </a:bodyPr>
          <a:lstStyle/>
          <a:p>
            <a:r>
              <a:rPr lang="pl-PL" sz="1600" dirty="0"/>
              <a:t>❌ Ko tau </a:t>
            </a:r>
            <a:r>
              <a:rPr lang="pl-PL" sz="1600" dirty="0" err="1"/>
              <a:t>reikia</a:t>
            </a:r>
            <a:r>
              <a:rPr lang="pl-PL" sz="1600" dirty="0"/>
              <a:t>?</a:t>
            </a:r>
          </a:p>
          <a:p>
            <a:endParaRPr lang="pl-PL" sz="1600" dirty="0"/>
          </a:p>
          <a:p>
            <a:r>
              <a:rPr lang="pl-PL" sz="1600" dirty="0" err="1"/>
              <a:t>Geriau</a:t>
            </a:r>
            <a:r>
              <a:rPr lang="pl-PL" sz="1600" dirty="0"/>
              <a:t> </a:t>
            </a:r>
            <a:r>
              <a:rPr lang="pl-PL" sz="1600" dirty="0" err="1"/>
              <a:t>paklausk</a:t>
            </a:r>
            <a:r>
              <a:rPr lang="pl-PL" sz="1600" dirty="0"/>
              <a:t>:</a:t>
            </a:r>
          </a:p>
          <a:p>
            <a:r>
              <a:rPr lang="pl-PL" sz="1600" dirty="0"/>
              <a:t>👉 </a:t>
            </a:r>
            <a:r>
              <a:rPr lang="pl-PL" sz="1600" dirty="0" err="1"/>
              <a:t>Kaip</a:t>
            </a:r>
            <a:r>
              <a:rPr lang="pl-PL" sz="1600" dirty="0"/>
              <a:t> </a:t>
            </a:r>
            <a:r>
              <a:rPr lang="pl-PL" sz="1600" dirty="0" err="1"/>
              <a:t>atrodo</a:t>
            </a:r>
            <a:r>
              <a:rPr lang="pl-PL" sz="1600" dirty="0"/>
              <a:t> </a:t>
            </a:r>
            <a:r>
              <a:rPr lang="pl-PL" sz="1600" dirty="0" err="1"/>
              <a:t>tavo</a:t>
            </a:r>
            <a:r>
              <a:rPr lang="pl-PL" sz="1600" dirty="0"/>
              <a:t> </a:t>
            </a:r>
            <a:r>
              <a:rPr lang="pl-PL" sz="1600" dirty="0" err="1"/>
              <a:t>rytas</a:t>
            </a:r>
            <a:r>
              <a:rPr lang="pl-PL" sz="1600" dirty="0"/>
              <a:t>?</a:t>
            </a:r>
          </a:p>
          <a:p>
            <a:endParaRPr lang="pl-PL" sz="1600" dirty="0"/>
          </a:p>
          <a:p>
            <a:r>
              <a:rPr lang="pl-PL" sz="1600" dirty="0"/>
              <a:t>👉 </a:t>
            </a:r>
            <a:r>
              <a:rPr lang="pl-PL" sz="1600" dirty="0" err="1"/>
              <a:t>Kiek</a:t>
            </a:r>
            <a:r>
              <a:rPr lang="pl-PL" sz="1600" dirty="0"/>
              <a:t> </a:t>
            </a:r>
            <a:r>
              <a:rPr lang="pl-PL" sz="1600" dirty="0" err="1"/>
              <a:t>kavos</a:t>
            </a:r>
            <a:r>
              <a:rPr lang="pl-PL" sz="1600" dirty="0"/>
              <a:t> </a:t>
            </a:r>
            <a:r>
              <a:rPr lang="pl-PL" sz="1600" dirty="0" err="1"/>
              <a:t>išgeri</a:t>
            </a:r>
            <a:r>
              <a:rPr lang="pl-PL" sz="1600" dirty="0"/>
              <a:t> per </a:t>
            </a:r>
            <a:r>
              <a:rPr lang="pl-PL" sz="1600" dirty="0" err="1"/>
              <a:t>dieną</a:t>
            </a:r>
            <a:r>
              <a:rPr lang="pl-PL" sz="1600" dirty="0"/>
              <a:t>?</a:t>
            </a:r>
          </a:p>
          <a:p>
            <a:endParaRPr lang="pl-PL" sz="1600" dirty="0"/>
          </a:p>
          <a:p>
            <a:r>
              <a:rPr lang="pl-PL" sz="1600" dirty="0"/>
              <a:t>👉 </a:t>
            </a:r>
            <a:r>
              <a:rPr lang="pl-PL" sz="1600" dirty="0" err="1"/>
              <a:t>Kiek</a:t>
            </a:r>
            <a:r>
              <a:rPr lang="pl-PL" sz="1600" dirty="0"/>
              <a:t> </a:t>
            </a:r>
            <a:r>
              <a:rPr lang="pl-PL" sz="1600" dirty="0" err="1"/>
              <a:t>vandens</a:t>
            </a:r>
            <a:r>
              <a:rPr lang="pl-PL" sz="1600" dirty="0"/>
              <a:t> </a:t>
            </a:r>
            <a:r>
              <a:rPr lang="pl-PL" sz="1600" dirty="0" err="1"/>
              <a:t>geri</a:t>
            </a:r>
            <a:r>
              <a:rPr lang="pl-PL" sz="1600" dirty="0"/>
              <a:t> </a:t>
            </a:r>
            <a:r>
              <a:rPr lang="pl-PL" sz="1600" dirty="0" err="1"/>
              <a:t>kasdien</a:t>
            </a:r>
            <a:r>
              <a:rPr lang="pl-PL" sz="1600" dirty="0"/>
              <a:t>?</a:t>
            </a:r>
          </a:p>
          <a:p>
            <a:br>
              <a:rPr lang="pl-PL" sz="1600" dirty="0"/>
            </a:br>
            <a:endParaRPr lang="pl-PL" sz="1600" dirty="0"/>
          </a:p>
          <a:p>
            <a:r>
              <a:rPr lang="pl-PL" sz="1600" dirty="0"/>
              <a:t>👉 </a:t>
            </a:r>
            <a:r>
              <a:rPr lang="pl-PL" sz="1600" dirty="0" err="1"/>
              <a:t>Ką</a:t>
            </a:r>
            <a:r>
              <a:rPr lang="pl-PL" sz="1600" dirty="0"/>
              <a:t> </a:t>
            </a:r>
            <a:r>
              <a:rPr lang="pl-PL" sz="1600" dirty="0" err="1"/>
              <a:t>darai</a:t>
            </a:r>
            <a:r>
              <a:rPr lang="pl-PL" sz="1600" dirty="0"/>
              <a:t> ryte </a:t>
            </a:r>
            <a:r>
              <a:rPr lang="pl-PL" sz="1600" dirty="0" err="1"/>
              <a:t>savo</a:t>
            </a:r>
            <a:r>
              <a:rPr lang="pl-PL" sz="1600" dirty="0"/>
              <a:t> </a:t>
            </a:r>
            <a:r>
              <a:rPr lang="pl-PL" sz="1600" dirty="0" err="1"/>
              <a:t>sveikatos</a:t>
            </a:r>
            <a:r>
              <a:rPr lang="pl-PL" sz="1600" dirty="0"/>
              <a:t> </a:t>
            </a:r>
            <a:r>
              <a:rPr lang="pl-PL" sz="1600" dirty="0" err="1"/>
              <a:t>labui</a:t>
            </a:r>
            <a:r>
              <a:rPr lang="pl-PL" sz="1600" dirty="0"/>
              <a:t>?</a:t>
            </a:r>
          </a:p>
          <a:p>
            <a:endParaRPr lang="pl-PL" sz="1600" dirty="0"/>
          </a:p>
          <a:p>
            <a:r>
              <a:rPr lang="pl-PL" sz="1600" dirty="0"/>
              <a:t>👉 Ar </a:t>
            </a:r>
            <a:r>
              <a:rPr lang="pl-PL" sz="1600" dirty="0" err="1"/>
              <a:t>turi</a:t>
            </a:r>
            <a:r>
              <a:rPr lang="pl-PL" sz="1600" dirty="0"/>
              <a:t> </a:t>
            </a:r>
            <a:r>
              <a:rPr lang="pl-PL" sz="1600" dirty="0" err="1"/>
              <a:t>savo</a:t>
            </a:r>
            <a:r>
              <a:rPr lang="pl-PL" sz="1600" dirty="0"/>
              <a:t> </a:t>
            </a:r>
            <a:r>
              <a:rPr lang="pl-PL" sz="1600" dirty="0" err="1"/>
              <a:t>rytinį</a:t>
            </a:r>
            <a:r>
              <a:rPr lang="pl-PL" sz="1600" dirty="0"/>
              <a:t> </a:t>
            </a:r>
            <a:r>
              <a:rPr lang="pl-PL" sz="1600" dirty="0" err="1"/>
              <a:t>ritualą</a:t>
            </a:r>
            <a:r>
              <a:rPr lang="pl-PL" sz="1600" dirty="0"/>
              <a:t>?</a:t>
            </a:r>
          </a:p>
          <a:p>
            <a:endParaRPr lang="pl-PL" sz="1600" dirty="0"/>
          </a:p>
          <a:p>
            <a:endParaRPr lang="pl-PL" sz="1600" dirty="0"/>
          </a:p>
          <a:p>
            <a:r>
              <a:rPr lang="pl-PL" sz="1600" dirty="0" err="1"/>
              <a:t>Klientas</a:t>
            </a:r>
            <a:r>
              <a:rPr lang="pl-PL" sz="1600" dirty="0"/>
              <a:t> </a:t>
            </a:r>
            <a:r>
              <a:rPr lang="pl-PL" sz="1600" dirty="0" err="1"/>
              <a:t>pradeda</a:t>
            </a:r>
            <a:r>
              <a:rPr lang="pl-PL" sz="1600" dirty="0"/>
              <a:t> </a:t>
            </a:r>
            <a:r>
              <a:rPr lang="pl-PL" sz="1600" dirty="0" err="1"/>
              <a:t>kalbėti</a:t>
            </a:r>
            <a:r>
              <a:rPr lang="pl-PL" sz="1600" dirty="0"/>
              <a:t>.</a:t>
            </a:r>
          </a:p>
          <a:p>
            <a:r>
              <a:rPr lang="pl-PL" sz="1600" dirty="0"/>
              <a:t>O </a:t>
            </a:r>
            <a:r>
              <a:rPr lang="pl-PL" sz="1600" dirty="0" err="1"/>
              <a:t>kai</a:t>
            </a:r>
            <a:r>
              <a:rPr lang="pl-PL" sz="1600" dirty="0"/>
              <a:t> </a:t>
            </a:r>
            <a:r>
              <a:rPr lang="pl-PL" sz="1600" dirty="0" err="1"/>
              <a:t>jis</a:t>
            </a:r>
            <a:r>
              <a:rPr lang="pl-PL" sz="1600" dirty="0"/>
              <a:t> </a:t>
            </a:r>
            <a:r>
              <a:rPr lang="pl-PL" sz="1600" dirty="0" err="1"/>
              <a:t>kalba</a:t>
            </a:r>
            <a:r>
              <a:rPr lang="pl-PL" sz="1600" dirty="0"/>
              <a:t>...</a:t>
            </a:r>
          </a:p>
          <a:p>
            <a:r>
              <a:rPr lang="pl-PL" sz="1600" dirty="0" err="1"/>
              <a:t>lengviau</a:t>
            </a:r>
            <a:r>
              <a:rPr lang="pl-PL" sz="1600" dirty="0"/>
              <a:t> </a:t>
            </a:r>
            <a:r>
              <a:rPr lang="pl-PL" sz="1600" dirty="0" err="1"/>
              <a:t>rasti</a:t>
            </a:r>
            <a:r>
              <a:rPr lang="pl-PL" sz="1600" dirty="0"/>
              <a:t> </a:t>
            </a:r>
            <a:r>
              <a:rPr lang="pl-PL" sz="1600" dirty="0" err="1"/>
              <a:t>sprendimą</a:t>
            </a:r>
            <a:r>
              <a:rPr lang="pl-PL" sz="1600" dirty="0"/>
              <a:t>.</a:t>
            </a:r>
            <a:br>
              <a:rPr lang="pl-PL" sz="1600" dirty="0"/>
            </a:br>
            <a:endParaRPr lang="pl-PL" sz="1600" dirty="0"/>
          </a:p>
        </p:txBody>
      </p:sp>
    </p:spTree>
    <p:extLst>
      <p:ext uri="{BB962C8B-B14F-4D97-AF65-F5344CB8AC3E}">
        <p14:creationId xmlns:p14="http://schemas.microsoft.com/office/powerpoint/2010/main" val="11487186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EA613-8321-CC7E-C89A-EDF025B729DE}"/>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908792D5-9054-CA6B-E293-A2CB1E3C21F4}"/>
              </a:ext>
            </a:extLst>
          </p:cNvPr>
          <p:cNvSpPr>
            <a:spLocks noGrp="1"/>
          </p:cNvSpPr>
          <p:nvPr>
            <p:ph type="title"/>
          </p:nvPr>
        </p:nvSpPr>
        <p:spPr/>
        <p:txBody>
          <a:bodyPr>
            <a:normAutofit fontScale="90000"/>
          </a:bodyPr>
          <a:lstStyle/>
          <a:p>
            <a:r>
              <a:rPr lang="pl-PL" b="1" dirty="0" err="1"/>
              <a:t>Parduokite</a:t>
            </a:r>
            <a:r>
              <a:rPr lang="pl-PL" b="1" dirty="0"/>
              <a:t> </a:t>
            </a:r>
            <a:r>
              <a:rPr lang="pl-PL" b="1" dirty="0" err="1"/>
              <a:t>emocijas</a:t>
            </a:r>
            <a:r>
              <a:rPr lang="pl-PL" b="1" dirty="0"/>
              <a:t>, o </a:t>
            </a:r>
            <a:r>
              <a:rPr lang="pl-PL" b="1" dirty="0" err="1"/>
              <a:t>ne</a:t>
            </a:r>
            <a:r>
              <a:rPr lang="pl-PL" b="1" dirty="0"/>
              <a:t> </a:t>
            </a:r>
            <a:r>
              <a:rPr lang="pl-PL" b="1" dirty="0" err="1"/>
              <a:t>ingredientus</a:t>
            </a:r>
            <a:r>
              <a:rPr lang="pl-PL" b="1" dirty="0"/>
              <a:t>.</a:t>
            </a:r>
            <a:br>
              <a:rPr lang="pl-PL" b="1" dirty="0"/>
            </a:br>
            <a:endParaRPr lang="pl-PL" dirty="0"/>
          </a:p>
        </p:txBody>
      </p:sp>
      <p:sp>
        <p:nvSpPr>
          <p:cNvPr id="7" name="Symbol zastępczy tekstu 6">
            <a:extLst>
              <a:ext uri="{FF2B5EF4-FFF2-40B4-BE49-F238E27FC236}">
                <a16:creationId xmlns:a16="http://schemas.microsoft.com/office/drawing/2014/main" id="{02EDAD10-AB95-8363-C23F-18D6FCDAA2A6}"/>
              </a:ext>
            </a:extLst>
          </p:cNvPr>
          <p:cNvSpPr>
            <a:spLocks noGrp="1"/>
          </p:cNvSpPr>
          <p:nvPr>
            <p:ph type="body" idx="1"/>
          </p:nvPr>
        </p:nvSpPr>
        <p:spPr/>
        <p:txBody>
          <a:bodyPr>
            <a:normAutofit lnSpcReduction="10000"/>
          </a:bodyPr>
          <a:lstStyle/>
          <a:p>
            <a:r>
              <a:rPr lang="lt-LT" dirty="0"/>
              <a:t>Klientas neperka:</a:t>
            </a:r>
          </a:p>
          <a:p>
            <a:pPr marL="342900" indent="-342900">
              <a:buFont typeface="Arial" panose="020B0604020202020204" pitchFamily="34" charset="0"/>
              <a:buChar char="•"/>
            </a:pPr>
            <a:r>
              <a:rPr lang="lt-LT" dirty="0"/>
              <a:t>guaranos,</a:t>
            </a:r>
          </a:p>
          <a:p>
            <a:pPr marL="342900" indent="-342900">
              <a:buFont typeface="Arial" panose="020B0604020202020204" pitchFamily="34" charset="0"/>
              <a:buChar char="•"/>
            </a:pPr>
            <a:r>
              <a:rPr lang="lt-LT" dirty="0"/>
              <a:t>burokėlių,</a:t>
            </a:r>
          </a:p>
          <a:p>
            <a:pPr marL="342900" indent="-342900">
              <a:buFont typeface="Arial" panose="020B0604020202020204" pitchFamily="34" charset="0"/>
              <a:buChar char="•"/>
            </a:pPr>
            <a:r>
              <a:rPr lang="lt-LT" dirty="0"/>
              <a:t>B grupės vitaminų,</a:t>
            </a:r>
          </a:p>
          <a:p>
            <a:pPr marL="342900" indent="-342900">
              <a:buFont typeface="Arial" panose="020B0604020202020204" pitchFamily="34" charset="0"/>
              <a:buChar char="•"/>
            </a:pPr>
            <a:r>
              <a:rPr lang="lt-LT" dirty="0"/>
              <a:t>vitamino C.</a:t>
            </a:r>
          </a:p>
          <a:p>
            <a:r>
              <a:rPr lang="lt-LT" dirty="0"/>
              <a:t>Klientas perka:</a:t>
            </a:r>
          </a:p>
          <a:p>
            <a:r>
              <a:rPr lang="lt-LT" dirty="0"/>
              <a:t>✔ geresnę dienos pradžią,</a:t>
            </a:r>
          </a:p>
          <a:p>
            <a:r>
              <a:rPr lang="lt-LT" dirty="0"/>
              <a:t>✔ paprastumą,</a:t>
            </a:r>
          </a:p>
          <a:p>
            <a:r>
              <a:rPr lang="lt-LT" dirty="0"/>
              <a:t>✔ kasdienį ritualą,</a:t>
            </a:r>
          </a:p>
          <a:p>
            <a:r>
              <a:rPr lang="lt-LT" dirty="0"/>
              <a:t>✔ skonį,</a:t>
            </a:r>
          </a:p>
          <a:p>
            <a:r>
              <a:rPr lang="lt-LT" dirty="0"/>
              <a:t>✔ patogumą.</a:t>
            </a:r>
            <a:endParaRPr lang="pl-PL" dirty="0"/>
          </a:p>
        </p:txBody>
      </p:sp>
      <p:pic>
        <p:nvPicPr>
          <p:cNvPr id="4" name="Obraz 3" descr="The image showcases a box of Bents YurO, a dietary supplement aimed at boosting cardiovascular performance, featuring a natural, caffeine-free energy formula.&#10;&#10;Zawartość wygenerowana przez AI może być niepoprawna.">
            <a:extLst>
              <a:ext uri="{FF2B5EF4-FFF2-40B4-BE49-F238E27FC236}">
                <a16:creationId xmlns:a16="http://schemas.microsoft.com/office/drawing/2014/main" id="{CEC110D0-7976-2C5A-43B4-617C33E9C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536" y="1579536"/>
            <a:ext cx="5278464" cy="5278464"/>
          </a:xfrm>
          <a:prstGeom prst="rect">
            <a:avLst/>
          </a:prstGeom>
        </p:spPr>
      </p:pic>
    </p:spTree>
    <p:extLst>
      <p:ext uri="{BB962C8B-B14F-4D97-AF65-F5344CB8AC3E}">
        <p14:creationId xmlns:p14="http://schemas.microsoft.com/office/powerpoint/2010/main" val="41093018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F2ADF-BC29-CFC6-F41A-A0E60E5FB32A}"/>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1F395882-5A23-9EF3-39B8-4DF6BC5E7E42}"/>
              </a:ext>
            </a:extLst>
          </p:cNvPr>
          <p:cNvSpPr>
            <a:spLocks noGrp="1"/>
          </p:cNvSpPr>
          <p:nvPr>
            <p:ph type="title"/>
          </p:nvPr>
        </p:nvSpPr>
        <p:spPr/>
        <p:txBody>
          <a:bodyPr/>
          <a:lstStyle/>
          <a:p>
            <a:r>
              <a:rPr lang="pl-PL" dirty="0"/>
              <a:t>FAQ</a:t>
            </a:r>
          </a:p>
        </p:txBody>
      </p:sp>
      <p:sp>
        <p:nvSpPr>
          <p:cNvPr id="7" name="Symbol zastępczy tekstu 6">
            <a:extLst>
              <a:ext uri="{FF2B5EF4-FFF2-40B4-BE49-F238E27FC236}">
                <a16:creationId xmlns:a16="http://schemas.microsoft.com/office/drawing/2014/main" id="{BCC1C8A7-8A0D-C6DA-5390-A5B9F262080C}"/>
              </a:ext>
            </a:extLst>
          </p:cNvPr>
          <p:cNvSpPr>
            <a:spLocks noGrp="1"/>
          </p:cNvSpPr>
          <p:nvPr>
            <p:ph type="body" idx="1"/>
          </p:nvPr>
        </p:nvSpPr>
        <p:spPr>
          <a:xfrm>
            <a:off x="1270532" y="1307254"/>
            <a:ext cx="4964013" cy="5030975"/>
          </a:xfrm>
        </p:spPr>
        <p:txBody>
          <a:bodyPr>
            <a:normAutofit lnSpcReduction="10000"/>
          </a:bodyPr>
          <a:lstStyle/>
          <a:p>
            <a:r>
              <a:rPr lang="pl-PL" sz="1200" b="1" dirty="0"/>
              <a:t>Ar „FLOW“ </a:t>
            </a:r>
            <a:r>
              <a:rPr lang="pl-PL" sz="1200" b="1" dirty="0" err="1"/>
              <a:t>galima</a:t>
            </a:r>
            <a:r>
              <a:rPr lang="pl-PL" sz="1200" b="1" dirty="0"/>
              <a:t> </a:t>
            </a:r>
            <a:r>
              <a:rPr lang="pl-PL" sz="1200" b="1" dirty="0" err="1"/>
              <a:t>gerti</a:t>
            </a:r>
            <a:r>
              <a:rPr lang="pl-PL" sz="1200" b="1" dirty="0"/>
              <a:t> </a:t>
            </a:r>
            <a:r>
              <a:rPr lang="pl-PL" sz="1200" b="1" dirty="0" err="1"/>
              <a:t>kasdien</a:t>
            </a:r>
            <a:r>
              <a:rPr lang="pl-PL" sz="1200" b="1" dirty="0"/>
              <a:t>?</a:t>
            </a:r>
          </a:p>
          <a:p>
            <a:r>
              <a:rPr lang="pl-PL" sz="1200" dirty="0" err="1"/>
              <a:t>Taip</a:t>
            </a:r>
            <a:r>
              <a:rPr lang="pl-PL" sz="1200" dirty="0"/>
              <a:t>. „FLOW“ </a:t>
            </a:r>
            <a:r>
              <a:rPr lang="pl-PL" sz="1200" dirty="0" err="1"/>
              <a:t>buvo</a:t>
            </a:r>
            <a:r>
              <a:rPr lang="pl-PL" sz="1200" dirty="0"/>
              <a:t> </a:t>
            </a:r>
            <a:r>
              <a:rPr lang="pl-PL" sz="1200" dirty="0" err="1"/>
              <a:t>sukurtas</a:t>
            </a:r>
            <a:r>
              <a:rPr lang="pl-PL" sz="1200" dirty="0"/>
              <a:t> </a:t>
            </a:r>
            <a:r>
              <a:rPr lang="pl-PL" sz="1200" dirty="0" err="1"/>
              <a:t>kaip</a:t>
            </a:r>
            <a:r>
              <a:rPr lang="pl-PL" sz="1200" dirty="0"/>
              <a:t> </a:t>
            </a:r>
            <a:r>
              <a:rPr lang="pl-PL" sz="1200" dirty="0" err="1"/>
              <a:t>kasdienės</a:t>
            </a:r>
            <a:r>
              <a:rPr lang="pl-PL" sz="1200" dirty="0"/>
              <a:t> </a:t>
            </a:r>
            <a:r>
              <a:rPr lang="pl-PL" sz="1200" dirty="0" err="1"/>
              <a:t>rutinos</a:t>
            </a:r>
            <a:r>
              <a:rPr lang="pl-PL" sz="1200" dirty="0"/>
              <a:t> </a:t>
            </a:r>
            <a:r>
              <a:rPr lang="pl-PL" sz="1200" dirty="0" err="1"/>
              <a:t>dalis</a:t>
            </a:r>
            <a:r>
              <a:rPr lang="pl-PL" sz="1200" dirty="0"/>
              <a:t>.</a:t>
            </a:r>
          </a:p>
          <a:p>
            <a:r>
              <a:rPr lang="pl-PL" sz="1200" dirty="0" err="1"/>
              <a:t>Reikia</a:t>
            </a:r>
            <a:r>
              <a:rPr lang="pl-PL" sz="1200" dirty="0"/>
              <a:t> </a:t>
            </a:r>
            <a:r>
              <a:rPr lang="pl-PL" sz="1200" dirty="0" err="1"/>
              <a:t>vartoti</a:t>
            </a:r>
            <a:r>
              <a:rPr lang="pl-PL" sz="1200" dirty="0"/>
              <a:t> </a:t>
            </a:r>
            <a:r>
              <a:rPr lang="pl-PL" sz="1200" dirty="0" err="1"/>
              <a:t>laikantis</a:t>
            </a:r>
            <a:r>
              <a:rPr lang="pl-PL" sz="1200" dirty="0"/>
              <a:t> </a:t>
            </a:r>
            <a:r>
              <a:rPr lang="pl-PL" sz="1200" dirty="0" err="1"/>
              <a:t>abiejų</a:t>
            </a:r>
            <a:r>
              <a:rPr lang="pl-PL" sz="1200" dirty="0"/>
              <a:t> </a:t>
            </a:r>
            <a:r>
              <a:rPr lang="pl-PL" sz="1200" dirty="0" err="1"/>
              <a:t>produktų</a:t>
            </a:r>
            <a:r>
              <a:rPr lang="pl-PL" sz="1200" dirty="0"/>
              <a:t> </a:t>
            </a:r>
            <a:r>
              <a:rPr lang="pl-PL" sz="1200" dirty="0" err="1"/>
              <a:t>rekomenduojamo</a:t>
            </a:r>
            <a:r>
              <a:rPr lang="pl-PL" sz="1200" dirty="0"/>
              <a:t> </a:t>
            </a:r>
            <a:r>
              <a:rPr lang="pl-PL" sz="1200" dirty="0" err="1"/>
              <a:t>vartojimo</a:t>
            </a:r>
            <a:r>
              <a:rPr lang="pl-PL" sz="1200" dirty="0"/>
              <a:t> </a:t>
            </a:r>
            <a:r>
              <a:rPr lang="pl-PL" sz="1200" dirty="0" err="1"/>
              <a:t>būdo</a:t>
            </a:r>
            <a:r>
              <a:rPr lang="pl-PL" sz="1200" dirty="0"/>
              <a:t>.</a:t>
            </a:r>
          </a:p>
          <a:p>
            <a:r>
              <a:rPr lang="pl-PL" sz="1200" b="1" dirty="0" err="1"/>
              <a:t>Kokiu</a:t>
            </a:r>
            <a:r>
              <a:rPr lang="pl-PL" sz="1200" b="1" dirty="0"/>
              <a:t> laiku </a:t>
            </a:r>
            <a:r>
              <a:rPr lang="pl-PL" sz="1200" b="1" dirty="0" err="1"/>
              <a:t>geriausia</a:t>
            </a:r>
            <a:r>
              <a:rPr lang="pl-PL" sz="1200" b="1" dirty="0"/>
              <a:t> </a:t>
            </a:r>
            <a:r>
              <a:rPr lang="pl-PL" sz="1200" b="1" dirty="0" err="1"/>
              <a:t>gerti</a:t>
            </a:r>
            <a:r>
              <a:rPr lang="pl-PL" sz="1200" b="1" dirty="0"/>
              <a:t> „FLOW“?</a:t>
            </a:r>
          </a:p>
          <a:p>
            <a:r>
              <a:rPr lang="pl-PL" sz="1200" dirty="0" err="1"/>
              <a:t>Geriausia</a:t>
            </a:r>
            <a:r>
              <a:rPr lang="pl-PL" sz="1200" dirty="0"/>
              <a:t> ryte arba </a:t>
            </a:r>
            <a:r>
              <a:rPr lang="pl-PL" sz="1200" dirty="0" err="1"/>
              <a:t>aktyvios</a:t>
            </a:r>
            <a:r>
              <a:rPr lang="pl-PL" sz="1200" dirty="0"/>
              <a:t> </a:t>
            </a:r>
            <a:r>
              <a:rPr lang="pl-PL" sz="1200" dirty="0" err="1"/>
              <a:t>dienos</a:t>
            </a:r>
            <a:r>
              <a:rPr lang="pl-PL" sz="1200" dirty="0"/>
              <a:t> </a:t>
            </a:r>
            <a:r>
              <a:rPr lang="pl-PL" sz="1200" dirty="0" err="1"/>
              <a:t>pradžioje</a:t>
            </a:r>
            <a:r>
              <a:rPr lang="pl-PL" sz="1200" dirty="0"/>
              <a:t>.</a:t>
            </a:r>
          </a:p>
          <a:p>
            <a:r>
              <a:rPr lang="pl-PL" sz="1200" dirty="0" err="1"/>
              <a:t>Dėl</a:t>
            </a:r>
            <a:r>
              <a:rPr lang="pl-PL" sz="1200" dirty="0"/>
              <a:t> kofeino </a:t>
            </a:r>
            <a:r>
              <a:rPr lang="pl-PL" sz="1200" dirty="0" err="1"/>
              <a:t>kiekio</a:t>
            </a:r>
            <a:r>
              <a:rPr lang="pl-PL" sz="1200" dirty="0"/>
              <a:t> </a:t>
            </a:r>
            <a:r>
              <a:rPr lang="pl-PL" sz="1200" dirty="0" err="1"/>
              <a:t>nerekomenduojama</a:t>
            </a:r>
            <a:r>
              <a:rPr lang="pl-PL" sz="1200" dirty="0"/>
              <a:t> </a:t>
            </a:r>
            <a:r>
              <a:rPr lang="pl-PL" sz="1200" dirty="0" err="1"/>
              <a:t>vartoti</a:t>
            </a:r>
            <a:r>
              <a:rPr lang="pl-PL" sz="1200" dirty="0"/>
              <a:t> </a:t>
            </a:r>
            <a:r>
              <a:rPr lang="pl-PL" sz="1200" dirty="0" err="1"/>
              <a:t>vakare</a:t>
            </a:r>
            <a:r>
              <a:rPr lang="pl-PL" sz="1200" dirty="0"/>
              <a:t>.</a:t>
            </a:r>
          </a:p>
          <a:p>
            <a:br>
              <a:rPr lang="pl-PL" sz="1200" dirty="0"/>
            </a:br>
            <a:r>
              <a:rPr lang="pl-PL" sz="1200" b="1" dirty="0"/>
              <a:t>Ar </a:t>
            </a:r>
            <a:r>
              <a:rPr lang="pl-PL" sz="1200" b="1" dirty="0" err="1"/>
              <a:t>galima</a:t>
            </a:r>
            <a:r>
              <a:rPr lang="pl-PL" sz="1200" b="1" dirty="0"/>
              <a:t> </a:t>
            </a:r>
            <a:r>
              <a:rPr lang="pl-PL" sz="1200" b="1" dirty="0" err="1"/>
              <a:t>gerti</a:t>
            </a:r>
            <a:r>
              <a:rPr lang="pl-PL" sz="1200" b="1" dirty="0"/>
              <a:t> </a:t>
            </a:r>
            <a:r>
              <a:rPr lang="pl-PL" sz="1200" b="1" dirty="0" err="1"/>
              <a:t>prieš</a:t>
            </a:r>
            <a:r>
              <a:rPr lang="pl-PL" sz="1200" b="1" dirty="0"/>
              <a:t> </a:t>
            </a:r>
            <a:r>
              <a:rPr lang="pl-PL" sz="1200" b="1" dirty="0" err="1"/>
              <a:t>treniruotę</a:t>
            </a:r>
            <a:r>
              <a:rPr lang="pl-PL" sz="1200" b="1" dirty="0"/>
              <a:t>?</a:t>
            </a:r>
          </a:p>
          <a:p>
            <a:r>
              <a:rPr lang="pl-PL" sz="1200" dirty="0" err="1"/>
              <a:t>Taip</a:t>
            </a:r>
            <a:r>
              <a:rPr lang="pl-PL" sz="1200" dirty="0"/>
              <a:t>. </a:t>
            </a:r>
            <a:r>
              <a:rPr lang="pl-PL" sz="1200" dirty="0" err="1"/>
              <a:t>Daugelis</a:t>
            </a:r>
            <a:r>
              <a:rPr lang="pl-PL" sz="1200" dirty="0"/>
              <a:t> </a:t>
            </a:r>
            <a:r>
              <a:rPr lang="pl-PL" sz="1200" dirty="0" err="1"/>
              <a:t>žmonių</a:t>
            </a:r>
            <a:r>
              <a:rPr lang="pl-PL" sz="1200" dirty="0"/>
              <a:t> </a:t>
            </a:r>
            <a:r>
              <a:rPr lang="pl-PL" sz="1200" dirty="0" err="1"/>
              <a:t>renkasi</a:t>
            </a:r>
            <a:r>
              <a:rPr lang="pl-PL" sz="1200" dirty="0"/>
              <a:t> „FLOW“ </a:t>
            </a:r>
            <a:r>
              <a:rPr lang="pl-PL" sz="1200" dirty="0" err="1"/>
              <a:t>prieš</a:t>
            </a:r>
            <a:r>
              <a:rPr lang="pl-PL" sz="1200" dirty="0"/>
              <a:t> </a:t>
            </a:r>
            <a:r>
              <a:rPr lang="pl-PL" sz="1200" dirty="0" err="1"/>
              <a:t>fizinį</a:t>
            </a:r>
            <a:r>
              <a:rPr lang="pl-PL" sz="1200" dirty="0"/>
              <a:t> </a:t>
            </a:r>
            <a:r>
              <a:rPr lang="pl-PL" sz="1200" dirty="0" err="1"/>
              <a:t>aktyvumą</a:t>
            </a:r>
            <a:r>
              <a:rPr lang="pl-PL" sz="1200" dirty="0"/>
              <a:t> </a:t>
            </a:r>
            <a:r>
              <a:rPr lang="pl-PL" sz="1200" dirty="0" err="1"/>
              <a:t>kaip</a:t>
            </a:r>
            <a:r>
              <a:rPr lang="pl-PL" sz="1200" dirty="0"/>
              <a:t> </a:t>
            </a:r>
            <a:r>
              <a:rPr lang="pl-PL" sz="1200" dirty="0" err="1"/>
              <a:t>savo</a:t>
            </a:r>
            <a:r>
              <a:rPr lang="pl-PL" sz="1200" dirty="0"/>
              <a:t> </a:t>
            </a:r>
            <a:r>
              <a:rPr lang="pl-PL" sz="1200" dirty="0" err="1"/>
              <a:t>dienos</a:t>
            </a:r>
            <a:r>
              <a:rPr lang="pl-PL" sz="1200" dirty="0"/>
              <a:t> plano </a:t>
            </a:r>
            <a:r>
              <a:rPr lang="pl-PL" sz="1200" dirty="0" err="1"/>
              <a:t>dalį</a:t>
            </a:r>
            <a:r>
              <a:rPr lang="pl-PL" sz="1200" dirty="0"/>
              <a:t>.</a:t>
            </a:r>
          </a:p>
          <a:p>
            <a:r>
              <a:rPr lang="pl-PL" sz="1200" dirty="0" err="1"/>
              <a:t>Tačiau</a:t>
            </a:r>
            <a:r>
              <a:rPr lang="pl-PL" sz="1200" dirty="0"/>
              <a:t> tai </a:t>
            </a:r>
            <a:r>
              <a:rPr lang="pl-PL" sz="1200" dirty="0" err="1"/>
              <a:t>nėra</a:t>
            </a:r>
            <a:r>
              <a:rPr lang="pl-PL" sz="1200" dirty="0"/>
              <a:t> </a:t>
            </a:r>
            <a:r>
              <a:rPr lang="pl-PL" sz="1200" dirty="0" err="1"/>
              <a:t>produktas</a:t>
            </a:r>
            <a:r>
              <a:rPr lang="pl-PL" sz="1200" dirty="0"/>
              <a:t>, </a:t>
            </a:r>
            <a:r>
              <a:rPr lang="pl-PL" sz="1200" dirty="0" err="1"/>
              <a:t>skirtas</a:t>
            </a:r>
            <a:r>
              <a:rPr lang="pl-PL" sz="1200" dirty="0"/>
              <a:t> tik </a:t>
            </a:r>
            <a:r>
              <a:rPr lang="pl-PL" sz="1200" dirty="0" err="1"/>
              <a:t>sportininkams</a:t>
            </a:r>
            <a:r>
              <a:rPr lang="pl-PL" sz="1200" dirty="0"/>
              <a:t>.</a:t>
            </a:r>
          </a:p>
          <a:p>
            <a:br>
              <a:rPr lang="pl-PL" sz="1200" dirty="0"/>
            </a:br>
            <a:r>
              <a:rPr lang="pl-PL" sz="1200" b="1" dirty="0"/>
              <a:t>Ar </a:t>
            </a:r>
            <a:r>
              <a:rPr lang="pl-PL" sz="1200" b="1" dirty="0" err="1"/>
              <a:t>galiu</a:t>
            </a:r>
            <a:r>
              <a:rPr lang="pl-PL" sz="1200" b="1" dirty="0"/>
              <a:t> </a:t>
            </a:r>
            <a:r>
              <a:rPr lang="pl-PL" sz="1200" b="1" dirty="0" err="1"/>
              <a:t>gerti</a:t>
            </a:r>
            <a:r>
              <a:rPr lang="pl-PL" sz="1200" b="1" dirty="0"/>
              <a:t> </a:t>
            </a:r>
            <a:r>
              <a:rPr lang="pl-PL" sz="1200" b="1" dirty="0" err="1"/>
              <a:t>vietoj</a:t>
            </a:r>
            <a:r>
              <a:rPr lang="pl-PL" sz="1200" b="1" dirty="0"/>
              <a:t> </a:t>
            </a:r>
            <a:r>
              <a:rPr lang="pl-PL" sz="1200" b="1" dirty="0" err="1"/>
              <a:t>kavos</a:t>
            </a:r>
            <a:r>
              <a:rPr lang="pl-PL" sz="1200" b="1" dirty="0"/>
              <a:t>?</a:t>
            </a:r>
          </a:p>
          <a:p>
            <a:r>
              <a:rPr lang="pl-PL" sz="1200" dirty="0"/>
              <a:t>Tai </a:t>
            </a:r>
            <a:r>
              <a:rPr lang="pl-PL" sz="1200" dirty="0" err="1"/>
              <a:t>individualus</a:t>
            </a:r>
            <a:r>
              <a:rPr lang="pl-PL" sz="1200" dirty="0"/>
              <a:t> </a:t>
            </a:r>
            <a:r>
              <a:rPr lang="pl-PL" sz="1200" dirty="0" err="1"/>
              <a:t>sprendimas</a:t>
            </a:r>
            <a:r>
              <a:rPr lang="pl-PL" sz="1200" dirty="0"/>
              <a:t>. Kai kurie </a:t>
            </a:r>
            <a:r>
              <a:rPr lang="pl-PL" sz="1200" dirty="0" err="1"/>
              <a:t>žmonės</a:t>
            </a:r>
            <a:r>
              <a:rPr lang="pl-PL" sz="1200" dirty="0"/>
              <a:t> </a:t>
            </a:r>
            <a:r>
              <a:rPr lang="pl-PL" sz="1200" dirty="0" err="1"/>
              <a:t>juo</a:t>
            </a:r>
            <a:r>
              <a:rPr lang="pl-PL" sz="1200" dirty="0"/>
              <a:t> </a:t>
            </a:r>
            <a:r>
              <a:rPr lang="pl-PL" sz="1200" dirty="0" err="1"/>
              <a:t>pakeičia</a:t>
            </a:r>
            <a:r>
              <a:rPr lang="pl-PL" sz="1200" dirty="0"/>
              <a:t> </a:t>
            </a:r>
            <a:r>
              <a:rPr lang="pl-PL" sz="1200" dirty="0" err="1"/>
              <a:t>rytinę</a:t>
            </a:r>
            <a:r>
              <a:rPr lang="pl-PL" sz="1200" dirty="0"/>
              <a:t> </a:t>
            </a:r>
            <a:r>
              <a:rPr lang="pl-PL" sz="1200" dirty="0" err="1"/>
              <a:t>kavą</a:t>
            </a:r>
            <a:r>
              <a:rPr lang="pl-PL" sz="1200" dirty="0"/>
              <a:t>.</a:t>
            </a:r>
          </a:p>
          <a:p>
            <a:r>
              <a:rPr lang="pl-PL" sz="1200" dirty="0" err="1"/>
              <a:t>Kiti</a:t>
            </a:r>
            <a:r>
              <a:rPr lang="pl-PL" sz="1200" dirty="0"/>
              <a:t> </a:t>
            </a:r>
            <a:r>
              <a:rPr lang="pl-PL" sz="1200" dirty="0" err="1"/>
              <a:t>geria</a:t>
            </a:r>
            <a:r>
              <a:rPr lang="pl-PL" sz="1200" dirty="0"/>
              <a:t> „FLOW“ </a:t>
            </a:r>
            <a:r>
              <a:rPr lang="pl-PL" sz="1200" dirty="0" err="1"/>
              <a:t>nepriklausomai</a:t>
            </a:r>
            <a:r>
              <a:rPr lang="pl-PL" sz="1200" dirty="0"/>
              <a:t> </a:t>
            </a:r>
            <a:r>
              <a:rPr lang="pl-PL" sz="1200" dirty="0" err="1"/>
              <a:t>nuo</a:t>
            </a:r>
            <a:r>
              <a:rPr lang="pl-PL" sz="1200" dirty="0"/>
              <a:t> </a:t>
            </a:r>
            <a:r>
              <a:rPr lang="pl-PL" sz="1200" dirty="0" err="1"/>
              <a:t>kavos</a:t>
            </a:r>
            <a:r>
              <a:rPr lang="pl-PL" sz="1200" dirty="0"/>
              <a:t>.</a:t>
            </a:r>
          </a:p>
          <a:p>
            <a:r>
              <a:rPr lang="pl-PL" sz="1200" dirty="0" err="1"/>
              <a:t>Verta</a:t>
            </a:r>
            <a:r>
              <a:rPr lang="pl-PL" sz="1200" dirty="0"/>
              <a:t> </a:t>
            </a:r>
            <a:r>
              <a:rPr lang="pl-PL" sz="1200" dirty="0" err="1"/>
              <a:t>prisiminti</a:t>
            </a:r>
            <a:r>
              <a:rPr lang="pl-PL" sz="1200" dirty="0"/>
              <a:t>, </a:t>
            </a:r>
            <a:r>
              <a:rPr lang="pl-PL" sz="1200" dirty="0" err="1"/>
              <a:t>kad</a:t>
            </a:r>
            <a:r>
              <a:rPr lang="pl-PL" sz="1200" dirty="0"/>
              <a:t> „</a:t>
            </a:r>
            <a:r>
              <a:rPr lang="pl-PL" sz="1200" dirty="0" err="1"/>
              <a:t>Solstic</a:t>
            </a:r>
            <a:r>
              <a:rPr lang="pl-PL" sz="1200" dirty="0"/>
              <a:t>“ </a:t>
            </a:r>
            <a:r>
              <a:rPr lang="pl-PL" sz="1200" dirty="0" err="1"/>
              <a:t>sudėtyje</a:t>
            </a:r>
            <a:r>
              <a:rPr lang="pl-PL" sz="1200" dirty="0"/>
              <a:t> </a:t>
            </a:r>
            <a:r>
              <a:rPr lang="pl-PL" sz="1200" dirty="0" err="1"/>
              <a:t>yra</a:t>
            </a:r>
            <a:r>
              <a:rPr lang="pl-PL" sz="1200" dirty="0"/>
              <a:t> kofeino </a:t>
            </a:r>
            <a:r>
              <a:rPr lang="pl-PL" sz="1200" dirty="0" err="1"/>
              <a:t>iš</a:t>
            </a:r>
            <a:r>
              <a:rPr lang="pl-PL" sz="1200" dirty="0"/>
              <a:t> </a:t>
            </a:r>
            <a:r>
              <a:rPr lang="pl-PL" sz="1200" dirty="0" err="1"/>
              <a:t>guaranos</a:t>
            </a:r>
            <a:r>
              <a:rPr lang="pl-PL" sz="1200" dirty="0"/>
              <a:t> </a:t>
            </a:r>
            <a:r>
              <a:rPr lang="pl-PL" sz="1200" dirty="0" err="1"/>
              <a:t>ekstrakto</a:t>
            </a:r>
            <a:r>
              <a:rPr lang="pl-PL" sz="1200" dirty="0"/>
              <a:t>, </a:t>
            </a:r>
            <a:r>
              <a:rPr lang="pl-PL" sz="1200" dirty="0" err="1"/>
              <a:t>todėl</a:t>
            </a:r>
            <a:r>
              <a:rPr lang="pl-PL" sz="1200" dirty="0"/>
              <a:t> </a:t>
            </a:r>
            <a:r>
              <a:rPr lang="pl-PL" sz="1200" dirty="0" err="1"/>
              <a:t>reikia</a:t>
            </a:r>
            <a:r>
              <a:rPr lang="pl-PL" sz="1200" dirty="0"/>
              <a:t> </a:t>
            </a:r>
            <a:r>
              <a:rPr lang="pl-PL" sz="1200" dirty="0" err="1"/>
              <a:t>atsižvelgti</a:t>
            </a:r>
            <a:r>
              <a:rPr lang="pl-PL" sz="1200" dirty="0"/>
              <a:t> į </a:t>
            </a:r>
            <a:r>
              <a:rPr lang="pl-PL" sz="1200" dirty="0" err="1"/>
              <a:t>bendrą</a:t>
            </a:r>
            <a:r>
              <a:rPr lang="pl-PL" sz="1200" dirty="0"/>
              <a:t> </a:t>
            </a:r>
            <a:r>
              <a:rPr lang="pl-PL" sz="1200" dirty="0" err="1"/>
              <a:t>paros</a:t>
            </a:r>
            <a:r>
              <a:rPr lang="pl-PL" sz="1200" dirty="0"/>
              <a:t> kofeino </a:t>
            </a:r>
            <a:r>
              <a:rPr lang="pl-PL" sz="1200" dirty="0" err="1"/>
              <a:t>suvartojimą</a:t>
            </a:r>
            <a:r>
              <a:rPr lang="pl-PL" sz="1200" dirty="0"/>
              <a:t>.</a:t>
            </a:r>
            <a:br>
              <a:rPr lang="pl-PL" sz="1200" dirty="0"/>
            </a:br>
            <a:endParaRPr lang="pl-PL" sz="1200" dirty="0"/>
          </a:p>
        </p:txBody>
      </p:sp>
      <p:sp>
        <p:nvSpPr>
          <p:cNvPr id="2" name="Symbol zastępczy tekstu 6">
            <a:extLst>
              <a:ext uri="{FF2B5EF4-FFF2-40B4-BE49-F238E27FC236}">
                <a16:creationId xmlns:a16="http://schemas.microsoft.com/office/drawing/2014/main" id="{07805D91-7B9B-145E-EF57-87582FF3C64E}"/>
              </a:ext>
            </a:extLst>
          </p:cNvPr>
          <p:cNvSpPr txBox="1">
            <a:spLocks/>
          </p:cNvSpPr>
          <p:nvPr/>
        </p:nvSpPr>
        <p:spPr>
          <a:xfrm>
            <a:off x="6529647" y="1400470"/>
            <a:ext cx="5124798" cy="49377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r>
              <a:rPr lang="pl-PL" sz="1200" b="1" dirty="0"/>
              <a:t>Ar „FLOW“ gali </a:t>
            </a:r>
            <a:r>
              <a:rPr lang="pl-PL" sz="1200" b="1" dirty="0" err="1"/>
              <a:t>gerti</a:t>
            </a:r>
            <a:r>
              <a:rPr lang="pl-PL" sz="1200" b="1" dirty="0"/>
              <a:t> </a:t>
            </a:r>
            <a:r>
              <a:rPr lang="pl-PL" sz="1200" b="1" dirty="0" err="1"/>
              <a:t>nėščios</a:t>
            </a:r>
            <a:r>
              <a:rPr lang="pl-PL" sz="1200" b="1" dirty="0"/>
              <a:t> </a:t>
            </a:r>
            <a:r>
              <a:rPr lang="pl-PL" sz="1200" b="1" dirty="0" err="1"/>
              <a:t>moterys</a:t>
            </a:r>
            <a:r>
              <a:rPr lang="pl-PL" sz="1200" b="1" dirty="0"/>
              <a:t>?</a:t>
            </a:r>
          </a:p>
          <a:p>
            <a:r>
              <a:rPr lang="pl-PL" sz="1200" dirty="0"/>
              <a:t>Ne. </a:t>
            </a:r>
            <a:r>
              <a:rPr lang="pl-PL" sz="1200" dirty="0" err="1"/>
              <a:t>Dėl</a:t>
            </a:r>
            <a:r>
              <a:rPr lang="pl-PL" sz="1200" dirty="0"/>
              <a:t> kofeino </a:t>
            </a:r>
            <a:r>
              <a:rPr lang="pl-PL" sz="1200" dirty="0" err="1"/>
              <a:t>kiekio</a:t>
            </a:r>
            <a:r>
              <a:rPr lang="pl-PL" sz="1200" dirty="0"/>
              <a:t> </a:t>
            </a:r>
            <a:r>
              <a:rPr lang="pl-PL" sz="1200" dirty="0" err="1"/>
              <a:t>ir</a:t>
            </a:r>
            <a:r>
              <a:rPr lang="pl-PL" sz="1200" dirty="0"/>
              <a:t> </a:t>
            </a:r>
            <a:r>
              <a:rPr lang="pl-PL" sz="1200" dirty="0" err="1"/>
              <a:t>laikantis</a:t>
            </a:r>
            <a:r>
              <a:rPr lang="pl-PL" sz="1200" dirty="0"/>
              <a:t> </a:t>
            </a:r>
            <a:r>
              <a:rPr lang="pl-PL" sz="1200" dirty="0" err="1"/>
              <a:t>gamintojo</a:t>
            </a:r>
            <a:r>
              <a:rPr lang="pl-PL" sz="1200" dirty="0"/>
              <a:t> </a:t>
            </a:r>
            <a:r>
              <a:rPr lang="pl-PL" sz="1200" dirty="0" err="1"/>
              <a:t>rekomendacijų</a:t>
            </a:r>
            <a:r>
              <a:rPr lang="pl-PL" sz="1200" dirty="0"/>
              <a:t>, </a:t>
            </a:r>
            <a:r>
              <a:rPr lang="pl-PL" sz="1200" dirty="0" err="1"/>
              <a:t>šis</a:t>
            </a:r>
            <a:r>
              <a:rPr lang="pl-PL" sz="1200" dirty="0"/>
              <a:t> </a:t>
            </a:r>
            <a:r>
              <a:rPr lang="pl-PL" sz="1200" dirty="0" err="1"/>
              <a:t>produktas</a:t>
            </a:r>
            <a:r>
              <a:rPr lang="pl-PL" sz="1200" dirty="0"/>
              <a:t> </a:t>
            </a:r>
            <a:r>
              <a:rPr lang="pl-PL" sz="1200" dirty="0" err="1"/>
              <a:t>nėra</a:t>
            </a:r>
            <a:r>
              <a:rPr lang="pl-PL" sz="1200" dirty="0"/>
              <a:t> </a:t>
            </a:r>
            <a:r>
              <a:rPr lang="pl-PL" sz="1200" dirty="0" err="1"/>
              <a:t>skirtas</a:t>
            </a:r>
            <a:r>
              <a:rPr lang="pl-PL" sz="1200" dirty="0"/>
              <a:t> </a:t>
            </a:r>
            <a:r>
              <a:rPr lang="pl-PL" sz="1200" dirty="0" err="1"/>
              <a:t>nėščioms</a:t>
            </a:r>
            <a:r>
              <a:rPr lang="pl-PL" sz="1200" dirty="0"/>
              <a:t> </a:t>
            </a:r>
            <a:r>
              <a:rPr lang="pl-PL" sz="1200" dirty="0" err="1"/>
              <a:t>ir</a:t>
            </a:r>
            <a:r>
              <a:rPr lang="pl-PL" sz="1200" dirty="0"/>
              <a:t> </a:t>
            </a:r>
            <a:r>
              <a:rPr lang="pl-PL" sz="1200" dirty="0" err="1"/>
              <a:t>krūtimi</a:t>
            </a:r>
            <a:r>
              <a:rPr lang="pl-PL" sz="1200" dirty="0"/>
              <a:t> </a:t>
            </a:r>
            <a:r>
              <a:rPr lang="pl-PL" sz="1200" dirty="0" err="1"/>
              <a:t>maitinančioms</a:t>
            </a:r>
            <a:r>
              <a:rPr lang="pl-PL" sz="1200" dirty="0"/>
              <a:t> </a:t>
            </a:r>
            <a:r>
              <a:rPr lang="pl-PL" sz="1200" dirty="0" err="1"/>
              <a:t>moterims</a:t>
            </a:r>
            <a:r>
              <a:rPr lang="pl-PL" sz="1200" dirty="0"/>
              <a:t>.</a:t>
            </a:r>
          </a:p>
          <a:p>
            <a:r>
              <a:rPr lang="pl-PL" sz="1200" b="1" dirty="0"/>
              <a:t>Ar „FLOW“ gali </a:t>
            </a:r>
            <a:r>
              <a:rPr lang="pl-PL" sz="1200" b="1" dirty="0" err="1"/>
              <a:t>gerti</a:t>
            </a:r>
            <a:r>
              <a:rPr lang="pl-PL" sz="1200" b="1" dirty="0"/>
              <a:t> </a:t>
            </a:r>
            <a:r>
              <a:rPr lang="pl-PL" sz="1200" b="1" dirty="0" err="1"/>
              <a:t>vaikai</a:t>
            </a:r>
            <a:r>
              <a:rPr lang="pl-PL" sz="1200" b="1" dirty="0"/>
              <a:t>?</a:t>
            </a:r>
          </a:p>
          <a:p>
            <a:r>
              <a:rPr lang="pl-PL" sz="1200" dirty="0"/>
              <a:t>Ne. „FLOW“ </a:t>
            </a:r>
            <a:r>
              <a:rPr lang="pl-PL" sz="1200" dirty="0" err="1"/>
              <a:t>skirtas</a:t>
            </a:r>
            <a:r>
              <a:rPr lang="pl-PL" sz="1200" dirty="0"/>
              <a:t> </a:t>
            </a:r>
            <a:r>
              <a:rPr lang="pl-PL" sz="1200" dirty="0" err="1"/>
              <a:t>suaugusiems</a:t>
            </a:r>
            <a:r>
              <a:rPr lang="pl-PL" sz="1200" dirty="0"/>
              <a:t>.</a:t>
            </a:r>
          </a:p>
          <a:p>
            <a:r>
              <a:rPr lang="pl-PL" sz="1200" b="1" dirty="0"/>
              <a:t>Ar </a:t>
            </a:r>
            <a:r>
              <a:rPr lang="pl-PL" sz="1200" b="1" dirty="0" err="1"/>
              <a:t>galima</a:t>
            </a:r>
            <a:r>
              <a:rPr lang="pl-PL" sz="1200" b="1" dirty="0"/>
              <a:t> </a:t>
            </a:r>
            <a:r>
              <a:rPr lang="pl-PL" sz="1200" b="1" dirty="0" err="1"/>
              <a:t>vartoti</a:t>
            </a:r>
            <a:r>
              <a:rPr lang="pl-PL" sz="1200" b="1" dirty="0"/>
              <a:t> kartu </a:t>
            </a:r>
            <a:r>
              <a:rPr lang="pl-PL" sz="1200" b="1" dirty="0" err="1"/>
              <a:t>su</a:t>
            </a:r>
            <a:r>
              <a:rPr lang="pl-PL" sz="1200" b="1" dirty="0"/>
              <a:t> </a:t>
            </a:r>
            <a:r>
              <a:rPr lang="pl-PL" sz="1200" b="1" dirty="0" err="1"/>
              <a:t>kitais</a:t>
            </a:r>
            <a:r>
              <a:rPr lang="pl-PL" sz="1200" b="1" dirty="0"/>
              <a:t> </a:t>
            </a:r>
            <a:r>
              <a:rPr lang="pl-PL" sz="1200" b="1" dirty="0" err="1"/>
              <a:t>maisto</a:t>
            </a:r>
            <a:r>
              <a:rPr lang="pl-PL" sz="1200" b="1" dirty="0"/>
              <a:t> </a:t>
            </a:r>
            <a:r>
              <a:rPr lang="pl-PL" sz="1200" b="1" dirty="0" err="1"/>
              <a:t>papildais</a:t>
            </a:r>
            <a:r>
              <a:rPr lang="pl-PL" sz="1200" b="1" dirty="0"/>
              <a:t>?</a:t>
            </a:r>
          </a:p>
          <a:p>
            <a:r>
              <a:rPr lang="pl-PL" sz="1200" dirty="0" err="1"/>
              <a:t>Taip</a:t>
            </a:r>
            <a:r>
              <a:rPr lang="pl-PL" sz="1200" dirty="0"/>
              <a:t>, </a:t>
            </a:r>
            <a:r>
              <a:rPr lang="pl-PL" sz="1200" dirty="0" err="1"/>
              <a:t>tačiau</a:t>
            </a:r>
            <a:r>
              <a:rPr lang="pl-PL" sz="1200" dirty="0"/>
              <a:t> </a:t>
            </a:r>
            <a:r>
              <a:rPr lang="pl-PL" sz="1200" dirty="0" err="1"/>
              <a:t>visada</a:t>
            </a:r>
            <a:r>
              <a:rPr lang="pl-PL" sz="1200" dirty="0"/>
              <a:t> </a:t>
            </a:r>
            <a:r>
              <a:rPr lang="pl-PL" sz="1200" dirty="0" err="1"/>
              <a:t>reikia</a:t>
            </a:r>
            <a:r>
              <a:rPr lang="pl-PL" sz="1200" dirty="0"/>
              <a:t> </a:t>
            </a:r>
            <a:r>
              <a:rPr lang="pl-PL" sz="1200" dirty="0" err="1"/>
              <a:t>laikytis</a:t>
            </a:r>
            <a:r>
              <a:rPr lang="pl-PL" sz="1200" dirty="0"/>
              <a:t> </a:t>
            </a:r>
            <a:r>
              <a:rPr lang="pl-PL" sz="1200" dirty="0" err="1"/>
              <a:t>rekomenduojamų</a:t>
            </a:r>
            <a:r>
              <a:rPr lang="pl-PL" sz="1200" dirty="0"/>
              <a:t> </a:t>
            </a:r>
            <a:r>
              <a:rPr lang="pl-PL" sz="1200" dirty="0" err="1"/>
              <a:t>atskirų</a:t>
            </a:r>
            <a:r>
              <a:rPr lang="pl-PL" sz="1200" dirty="0"/>
              <a:t> </a:t>
            </a:r>
            <a:r>
              <a:rPr lang="pl-PL" sz="1200" dirty="0" err="1"/>
              <a:t>produktų</a:t>
            </a:r>
            <a:r>
              <a:rPr lang="pl-PL" sz="1200" dirty="0"/>
              <a:t> </a:t>
            </a:r>
            <a:r>
              <a:rPr lang="pl-PL" sz="1200" dirty="0" err="1"/>
              <a:t>paros</a:t>
            </a:r>
            <a:r>
              <a:rPr lang="pl-PL" sz="1200" dirty="0"/>
              <a:t> </a:t>
            </a:r>
            <a:r>
              <a:rPr lang="pl-PL" sz="1200" dirty="0" err="1"/>
              <a:t>dozių</a:t>
            </a:r>
            <a:r>
              <a:rPr lang="pl-PL" sz="1200" dirty="0"/>
              <a:t> </a:t>
            </a:r>
            <a:r>
              <a:rPr lang="pl-PL" sz="1200" dirty="0" err="1"/>
              <a:t>ir</a:t>
            </a:r>
            <a:r>
              <a:rPr lang="pl-PL" sz="1200" dirty="0"/>
              <a:t> </a:t>
            </a:r>
            <a:r>
              <a:rPr lang="pl-PL" sz="1200" dirty="0" err="1"/>
              <a:t>atkreipti</a:t>
            </a:r>
            <a:r>
              <a:rPr lang="pl-PL" sz="1200" dirty="0"/>
              <a:t> </a:t>
            </a:r>
            <a:r>
              <a:rPr lang="pl-PL" sz="1200" dirty="0" err="1"/>
              <a:t>dėmesį</a:t>
            </a:r>
            <a:r>
              <a:rPr lang="pl-PL" sz="1200" dirty="0"/>
              <a:t> į </a:t>
            </a:r>
            <a:r>
              <a:rPr lang="pl-PL" sz="1200" dirty="0" err="1"/>
              <a:t>bendrą</a:t>
            </a:r>
            <a:r>
              <a:rPr lang="pl-PL" sz="1200" dirty="0"/>
              <a:t> </a:t>
            </a:r>
            <a:r>
              <a:rPr lang="pl-PL" sz="1200" dirty="0" err="1"/>
              <a:t>suvartojamų</a:t>
            </a:r>
            <a:r>
              <a:rPr lang="pl-PL" sz="1200" dirty="0"/>
              <a:t> </a:t>
            </a:r>
            <a:r>
              <a:rPr lang="pl-PL" sz="1200" dirty="0" err="1"/>
              <a:t>vitaminų</a:t>
            </a:r>
            <a:r>
              <a:rPr lang="pl-PL" sz="1200" dirty="0"/>
              <a:t> </a:t>
            </a:r>
            <a:r>
              <a:rPr lang="pl-PL" sz="1200" dirty="0" err="1"/>
              <a:t>ir</a:t>
            </a:r>
            <a:r>
              <a:rPr lang="pl-PL" sz="1200" dirty="0"/>
              <a:t> kofeino </a:t>
            </a:r>
            <a:r>
              <a:rPr lang="pl-PL" sz="1200" dirty="0" err="1"/>
              <a:t>kiekį</a:t>
            </a:r>
            <a:r>
              <a:rPr lang="pl-PL" sz="1200" dirty="0"/>
              <a:t>.</a:t>
            </a:r>
          </a:p>
          <a:p>
            <a:r>
              <a:rPr lang="pl-PL" sz="1200" dirty="0" err="1"/>
              <a:t>Jei</a:t>
            </a:r>
            <a:r>
              <a:rPr lang="pl-PL" sz="1200" dirty="0"/>
              <a:t> </a:t>
            </a:r>
            <a:r>
              <a:rPr lang="pl-PL" sz="1200" dirty="0" err="1"/>
              <a:t>kyla</a:t>
            </a:r>
            <a:r>
              <a:rPr lang="pl-PL" sz="1200" dirty="0"/>
              <a:t> </a:t>
            </a:r>
            <a:r>
              <a:rPr lang="pl-PL" sz="1200" dirty="0" err="1"/>
              <a:t>abejonių</a:t>
            </a:r>
            <a:r>
              <a:rPr lang="pl-PL" sz="1200" dirty="0"/>
              <a:t>, </a:t>
            </a:r>
            <a:r>
              <a:rPr lang="pl-PL" sz="1200" dirty="0" err="1"/>
              <a:t>verta</a:t>
            </a:r>
            <a:r>
              <a:rPr lang="pl-PL" sz="1200" dirty="0"/>
              <a:t> </a:t>
            </a:r>
            <a:r>
              <a:rPr lang="pl-PL" sz="1200" dirty="0" err="1"/>
              <a:t>pasikonsultuoti</a:t>
            </a:r>
            <a:r>
              <a:rPr lang="pl-PL" sz="1200" dirty="0"/>
              <a:t> </a:t>
            </a:r>
            <a:r>
              <a:rPr lang="pl-PL" sz="1200" dirty="0" err="1"/>
              <a:t>su</a:t>
            </a:r>
            <a:r>
              <a:rPr lang="pl-PL" sz="1200" dirty="0"/>
              <a:t> </a:t>
            </a:r>
            <a:r>
              <a:rPr lang="pl-PL" sz="1200" dirty="0" err="1"/>
              <a:t>specialistu</a:t>
            </a:r>
            <a:r>
              <a:rPr lang="pl-PL" sz="1200" dirty="0"/>
              <a:t> </a:t>
            </a:r>
            <a:r>
              <a:rPr lang="pl-PL" sz="1200" dirty="0" err="1"/>
              <a:t>dėl</a:t>
            </a:r>
            <a:r>
              <a:rPr lang="pl-PL" sz="1200" dirty="0"/>
              <a:t> </a:t>
            </a:r>
            <a:r>
              <a:rPr lang="pl-PL" sz="1200" dirty="0" err="1"/>
              <a:t>maisto</a:t>
            </a:r>
            <a:r>
              <a:rPr lang="pl-PL" sz="1200" dirty="0"/>
              <a:t> </a:t>
            </a:r>
            <a:r>
              <a:rPr lang="pl-PL" sz="1200" dirty="0" err="1"/>
              <a:t>papildų</a:t>
            </a:r>
            <a:r>
              <a:rPr lang="pl-PL" sz="1200" dirty="0"/>
              <a:t> </a:t>
            </a:r>
            <a:r>
              <a:rPr lang="pl-PL" sz="1200" dirty="0" err="1"/>
              <a:t>vartojimo</a:t>
            </a:r>
            <a:r>
              <a:rPr lang="pl-PL" sz="1200" dirty="0"/>
              <a:t>.</a:t>
            </a:r>
          </a:p>
          <a:p>
            <a:r>
              <a:rPr lang="pl-PL" sz="1200" b="1" dirty="0"/>
              <a:t>Ar </a:t>
            </a:r>
            <a:r>
              <a:rPr lang="pl-PL" sz="1200" b="1" dirty="0" err="1"/>
              <a:t>galiu</a:t>
            </a:r>
            <a:r>
              <a:rPr lang="pl-PL" sz="1200" b="1" dirty="0"/>
              <a:t> </a:t>
            </a:r>
            <a:r>
              <a:rPr lang="pl-PL" sz="1200" b="1" dirty="0" err="1"/>
              <a:t>paruošti</a:t>
            </a:r>
            <a:r>
              <a:rPr lang="pl-PL" sz="1200" b="1" dirty="0"/>
              <a:t> „FLOW“ </a:t>
            </a:r>
            <a:r>
              <a:rPr lang="pl-PL" sz="1200" b="1" dirty="0" err="1"/>
              <a:t>iš</a:t>
            </a:r>
            <a:r>
              <a:rPr lang="pl-PL" sz="1200" b="1" dirty="0"/>
              <a:t> </a:t>
            </a:r>
            <a:r>
              <a:rPr lang="pl-PL" sz="1200" b="1" dirty="0" err="1"/>
              <a:t>anksto</a:t>
            </a:r>
            <a:r>
              <a:rPr lang="pl-PL" sz="1200" b="1" dirty="0"/>
              <a:t>?</a:t>
            </a:r>
          </a:p>
          <a:p>
            <a:r>
              <a:rPr lang="pl-PL" sz="1200" dirty="0" err="1"/>
              <a:t>Taip</a:t>
            </a:r>
            <a:r>
              <a:rPr lang="pl-PL" sz="1200" dirty="0"/>
              <a:t>. </a:t>
            </a:r>
            <a:r>
              <a:rPr lang="pl-PL" sz="1200" dirty="0" err="1"/>
              <a:t>Geriausia</a:t>
            </a:r>
            <a:r>
              <a:rPr lang="pl-PL" sz="1200" dirty="0"/>
              <a:t> </a:t>
            </a:r>
            <a:r>
              <a:rPr lang="pl-PL" sz="1200" dirty="0" err="1"/>
              <a:t>jį</a:t>
            </a:r>
            <a:r>
              <a:rPr lang="pl-PL" sz="1200" dirty="0"/>
              <a:t> </a:t>
            </a:r>
            <a:r>
              <a:rPr lang="pl-PL" sz="1200" dirty="0" err="1"/>
              <a:t>paruošti</a:t>
            </a:r>
            <a:r>
              <a:rPr lang="pl-PL" sz="1200" dirty="0"/>
              <a:t> ryte </a:t>
            </a:r>
            <a:r>
              <a:rPr lang="pl-PL" sz="1200" dirty="0" err="1"/>
              <a:t>ir</a:t>
            </a:r>
            <a:r>
              <a:rPr lang="pl-PL" sz="1200" dirty="0"/>
              <a:t> </a:t>
            </a:r>
            <a:r>
              <a:rPr lang="pl-PL" sz="1200" dirty="0" err="1"/>
              <a:t>išgerti</a:t>
            </a:r>
            <a:r>
              <a:rPr lang="pl-PL" sz="1200" dirty="0"/>
              <a:t> tą </a:t>
            </a:r>
            <a:r>
              <a:rPr lang="pl-PL" sz="1200" dirty="0" err="1"/>
              <a:t>pačią</a:t>
            </a:r>
            <a:r>
              <a:rPr lang="pl-PL" sz="1200" dirty="0"/>
              <a:t> </a:t>
            </a:r>
            <a:r>
              <a:rPr lang="pl-PL" sz="1200" dirty="0" err="1"/>
              <a:t>dieną</a:t>
            </a:r>
            <a:r>
              <a:rPr lang="pl-PL" sz="1200" dirty="0"/>
              <a:t>. </a:t>
            </a:r>
            <a:r>
              <a:rPr lang="pl-PL" sz="1200" dirty="0" err="1"/>
              <a:t>Paruoštą</a:t>
            </a:r>
            <a:r>
              <a:rPr lang="pl-PL" sz="1200" dirty="0"/>
              <a:t> </a:t>
            </a:r>
            <a:r>
              <a:rPr lang="pl-PL" sz="1200" dirty="0" err="1"/>
              <a:t>gėrimą</a:t>
            </a:r>
            <a:r>
              <a:rPr lang="pl-PL" sz="1200" dirty="0"/>
              <a:t> </a:t>
            </a:r>
            <a:r>
              <a:rPr lang="pl-PL" sz="1200" dirty="0" err="1"/>
              <a:t>laikykite</a:t>
            </a:r>
            <a:r>
              <a:rPr lang="pl-PL" sz="1200" dirty="0"/>
              <a:t> </a:t>
            </a:r>
            <a:r>
              <a:rPr lang="pl-PL" sz="1200" dirty="0" err="1"/>
              <a:t>vėsioje</a:t>
            </a:r>
            <a:r>
              <a:rPr lang="pl-PL" sz="1200" dirty="0"/>
              <a:t> </a:t>
            </a:r>
            <a:r>
              <a:rPr lang="pl-PL" sz="1200" dirty="0" err="1"/>
              <a:t>vietoje</a:t>
            </a:r>
            <a:r>
              <a:rPr lang="pl-PL" sz="1200" dirty="0"/>
              <a:t>.</a:t>
            </a:r>
          </a:p>
          <a:p>
            <a:r>
              <a:rPr lang="pl-PL" sz="1200" b="1" dirty="0" err="1"/>
              <a:t>Kodėl</a:t>
            </a:r>
            <a:r>
              <a:rPr lang="pl-PL" sz="1200" b="1" dirty="0"/>
              <a:t> „FLOW“ </a:t>
            </a:r>
            <a:r>
              <a:rPr lang="pl-PL" sz="1200" b="1" dirty="0" err="1"/>
              <a:t>toks</a:t>
            </a:r>
            <a:r>
              <a:rPr lang="pl-PL" sz="1200" b="1" dirty="0"/>
              <a:t> </a:t>
            </a:r>
            <a:r>
              <a:rPr lang="pl-PL" sz="1200" b="1" dirty="0" err="1"/>
              <a:t>skanus</a:t>
            </a:r>
            <a:r>
              <a:rPr lang="pl-PL" sz="1200" b="1" dirty="0"/>
              <a:t>?</a:t>
            </a:r>
          </a:p>
          <a:p>
            <a:r>
              <a:rPr lang="pl-PL" sz="1200" dirty="0"/>
              <a:t>„</a:t>
            </a:r>
            <a:r>
              <a:rPr lang="pl-PL" sz="1200" dirty="0" err="1"/>
              <a:t>Solstic</a:t>
            </a:r>
            <a:r>
              <a:rPr lang="pl-PL" sz="1200" dirty="0"/>
              <a:t>“ </a:t>
            </a:r>
            <a:r>
              <a:rPr lang="pl-PL" sz="1200" dirty="0" err="1"/>
              <a:t>vaisių</a:t>
            </a:r>
            <a:r>
              <a:rPr lang="pl-PL" sz="1200" dirty="0"/>
              <a:t> </a:t>
            </a:r>
            <a:r>
              <a:rPr lang="pl-PL" sz="1200" dirty="0" err="1"/>
              <a:t>skonio</a:t>
            </a:r>
            <a:r>
              <a:rPr lang="pl-PL" sz="1200" dirty="0"/>
              <a:t> </a:t>
            </a:r>
            <a:r>
              <a:rPr lang="pl-PL" sz="1200" dirty="0" err="1"/>
              <a:t>ir</a:t>
            </a:r>
            <a:r>
              <a:rPr lang="pl-PL" sz="1200" dirty="0"/>
              <a:t> „Power </a:t>
            </a:r>
            <a:r>
              <a:rPr lang="pl-PL" sz="1200" dirty="0" err="1"/>
              <a:t>Beets</a:t>
            </a:r>
            <a:r>
              <a:rPr lang="pl-PL" sz="1200" dirty="0"/>
              <a:t>“ </a:t>
            </a:r>
            <a:r>
              <a:rPr lang="pl-PL" sz="1200" dirty="0" err="1"/>
              <a:t>derinys</a:t>
            </a:r>
            <a:r>
              <a:rPr lang="pl-PL" sz="1200" dirty="0"/>
              <a:t> </a:t>
            </a:r>
            <a:r>
              <a:rPr lang="pl-PL" sz="1200" dirty="0" err="1"/>
              <a:t>sukuria</a:t>
            </a:r>
            <a:r>
              <a:rPr lang="pl-PL" sz="1200" dirty="0"/>
              <a:t> </a:t>
            </a:r>
            <a:r>
              <a:rPr lang="pl-PL" sz="1200" dirty="0" err="1"/>
              <a:t>ypač</a:t>
            </a:r>
            <a:r>
              <a:rPr lang="pl-PL" sz="1200" dirty="0"/>
              <a:t> </a:t>
            </a:r>
            <a:r>
              <a:rPr lang="pl-PL" sz="1200" dirty="0" err="1"/>
              <a:t>gaivinantį</a:t>
            </a:r>
            <a:r>
              <a:rPr lang="pl-PL" sz="1200" dirty="0"/>
              <a:t> </a:t>
            </a:r>
            <a:r>
              <a:rPr lang="pl-PL" sz="1200" dirty="0" err="1"/>
              <a:t>gėrimą</a:t>
            </a:r>
            <a:r>
              <a:rPr lang="pl-PL" sz="1200" dirty="0"/>
              <a:t>.</a:t>
            </a:r>
          </a:p>
          <a:p>
            <a:r>
              <a:rPr lang="pl-PL" sz="1200" dirty="0" err="1"/>
              <a:t>Būtent</a:t>
            </a:r>
            <a:r>
              <a:rPr lang="pl-PL" sz="1200" dirty="0"/>
              <a:t> </a:t>
            </a:r>
            <a:r>
              <a:rPr lang="pl-PL" sz="1200" dirty="0" err="1"/>
              <a:t>skonis</a:t>
            </a:r>
            <a:r>
              <a:rPr lang="pl-PL" sz="1200" dirty="0"/>
              <a:t> </a:t>
            </a:r>
            <a:r>
              <a:rPr lang="pl-PL" sz="1200" dirty="0" err="1"/>
              <a:t>yra</a:t>
            </a:r>
            <a:r>
              <a:rPr lang="pl-PL" sz="1200" dirty="0"/>
              <a:t> </a:t>
            </a:r>
            <a:r>
              <a:rPr lang="pl-PL" sz="1200" dirty="0" err="1"/>
              <a:t>vienas</a:t>
            </a:r>
            <a:r>
              <a:rPr lang="pl-PL" sz="1200" dirty="0"/>
              <a:t> </a:t>
            </a:r>
            <a:r>
              <a:rPr lang="pl-PL" sz="1200" dirty="0" err="1"/>
              <a:t>iš</a:t>
            </a:r>
            <a:r>
              <a:rPr lang="pl-PL" sz="1200" dirty="0"/>
              <a:t> </a:t>
            </a:r>
            <a:r>
              <a:rPr lang="pl-PL" sz="1200" dirty="0" err="1"/>
              <a:t>dažniausiai</a:t>
            </a:r>
            <a:r>
              <a:rPr lang="pl-PL" sz="1200" dirty="0"/>
              <a:t> </a:t>
            </a:r>
            <a:r>
              <a:rPr lang="pl-PL" sz="1200" dirty="0" err="1"/>
              <a:t>pabrėžiamų</a:t>
            </a:r>
            <a:r>
              <a:rPr lang="pl-PL" sz="1200" dirty="0"/>
              <a:t> </a:t>
            </a:r>
            <a:r>
              <a:rPr lang="pl-PL" sz="1200" dirty="0" err="1"/>
              <a:t>privalumų</a:t>
            </a:r>
            <a:r>
              <a:rPr lang="pl-PL" sz="1200" dirty="0"/>
              <a:t> </a:t>
            </a:r>
            <a:r>
              <a:rPr lang="pl-PL" sz="1200" dirty="0" err="1"/>
              <a:t>tų</a:t>
            </a:r>
            <a:r>
              <a:rPr lang="pl-PL" sz="1200" dirty="0"/>
              <a:t>, kurie „FLOW“ </a:t>
            </a:r>
            <a:r>
              <a:rPr lang="pl-PL" sz="1200" dirty="0" err="1"/>
              <a:t>ragauja</a:t>
            </a:r>
            <a:r>
              <a:rPr lang="pl-PL" sz="1200" dirty="0"/>
              <a:t> </a:t>
            </a:r>
            <a:r>
              <a:rPr lang="pl-PL" sz="1200" dirty="0" err="1"/>
              <a:t>pirmą</a:t>
            </a:r>
            <a:r>
              <a:rPr lang="pl-PL" sz="1200" dirty="0"/>
              <a:t> kartą.</a:t>
            </a:r>
          </a:p>
        </p:txBody>
      </p:sp>
    </p:spTree>
    <p:extLst>
      <p:ext uri="{BB962C8B-B14F-4D97-AF65-F5344CB8AC3E}">
        <p14:creationId xmlns:p14="http://schemas.microsoft.com/office/powerpoint/2010/main" val="390715893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1ABB-CDB9-03BF-2A3F-ED4066DB73AF}"/>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6561658B-517D-FC5E-BE16-3B2F82A54772}"/>
              </a:ext>
            </a:extLst>
          </p:cNvPr>
          <p:cNvSpPr>
            <a:spLocks noGrp="1"/>
          </p:cNvSpPr>
          <p:nvPr>
            <p:ph type="body" idx="1"/>
          </p:nvPr>
        </p:nvSpPr>
        <p:spPr/>
        <p:txBody>
          <a:bodyPr>
            <a:normAutofit fontScale="92500" lnSpcReduction="20000"/>
          </a:bodyPr>
          <a:lstStyle/>
          <a:p>
            <a:r>
              <a:rPr lang="pl-PL" dirty="0" err="1"/>
              <a:t>Nes</a:t>
            </a:r>
            <a:r>
              <a:rPr lang="pl-PL" dirty="0"/>
              <a:t> </a:t>
            </a:r>
            <a:r>
              <a:rPr lang="pl-PL" dirty="0" err="1"/>
              <a:t>kiekvienas</a:t>
            </a:r>
            <a:r>
              <a:rPr lang="pl-PL" dirty="0"/>
              <a:t> </a:t>
            </a:r>
            <a:r>
              <a:rPr lang="pl-PL" dirty="0" err="1"/>
              <a:t>iš</a:t>
            </a:r>
            <a:r>
              <a:rPr lang="pl-PL" dirty="0"/>
              <a:t> </a:t>
            </a:r>
            <a:r>
              <a:rPr lang="pl-PL" dirty="0" err="1"/>
              <a:t>jų</a:t>
            </a:r>
            <a:r>
              <a:rPr lang="pl-PL" dirty="0"/>
              <a:t> </a:t>
            </a:r>
            <a:r>
              <a:rPr lang="pl-PL" dirty="0" err="1"/>
              <a:t>veikia</a:t>
            </a:r>
            <a:r>
              <a:rPr lang="pl-PL" dirty="0"/>
              <a:t> </a:t>
            </a:r>
            <a:r>
              <a:rPr lang="pl-PL" dirty="0" err="1"/>
              <a:t>skirtingai</a:t>
            </a:r>
            <a:r>
              <a:rPr lang="pl-PL" dirty="0"/>
              <a:t>.</a:t>
            </a:r>
          </a:p>
          <a:p>
            <a:r>
              <a:rPr lang="pl-PL" dirty="0"/>
              <a:t>🟠 </a:t>
            </a:r>
            <a:r>
              <a:rPr lang="pl-PL" b="1" dirty="0"/>
              <a:t>„</a:t>
            </a:r>
            <a:r>
              <a:rPr lang="pl-PL" b="1" dirty="0" err="1"/>
              <a:t>Solstic</a:t>
            </a:r>
            <a:r>
              <a:rPr lang="pl-PL" b="1" dirty="0"/>
              <a:t> Energy“</a:t>
            </a:r>
          </a:p>
          <a:p>
            <a:r>
              <a:rPr lang="pl-PL" dirty="0"/>
              <a:t>✔ </a:t>
            </a:r>
            <a:r>
              <a:rPr lang="pl-PL" dirty="0" err="1"/>
              <a:t>natūralūs</a:t>
            </a:r>
            <a:r>
              <a:rPr lang="pl-PL" dirty="0"/>
              <a:t> kofeino </a:t>
            </a:r>
            <a:r>
              <a:rPr lang="pl-PL" dirty="0" err="1"/>
              <a:t>šaltiniai</a:t>
            </a:r>
            <a:endParaRPr lang="pl-PL" dirty="0"/>
          </a:p>
          <a:p>
            <a:r>
              <a:rPr lang="pl-PL" dirty="0"/>
              <a:t>✔ </a:t>
            </a:r>
            <a:r>
              <a:rPr lang="pl-PL" dirty="0" err="1"/>
              <a:t>augaliniai</a:t>
            </a:r>
            <a:r>
              <a:rPr lang="pl-PL" dirty="0"/>
              <a:t> </a:t>
            </a:r>
            <a:r>
              <a:rPr lang="pl-PL" dirty="0" err="1"/>
              <a:t>ekstraktai</a:t>
            </a:r>
            <a:endParaRPr lang="pl-PL" dirty="0"/>
          </a:p>
          <a:p>
            <a:r>
              <a:rPr lang="pl-PL" dirty="0"/>
              <a:t>✔ B </a:t>
            </a:r>
            <a:r>
              <a:rPr lang="pl-PL" dirty="0" err="1"/>
              <a:t>grupės</a:t>
            </a:r>
            <a:r>
              <a:rPr lang="pl-PL" dirty="0"/>
              <a:t> </a:t>
            </a:r>
            <a:r>
              <a:rPr lang="pl-PL" dirty="0" err="1"/>
              <a:t>vitaminai</a:t>
            </a:r>
            <a:endParaRPr lang="pl-PL" dirty="0"/>
          </a:p>
          <a:p>
            <a:r>
              <a:rPr lang="pl-PL" dirty="0"/>
              <a:t>✔ </a:t>
            </a:r>
            <a:r>
              <a:rPr lang="pl-PL" dirty="0" err="1"/>
              <a:t>puikus</a:t>
            </a:r>
            <a:r>
              <a:rPr lang="pl-PL" dirty="0"/>
              <a:t> </a:t>
            </a:r>
            <a:r>
              <a:rPr lang="pl-PL" dirty="0" err="1"/>
              <a:t>skonis</a:t>
            </a:r>
            <a:endParaRPr lang="pl-PL" dirty="0"/>
          </a:p>
          <a:p>
            <a:br>
              <a:rPr lang="pl-PL" dirty="0"/>
            </a:br>
            <a:endParaRPr lang="pl-PL" dirty="0"/>
          </a:p>
          <a:p>
            <a:r>
              <a:rPr lang="pl-PL" dirty="0"/>
              <a:t>🟣 </a:t>
            </a:r>
            <a:r>
              <a:rPr lang="pl-PL" b="1" dirty="0"/>
              <a:t>„Power </a:t>
            </a:r>
            <a:r>
              <a:rPr lang="pl-PL" b="1" dirty="0" err="1"/>
              <a:t>Beets</a:t>
            </a:r>
            <a:r>
              <a:rPr lang="pl-PL" b="1" dirty="0"/>
              <a:t>“</a:t>
            </a:r>
          </a:p>
          <a:p>
            <a:r>
              <a:rPr lang="pl-PL" dirty="0"/>
              <a:t>✔ </a:t>
            </a:r>
            <a:r>
              <a:rPr lang="pl-PL" dirty="0" err="1"/>
              <a:t>raudonieji</a:t>
            </a:r>
            <a:r>
              <a:rPr lang="pl-PL" dirty="0"/>
              <a:t> </a:t>
            </a:r>
            <a:r>
              <a:rPr lang="pl-PL" dirty="0" err="1"/>
              <a:t>burokai</a:t>
            </a:r>
            <a:endParaRPr lang="pl-PL" dirty="0"/>
          </a:p>
          <a:p>
            <a:r>
              <a:rPr lang="pl-PL" dirty="0"/>
              <a:t>✔ </a:t>
            </a:r>
            <a:r>
              <a:rPr lang="pl-PL" dirty="0" err="1"/>
              <a:t>granatų</a:t>
            </a:r>
            <a:r>
              <a:rPr lang="pl-PL" dirty="0"/>
              <a:t> </a:t>
            </a:r>
            <a:r>
              <a:rPr lang="pl-PL" dirty="0" err="1"/>
              <a:t>koncentratas</a:t>
            </a:r>
            <a:endParaRPr lang="pl-PL" dirty="0"/>
          </a:p>
          <a:p>
            <a:r>
              <a:rPr lang="pl-PL" dirty="0"/>
              <a:t>✔ </a:t>
            </a:r>
            <a:r>
              <a:rPr lang="pl-PL" dirty="0" err="1"/>
              <a:t>augaliniai</a:t>
            </a:r>
            <a:r>
              <a:rPr lang="pl-PL" dirty="0"/>
              <a:t> </a:t>
            </a:r>
            <a:r>
              <a:rPr lang="pl-PL" dirty="0" err="1"/>
              <a:t>ekstraktai</a:t>
            </a:r>
            <a:endParaRPr lang="pl-PL" dirty="0"/>
          </a:p>
          <a:p>
            <a:r>
              <a:rPr lang="pl-PL" dirty="0"/>
              <a:t>✔ </a:t>
            </a:r>
            <a:r>
              <a:rPr lang="pl-PL" dirty="0" err="1"/>
              <a:t>vitaminai</a:t>
            </a:r>
            <a:r>
              <a:rPr lang="pl-PL" dirty="0"/>
              <a:t> </a:t>
            </a:r>
            <a:r>
              <a:rPr lang="pl-PL" dirty="0" err="1"/>
              <a:t>ir</a:t>
            </a:r>
            <a:r>
              <a:rPr lang="pl-PL" dirty="0"/>
              <a:t> </a:t>
            </a:r>
            <a:r>
              <a:rPr lang="pl-PL" dirty="0" err="1"/>
              <a:t>mineralai</a:t>
            </a:r>
            <a:endParaRPr lang="pl-PL" dirty="0"/>
          </a:p>
        </p:txBody>
      </p:sp>
      <p:sp>
        <p:nvSpPr>
          <p:cNvPr id="7" name="Tytuł 6">
            <a:extLst>
              <a:ext uri="{FF2B5EF4-FFF2-40B4-BE49-F238E27FC236}">
                <a16:creationId xmlns:a16="http://schemas.microsoft.com/office/drawing/2014/main" id="{967CCE20-83DB-A0C1-E152-93DA6892BE0E}"/>
              </a:ext>
            </a:extLst>
          </p:cNvPr>
          <p:cNvSpPr>
            <a:spLocks noGrp="1"/>
          </p:cNvSpPr>
          <p:nvPr>
            <p:ph type="title"/>
          </p:nvPr>
        </p:nvSpPr>
        <p:spPr/>
        <p:txBody>
          <a:bodyPr>
            <a:normAutofit/>
          </a:bodyPr>
          <a:lstStyle/>
          <a:p>
            <a:r>
              <a:rPr lang="fr-FR" b="1" dirty="0" err="1"/>
              <a:t>Kodėl</a:t>
            </a:r>
            <a:r>
              <a:rPr lang="fr-FR" b="1" dirty="0"/>
              <a:t> </a:t>
            </a:r>
            <a:r>
              <a:rPr lang="fr-FR" b="1" dirty="0" err="1"/>
              <a:t>būtent</a:t>
            </a:r>
            <a:r>
              <a:rPr lang="fr-FR" b="1" dirty="0"/>
              <a:t> </a:t>
            </a:r>
            <a:r>
              <a:rPr lang="fr-FR" b="1" dirty="0" err="1"/>
              <a:t>šie</a:t>
            </a:r>
            <a:r>
              <a:rPr lang="fr-FR" b="1" dirty="0"/>
              <a:t> du </a:t>
            </a:r>
            <a:r>
              <a:rPr lang="fr-FR" b="1" dirty="0" err="1"/>
              <a:t>produktai</a:t>
            </a:r>
            <a:r>
              <a:rPr lang="fr-FR" b="1" dirty="0"/>
              <a:t>?</a:t>
            </a:r>
            <a:endParaRPr lang="pl-PL" b="1" dirty="0"/>
          </a:p>
        </p:txBody>
      </p:sp>
      <p:pic>
        <p:nvPicPr>
          <p:cNvPr id="4" name="Obraz 3" descr="NATURES 6 SUNSHINE POWER BEETS SUPERFOOD PERFORMANCE BOOSTER&#10;&#10;Zawartość wygenerowana przez AI może być niepoprawna.">
            <a:extLst>
              <a:ext uri="{FF2B5EF4-FFF2-40B4-BE49-F238E27FC236}">
                <a16:creationId xmlns:a16="http://schemas.microsoft.com/office/drawing/2014/main" id="{3BF83A66-AAEC-E639-6BEA-E6ED90938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729" y="3711631"/>
            <a:ext cx="2867891" cy="2867891"/>
          </a:xfrm>
          <a:prstGeom prst="rect">
            <a:avLst/>
          </a:prstGeom>
        </p:spPr>
      </p:pic>
      <p:pic>
        <p:nvPicPr>
          <p:cNvPr id="6" name="Obraz 5"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55F6634-59CF-076D-4E8D-F16980BF7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706" y="1702722"/>
            <a:ext cx="2424545" cy="2424545"/>
          </a:xfrm>
          <a:prstGeom prst="rect">
            <a:avLst/>
          </a:prstGeom>
        </p:spPr>
      </p:pic>
    </p:spTree>
    <p:extLst>
      <p:ext uri="{BB962C8B-B14F-4D97-AF65-F5344CB8AC3E}">
        <p14:creationId xmlns:p14="http://schemas.microsoft.com/office/powerpoint/2010/main" val="4051468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157CE-B34A-372C-86A6-233342CB0156}"/>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90CF41FE-6232-59BD-1F0E-EC503A93087C}"/>
              </a:ext>
            </a:extLst>
          </p:cNvPr>
          <p:cNvSpPr>
            <a:spLocks noGrp="1"/>
          </p:cNvSpPr>
          <p:nvPr>
            <p:ph type="body" idx="1"/>
          </p:nvPr>
        </p:nvSpPr>
        <p:spPr/>
        <p:txBody>
          <a:bodyPr>
            <a:normAutofit/>
          </a:bodyPr>
          <a:lstStyle/>
          <a:p>
            <a:r>
              <a:rPr lang="pl-PL" dirty="0" err="1"/>
              <a:t>Svarbu</a:t>
            </a:r>
            <a:r>
              <a:rPr lang="pl-PL" dirty="0"/>
              <a:t> </a:t>
            </a:r>
            <a:r>
              <a:rPr lang="pl-PL" dirty="0" err="1"/>
              <a:t>ne</a:t>
            </a:r>
            <a:r>
              <a:rPr lang="pl-PL" dirty="0"/>
              <a:t> tai, </a:t>
            </a:r>
            <a:r>
              <a:rPr lang="pl-PL" dirty="0" err="1"/>
              <a:t>kad</a:t>
            </a:r>
            <a:r>
              <a:rPr lang="pl-PL" dirty="0"/>
              <a:t> </a:t>
            </a:r>
            <a:r>
              <a:rPr lang="pl-PL" dirty="0" err="1"/>
              <a:t>veiktum</a:t>
            </a:r>
            <a:r>
              <a:rPr lang="pl-PL" dirty="0"/>
              <a:t> </a:t>
            </a:r>
            <a:r>
              <a:rPr lang="pl-PL" dirty="0" err="1"/>
              <a:t>greičiau</a:t>
            </a:r>
            <a:r>
              <a:rPr lang="pl-PL" dirty="0"/>
              <a:t>.</a:t>
            </a:r>
          </a:p>
          <a:p>
            <a:r>
              <a:rPr lang="pl-PL" dirty="0" err="1"/>
              <a:t>Svarbu</a:t>
            </a:r>
            <a:r>
              <a:rPr lang="pl-PL" dirty="0"/>
              <a:t>:</a:t>
            </a:r>
          </a:p>
          <a:p>
            <a:r>
              <a:rPr lang="pl-PL" dirty="0"/>
              <a:t>🌿 </a:t>
            </a:r>
            <a:r>
              <a:rPr lang="pl-PL" dirty="0" err="1"/>
              <a:t>pradėti</a:t>
            </a:r>
            <a:r>
              <a:rPr lang="pl-PL" dirty="0"/>
              <a:t> </a:t>
            </a:r>
            <a:r>
              <a:rPr lang="pl-PL" dirty="0" err="1"/>
              <a:t>dieną</a:t>
            </a:r>
            <a:r>
              <a:rPr lang="pl-PL" dirty="0"/>
              <a:t> </a:t>
            </a:r>
            <a:r>
              <a:rPr lang="pl-PL" dirty="0" err="1"/>
              <a:t>su</a:t>
            </a:r>
            <a:r>
              <a:rPr lang="pl-PL" dirty="0"/>
              <a:t> </a:t>
            </a:r>
            <a:r>
              <a:rPr lang="pl-PL" dirty="0" err="1"/>
              <a:t>energija</a:t>
            </a:r>
            <a:endParaRPr lang="pl-PL" dirty="0"/>
          </a:p>
          <a:p>
            <a:r>
              <a:rPr lang="pl-PL" dirty="0"/>
              <a:t>🌿 </a:t>
            </a:r>
            <a:r>
              <a:rPr lang="pl-PL" dirty="0" err="1"/>
              <a:t>išlikti</a:t>
            </a:r>
            <a:r>
              <a:rPr lang="pl-PL" dirty="0"/>
              <a:t> </a:t>
            </a:r>
            <a:r>
              <a:rPr lang="pl-PL" dirty="0" err="1"/>
              <a:t>aktyviam</a:t>
            </a:r>
            <a:endParaRPr lang="pl-PL" dirty="0"/>
          </a:p>
          <a:p>
            <a:r>
              <a:rPr lang="pl-PL" dirty="0"/>
              <a:t>🌿 </a:t>
            </a:r>
            <a:r>
              <a:rPr lang="pl-PL" dirty="0" err="1"/>
              <a:t>jaustis</a:t>
            </a:r>
            <a:r>
              <a:rPr lang="pl-PL" dirty="0"/>
              <a:t> </a:t>
            </a:r>
            <a:r>
              <a:rPr lang="pl-PL" dirty="0" err="1"/>
              <a:t>gerai</a:t>
            </a:r>
            <a:endParaRPr lang="pl-PL" dirty="0"/>
          </a:p>
          <a:p>
            <a:r>
              <a:rPr lang="pl-PL" dirty="0"/>
              <a:t>🌿 </a:t>
            </a:r>
            <a:r>
              <a:rPr lang="pl-PL" dirty="0" err="1"/>
              <a:t>kasdien</a:t>
            </a:r>
            <a:r>
              <a:rPr lang="pl-PL" dirty="0"/>
              <a:t> </a:t>
            </a:r>
            <a:r>
              <a:rPr lang="pl-PL" dirty="0" err="1"/>
              <a:t>stiprinti</a:t>
            </a:r>
            <a:r>
              <a:rPr lang="pl-PL" dirty="0"/>
              <a:t> </a:t>
            </a:r>
            <a:r>
              <a:rPr lang="pl-PL" dirty="0" err="1"/>
              <a:t>organizmą</a:t>
            </a:r>
            <a:endParaRPr lang="pl-PL" dirty="0"/>
          </a:p>
          <a:p>
            <a:r>
              <a:rPr lang="pl-PL" dirty="0" err="1"/>
              <a:t>Būtent</a:t>
            </a:r>
            <a:r>
              <a:rPr lang="pl-PL" dirty="0"/>
              <a:t> tai </a:t>
            </a:r>
            <a:r>
              <a:rPr lang="pl-PL" dirty="0" err="1"/>
              <a:t>ir</a:t>
            </a:r>
            <a:r>
              <a:rPr lang="pl-PL" dirty="0"/>
              <a:t> </a:t>
            </a:r>
            <a:r>
              <a:rPr lang="pl-PL" dirty="0" err="1"/>
              <a:t>yra</a:t>
            </a:r>
            <a:r>
              <a:rPr lang="pl-PL" dirty="0"/>
              <a:t> FLOW.</a:t>
            </a:r>
          </a:p>
          <a:p>
            <a:br>
              <a:rPr lang="pl-PL" dirty="0"/>
            </a:br>
            <a:endParaRPr lang="pl-PL" dirty="0"/>
          </a:p>
        </p:txBody>
      </p:sp>
      <p:sp>
        <p:nvSpPr>
          <p:cNvPr id="7" name="Tytuł 6">
            <a:extLst>
              <a:ext uri="{FF2B5EF4-FFF2-40B4-BE49-F238E27FC236}">
                <a16:creationId xmlns:a16="http://schemas.microsoft.com/office/drawing/2014/main" id="{CD39992C-7A96-9F4C-3FD1-CEF866196195}"/>
              </a:ext>
            </a:extLst>
          </p:cNvPr>
          <p:cNvSpPr>
            <a:spLocks noGrp="1"/>
          </p:cNvSpPr>
          <p:nvPr>
            <p:ph type="title"/>
          </p:nvPr>
        </p:nvSpPr>
        <p:spPr/>
        <p:txBody>
          <a:bodyPr>
            <a:normAutofit/>
          </a:bodyPr>
          <a:lstStyle/>
          <a:p>
            <a:r>
              <a:rPr lang="pl-PL" dirty="0"/>
              <a:t>Kartu </a:t>
            </a:r>
            <a:r>
              <a:rPr lang="pl-PL" dirty="0" err="1"/>
              <a:t>jie</a:t>
            </a:r>
            <a:r>
              <a:rPr lang="pl-PL" dirty="0"/>
              <a:t> </a:t>
            </a:r>
            <a:r>
              <a:rPr lang="pl-PL" dirty="0" err="1"/>
              <a:t>sudaro</a:t>
            </a:r>
            <a:r>
              <a:rPr lang="pl-PL" dirty="0"/>
              <a:t> „FLOW“</a:t>
            </a:r>
          </a:p>
        </p:txBody>
      </p:sp>
      <p:pic>
        <p:nvPicPr>
          <p:cNvPr id="4" name="Obraz 3" descr="The image showcases a vibrant display of a daily energy supplement package featuring Solstic, a natural beet powder, and other nutritional components, designed to invigorate and energize.&#10;&#10;Zawartość wygenerowana przez AI może być niepoprawna.">
            <a:extLst>
              <a:ext uri="{FF2B5EF4-FFF2-40B4-BE49-F238E27FC236}">
                <a16:creationId xmlns:a16="http://schemas.microsoft.com/office/drawing/2014/main" id="{758FF076-696B-7E71-DCC1-D91961E79B10}"/>
              </a:ext>
            </a:extLst>
          </p:cNvPr>
          <p:cNvPicPr>
            <a:picLocks noChangeAspect="1"/>
          </p:cNvPicPr>
          <p:nvPr/>
        </p:nvPicPr>
        <p:blipFill>
          <a:blip r:embed="rId2">
            <a:extLst>
              <a:ext uri="{28A0092B-C50C-407E-A947-70E740481C1C}">
                <a14:useLocalDpi xmlns:a14="http://schemas.microsoft.com/office/drawing/2010/main" val="0"/>
              </a:ext>
            </a:extLst>
          </a:blip>
          <a:srcRect t="15008" b="15869"/>
          <a:stretch>
            <a:fillRect/>
          </a:stretch>
        </p:blipFill>
        <p:spPr>
          <a:xfrm>
            <a:off x="7689272" y="3325090"/>
            <a:ext cx="3902444" cy="2697481"/>
          </a:xfrm>
          <a:prstGeom prst="rect">
            <a:avLst/>
          </a:prstGeom>
        </p:spPr>
      </p:pic>
    </p:spTree>
    <p:extLst>
      <p:ext uri="{BB962C8B-B14F-4D97-AF65-F5344CB8AC3E}">
        <p14:creationId xmlns:p14="http://schemas.microsoft.com/office/powerpoint/2010/main" val="335693254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527A-7AE6-59F9-3E47-89B7F76FFCEE}"/>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A8C7E9B8-CFDF-F424-C303-9D509EF43AAF}"/>
              </a:ext>
            </a:extLst>
          </p:cNvPr>
          <p:cNvSpPr>
            <a:spLocks noGrp="1"/>
          </p:cNvSpPr>
          <p:nvPr>
            <p:ph type="body" idx="1"/>
          </p:nvPr>
        </p:nvSpPr>
        <p:spPr/>
        <p:txBody>
          <a:bodyPr>
            <a:normAutofit lnSpcReduction="10000"/>
          </a:bodyPr>
          <a:lstStyle/>
          <a:p>
            <a:r>
              <a:rPr lang="pl-PL" dirty="0"/>
              <a:t>Juk </a:t>
            </a:r>
            <a:r>
              <a:rPr lang="pl-PL" dirty="0" err="1"/>
              <a:t>kiekvienas</a:t>
            </a:r>
            <a:r>
              <a:rPr lang="pl-PL" dirty="0"/>
              <a:t> </a:t>
            </a:r>
            <a:r>
              <a:rPr lang="pl-PL" dirty="0" err="1"/>
              <a:t>iš</a:t>
            </a:r>
            <a:r>
              <a:rPr lang="pl-PL" dirty="0"/>
              <a:t> </a:t>
            </a:r>
            <a:r>
              <a:rPr lang="pl-PL" dirty="0" err="1"/>
              <a:t>mūsų</a:t>
            </a:r>
            <a:r>
              <a:rPr lang="pl-PL" dirty="0"/>
              <a:t> </a:t>
            </a:r>
            <a:r>
              <a:rPr lang="pl-PL" dirty="0" err="1"/>
              <a:t>pažįsta</a:t>
            </a:r>
            <a:r>
              <a:rPr lang="pl-PL" dirty="0"/>
              <a:t> tą </a:t>
            </a:r>
            <a:r>
              <a:rPr lang="pl-PL" dirty="0" err="1"/>
              <a:t>akimirką</a:t>
            </a:r>
            <a:r>
              <a:rPr lang="pl-PL" dirty="0"/>
              <a:t>...</a:t>
            </a:r>
          </a:p>
          <a:p>
            <a:r>
              <a:rPr lang="pl-PL" dirty="0"/>
              <a:t>Kai </a:t>
            </a:r>
            <a:r>
              <a:rPr lang="pl-PL" dirty="0" err="1"/>
              <a:t>viskas</a:t>
            </a:r>
            <a:r>
              <a:rPr lang="pl-PL" dirty="0"/>
              <a:t> </a:t>
            </a:r>
            <a:r>
              <a:rPr lang="pl-PL" dirty="0" err="1"/>
              <a:t>vyksta</a:t>
            </a:r>
            <a:r>
              <a:rPr lang="pl-PL" dirty="0"/>
              <a:t> </a:t>
            </a:r>
            <a:r>
              <a:rPr lang="pl-PL" dirty="0" err="1"/>
              <a:t>būtent</a:t>
            </a:r>
            <a:r>
              <a:rPr lang="pl-PL" dirty="0"/>
              <a:t> </a:t>
            </a:r>
            <a:r>
              <a:rPr lang="pl-PL" dirty="0" err="1"/>
              <a:t>taip</a:t>
            </a:r>
            <a:r>
              <a:rPr lang="pl-PL" dirty="0"/>
              <a:t>, </a:t>
            </a:r>
            <a:r>
              <a:rPr lang="pl-PL" dirty="0" err="1"/>
              <a:t>kaip</a:t>
            </a:r>
            <a:r>
              <a:rPr lang="pl-PL" dirty="0"/>
              <a:t> </a:t>
            </a:r>
            <a:r>
              <a:rPr lang="pl-PL" dirty="0" err="1"/>
              <a:t>turėtų</a:t>
            </a:r>
            <a:r>
              <a:rPr lang="pl-PL" dirty="0"/>
              <a:t>.</a:t>
            </a:r>
          </a:p>
          <a:p>
            <a:r>
              <a:rPr lang="pl-PL" dirty="0" err="1"/>
              <a:t>Turi</a:t>
            </a:r>
            <a:r>
              <a:rPr lang="pl-PL" dirty="0"/>
              <a:t> </a:t>
            </a:r>
            <a:r>
              <a:rPr lang="pl-PL" dirty="0" err="1"/>
              <a:t>energijos</a:t>
            </a:r>
            <a:r>
              <a:rPr lang="pl-PL" dirty="0"/>
              <a:t>.</a:t>
            </a:r>
          </a:p>
          <a:p>
            <a:r>
              <a:rPr lang="pl-PL" dirty="0" err="1"/>
              <a:t>Turi</a:t>
            </a:r>
            <a:r>
              <a:rPr lang="pl-PL" dirty="0"/>
              <a:t> </a:t>
            </a:r>
            <a:r>
              <a:rPr lang="pl-PL" dirty="0" err="1"/>
              <a:t>motyvacijos</a:t>
            </a:r>
            <a:r>
              <a:rPr lang="pl-PL" dirty="0"/>
              <a:t>.</a:t>
            </a:r>
          </a:p>
          <a:p>
            <a:r>
              <a:rPr lang="pl-PL" dirty="0" err="1"/>
              <a:t>Esi</a:t>
            </a:r>
            <a:r>
              <a:rPr lang="pl-PL" dirty="0"/>
              <a:t> </a:t>
            </a:r>
            <a:r>
              <a:rPr lang="pl-PL" dirty="0" err="1"/>
              <a:t>susikaupęs</a:t>
            </a:r>
            <a:r>
              <a:rPr lang="pl-PL" dirty="0"/>
              <a:t>.</a:t>
            </a:r>
          </a:p>
          <a:p>
            <a:r>
              <a:rPr lang="pl-PL" dirty="0" err="1"/>
              <a:t>Turi</a:t>
            </a:r>
            <a:r>
              <a:rPr lang="pl-PL" dirty="0"/>
              <a:t> </a:t>
            </a:r>
            <a:r>
              <a:rPr lang="pl-PL" dirty="0" err="1"/>
              <a:t>jėgų</a:t>
            </a:r>
            <a:r>
              <a:rPr lang="pl-PL" dirty="0"/>
              <a:t> </a:t>
            </a:r>
            <a:r>
              <a:rPr lang="pl-PL" dirty="0" err="1"/>
              <a:t>veikti</a:t>
            </a:r>
            <a:r>
              <a:rPr lang="pl-PL" dirty="0"/>
              <a:t>.</a:t>
            </a:r>
          </a:p>
          <a:p>
            <a:r>
              <a:rPr lang="pl-PL" dirty="0" err="1"/>
              <a:t>Psichologai</a:t>
            </a:r>
            <a:r>
              <a:rPr lang="pl-PL" dirty="0"/>
              <a:t> </a:t>
            </a:r>
            <a:r>
              <a:rPr lang="pl-PL" dirty="0" err="1"/>
              <a:t>šią</a:t>
            </a:r>
            <a:r>
              <a:rPr lang="pl-PL" dirty="0"/>
              <a:t> </a:t>
            </a:r>
            <a:r>
              <a:rPr lang="pl-PL" dirty="0" err="1"/>
              <a:t>būseną</a:t>
            </a:r>
            <a:r>
              <a:rPr lang="pl-PL" dirty="0"/>
              <a:t> </a:t>
            </a:r>
            <a:r>
              <a:rPr lang="pl-PL" dirty="0" err="1"/>
              <a:t>vadina</a:t>
            </a:r>
            <a:r>
              <a:rPr lang="pl-PL" dirty="0"/>
              <a:t> </a:t>
            </a:r>
            <a:r>
              <a:rPr lang="pl-PL" b="1" dirty="0"/>
              <a:t>„</a:t>
            </a:r>
            <a:r>
              <a:rPr lang="pl-PL" b="1" dirty="0" err="1"/>
              <a:t>flow</a:t>
            </a:r>
            <a:r>
              <a:rPr lang="pl-PL" b="1" dirty="0"/>
              <a:t>“ </a:t>
            </a:r>
            <a:r>
              <a:rPr lang="pl-PL" dirty="0"/>
              <a:t>– </a:t>
            </a:r>
            <a:r>
              <a:rPr lang="pl-PL" dirty="0" err="1"/>
              <a:t>visiško</a:t>
            </a:r>
            <a:r>
              <a:rPr lang="pl-PL" dirty="0"/>
              <a:t> </a:t>
            </a:r>
            <a:r>
              <a:rPr lang="pl-PL" dirty="0" err="1"/>
              <a:t>įsitraukimo</a:t>
            </a:r>
            <a:r>
              <a:rPr lang="pl-PL" dirty="0"/>
              <a:t> </a:t>
            </a:r>
            <a:r>
              <a:rPr lang="pl-PL" dirty="0" err="1"/>
              <a:t>ir</a:t>
            </a:r>
            <a:r>
              <a:rPr lang="pl-PL" dirty="0"/>
              <a:t> </a:t>
            </a:r>
            <a:r>
              <a:rPr lang="pl-PL" dirty="0" err="1"/>
              <a:t>sklandaus</a:t>
            </a:r>
            <a:r>
              <a:rPr lang="pl-PL" dirty="0"/>
              <a:t> </a:t>
            </a:r>
            <a:r>
              <a:rPr lang="pl-PL" dirty="0" err="1"/>
              <a:t>veikimo</a:t>
            </a:r>
            <a:r>
              <a:rPr lang="pl-PL" dirty="0"/>
              <a:t> </a:t>
            </a:r>
            <a:r>
              <a:rPr lang="pl-PL" dirty="0" err="1"/>
              <a:t>būsena</a:t>
            </a:r>
            <a:r>
              <a:rPr lang="pl-PL" dirty="0"/>
              <a:t>.</a:t>
            </a:r>
          </a:p>
          <a:p>
            <a:r>
              <a:rPr lang="pl-PL" dirty="0" err="1"/>
              <a:t>Mūsų</a:t>
            </a:r>
            <a:r>
              <a:rPr lang="pl-PL" dirty="0"/>
              <a:t> „FLOW“ </a:t>
            </a:r>
            <a:r>
              <a:rPr lang="pl-PL" dirty="0" err="1"/>
              <a:t>skirtas</a:t>
            </a:r>
            <a:r>
              <a:rPr lang="pl-PL" dirty="0"/>
              <a:t> </a:t>
            </a:r>
            <a:r>
              <a:rPr lang="pl-PL" dirty="0" err="1"/>
              <a:t>priminti</a:t>
            </a:r>
            <a:r>
              <a:rPr lang="pl-PL" dirty="0"/>
              <a:t> </a:t>
            </a:r>
            <a:r>
              <a:rPr lang="pl-PL" dirty="0" err="1"/>
              <a:t>apie</a:t>
            </a:r>
            <a:r>
              <a:rPr lang="pl-PL" dirty="0"/>
              <a:t> </a:t>
            </a:r>
            <a:r>
              <a:rPr lang="pl-PL" dirty="0" err="1"/>
              <a:t>kasdienį</a:t>
            </a:r>
            <a:r>
              <a:rPr lang="pl-PL" dirty="0"/>
              <a:t> </a:t>
            </a:r>
            <a:r>
              <a:rPr lang="pl-PL" dirty="0" err="1"/>
              <a:t>ritualą</a:t>
            </a:r>
            <a:r>
              <a:rPr lang="pl-PL" dirty="0"/>
              <a:t>, </a:t>
            </a:r>
            <a:r>
              <a:rPr lang="pl-PL" dirty="0" err="1"/>
              <a:t>kuris</a:t>
            </a:r>
            <a:r>
              <a:rPr lang="pl-PL" dirty="0"/>
              <a:t> </a:t>
            </a:r>
            <a:r>
              <a:rPr lang="pl-PL" dirty="0" err="1"/>
              <a:t>padeda</a:t>
            </a:r>
            <a:r>
              <a:rPr lang="pl-PL" dirty="0"/>
              <a:t> </a:t>
            </a:r>
            <a:r>
              <a:rPr lang="pl-PL" dirty="0" err="1"/>
              <a:t>pradėti</a:t>
            </a:r>
            <a:r>
              <a:rPr lang="pl-PL" dirty="0"/>
              <a:t> </a:t>
            </a:r>
            <a:r>
              <a:rPr lang="pl-PL" dirty="0" err="1"/>
              <a:t>dieną</a:t>
            </a:r>
            <a:r>
              <a:rPr lang="pl-PL" dirty="0"/>
              <a:t> </a:t>
            </a:r>
            <a:r>
              <a:rPr lang="pl-PL" dirty="0" err="1"/>
              <a:t>su</a:t>
            </a:r>
            <a:r>
              <a:rPr lang="pl-PL" dirty="0"/>
              <a:t> </a:t>
            </a:r>
            <a:r>
              <a:rPr lang="pl-PL" dirty="0" err="1"/>
              <a:t>gera</a:t>
            </a:r>
            <a:r>
              <a:rPr lang="pl-PL" dirty="0"/>
              <a:t> </a:t>
            </a:r>
            <a:r>
              <a:rPr lang="pl-PL" dirty="0" err="1"/>
              <a:t>energija</a:t>
            </a:r>
            <a:r>
              <a:rPr lang="pl-PL" dirty="0"/>
              <a:t>.</a:t>
            </a:r>
          </a:p>
          <a:p>
            <a:br>
              <a:rPr lang="pl-PL" dirty="0"/>
            </a:br>
            <a:endParaRPr lang="pl-PL" dirty="0"/>
          </a:p>
        </p:txBody>
      </p:sp>
      <p:sp>
        <p:nvSpPr>
          <p:cNvPr id="7" name="Tytuł 6">
            <a:extLst>
              <a:ext uri="{FF2B5EF4-FFF2-40B4-BE49-F238E27FC236}">
                <a16:creationId xmlns:a16="http://schemas.microsoft.com/office/drawing/2014/main" id="{8AF418DE-0679-B5B8-01C5-3307AFC2C468}"/>
              </a:ext>
            </a:extLst>
          </p:cNvPr>
          <p:cNvSpPr>
            <a:spLocks noGrp="1"/>
          </p:cNvSpPr>
          <p:nvPr>
            <p:ph type="title"/>
          </p:nvPr>
        </p:nvSpPr>
        <p:spPr/>
        <p:txBody>
          <a:bodyPr>
            <a:normAutofit/>
          </a:bodyPr>
          <a:lstStyle/>
          <a:p>
            <a:r>
              <a:rPr lang="pl-PL" dirty="0" err="1"/>
              <a:t>Kodėl</a:t>
            </a:r>
            <a:r>
              <a:rPr lang="pl-PL" dirty="0"/>
              <a:t> </a:t>
            </a:r>
            <a:r>
              <a:rPr lang="pl-PL" dirty="0" err="1"/>
              <a:t>jį</a:t>
            </a:r>
            <a:r>
              <a:rPr lang="pl-PL" dirty="0"/>
              <a:t> </a:t>
            </a:r>
            <a:r>
              <a:rPr lang="pl-PL" dirty="0" err="1"/>
              <a:t>pavadinome</a:t>
            </a:r>
            <a:r>
              <a:rPr lang="pl-PL" dirty="0"/>
              <a:t> „FLOW“?</a:t>
            </a:r>
          </a:p>
        </p:txBody>
      </p:sp>
      <p:pic>
        <p:nvPicPr>
          <p:cNvPr id="4" name="Obraz 3" descr="The image features a stunning, flowing, vibrant pink-red abstract wave pattern with smooth, organic curves.&#10;&#10;Zawartość wygenerowana przez AI może być niepoprawna.">
            <a:extLst>
              <a:ext uri="{FF2B5EF4-FFF2-40B4-BE49-F238E27FC236}">
                <a16:creationId xmlns:a16="http://schemas.microsoft.com/office/drawing/2014/main" id="{0D750ACD-C04C-BAD2-EC23-37D0A946D9A5}"/>
              </a:ext>
            </a:extLst>
          </p:cNvPr>
          <p:cNvPicPr>
            <a:picLocks noChangeAspect="1"/>
          </p:cNvPicPr>
          <p:nvPr/>
        </p:nvPicPr>
        <p:blipFill>
          <a:blip r:embed="rId3"/>
          <a:stretch>
            <a:fillRect/>
          </a:stretch>
        </p:blipFill>
        <p:spPr>
          <a:xfrm>
            <a:off x="9198032" y="5303188"/>
            <a:ext cx="2993968" cy="1554812"/>
          </a:xfrm>
          <a:prstGeom prst="rect">
            <a:avLst/>
          </a:prstGeom>
        </p:spPr>
      </p:pic>
    </p:spTree>
    <p:extLst>
      <p:ext uri="{BB962C8B-B14F-4D97-AF65-F5344CB8AC3E}">
        <p14:creationId xmlns:p14="http://schemas.microsoft.com/office/powerpoint/2010/main" val="329114251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6778A-03CF-7729-8823-C0D98195A8F4}"/>
            </a:ext>
          </a:extLst>
        </p:cNvPr>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C1DB3A1C-BC6F-809D-4EC0-5E05E3148D4E}"/>
              </a:ext>
            </a:extLst>
          </p:cNvPr>
          <p:cNvSpPr>
            <a:spLocks noGrp="1"/>
          </p:cNvSpPr>
          <p:nvPr>
            <p:ph type="body" idx="1"/>
          </p:nvPr>
        </p:nvSpPr>
        <p:spPr>
          <a:xfrm>
            <a:off x="1270532" y="1307254"/>
            <a:ext cx="10424160" cy="5118483"/>
          </a:xfrm>
        </p:spPr>
        <p:txBody>
          <a:bodyPr>
            <a:normAutofit fontScale="92500" lnSpcReduction="20000"/>
          </a:bodyPr>
          <a:lstStyle/>
          <a:p>
            <a:r>
              <a:rPr lang="pl-PL" dirty="0"/>
              <a:t>„FLOW“ </a:t>
            </a:r>
            <a:r>
              <a:rPr lang="pl-PL" dirty="0" err="1"/>
              <a:t>nepakeičia</a:t>
            </a:r>
            <a:r>
              <a:rPr lang="pl-PL" dirty="0"/>
              <a:t>:</a:t>
            </a:r>
          </a:p>
          <a:p>
            <a:r>
              <a:rPr lang="pl-PL" dirty="0"/>
              <a:t>❌ </a:t>
            </a:r>
            <a:r>
              <a:rPr lang="pl-PL" dirty="0" err="1"/>
              <a:t>miego</a:t>
            </a:r>
            <a:endParaRPr lang="pl-PL" dirty="0"/>
          </a:p>
          <a:p>
            <a:r>
              <a:rPr lang="pl-PL" dirty="0"/>
              <a:t>❌ </a:t>
            </a:r>
            <a:r>
              <a:rPr lang="pl-PL" dirty="0" err="1"/>
              <a:t>fizinio</a:t>
            </a:r>
            <a:r>
              <a:rPr lang="pl-PL" dirty="0"/>
              <a:t> </a:t>
            </a:r>
            <a:r>
              <a:rPr lang="pl-PL" dirty="0" err="1"/>
              <a:t>aktyvumo</a:t>
            </a:r>
            <a:endParaRPr lang="pl-PL" dirty="0"/>
          </a:p>
          <a:p>
            <a:r>
              <a:rPr lang="pl-PL" dirty="0"/>
              <a:t>❌ </a:t>
            </a:r>
            <a:r>
              <a:rPr lang="pl-PL" dirty="0" err="1"/>
              <a:t>sveikos</a:t>
            </a:r>
            <a:r>
              <a:rPr lang="pl-PL" dirty="0"/>
              <a:t> </a:t>
            </a:r>
            <a:r>
              <a:rPr lang="pl-PL" dirty="0" err="1"/>
              <a:t>mitybos</a:t>
            </a:r>
            <a:endParaRPr lang="pl-PL" dirty="0"/>
          </a:p>
          <a:p>
            <a:br>
              <a:rPr lang="pl-PL" dirty="0"/>
            </a:br>
            <a:endParaRPr lang="pl-PL" dirty="0"/>
          </a:p>
          <a:p>
            <a:r>
              <a:rPr lang="pl-PL" dirty="0"/>
              <a:t>Tai </a:t>
            </a:r>
            <a:r>
              <a:rPr lang="pl-PL" dirty="0" err="1"/>
              <a:t>yra</a:t>
            </a:r>
            <a:r>
              <a:rPr lang="pl-PL" dirty="0"/>
              <a:t> </a:t>
            </a:r>
            <a:r>
              <a:rPr lang="pl-PL" dirty="0" err="1"/>
              <a:t>kasdienių</a:t>
            </a:r>
            <a:r>
              <a:rPr lang="pl-PL" dirty="0"/>
              <a:t> </a:t>
            </a:r>
            <a:r>
              <a:rPr lang="pl-PL" dirty="0" err="1"/>
              <a:t>sveikų</a:t>
            </a:r>
            <a:r>
              <a:rPr lang="pl-PL" dirty="0"/>
              <a:t> </a:t>
            </a:r>
            <a:r>
              <a:rPr lang="pl-PL" dirty="0" err="1"/>
              <a:t>įpročių</a:t>
            </a:r>
            <a:r>
              <a:rPr lang="pl-PL" dirty="0"/>
              <a:t> </a:t>
            </a:r>
            <a:r>
              <a:rPr lang="pl-PL" dirty="0" err="1"/>
              <a:t>dalis</a:t>
            </a:r>
            <a:r>
              <a:rPr lang="pl-PL" dirty="0"/>
              <a:t>.</a:t>
            </a:r>
          </a:p>
          <a:p>
            <a:r>
              <a:rPr lang="pl-PL" dirty="0" err="1"/>
              <a:t>Pavyzdžiui</a:t>
            </a:r>
            <a:r>
              <a:rPr lang="pl-PL" dirty="0"/>
              <a:t>:</a:t>
            </a:r>
          </a:p>
          <a:p>
            <a:r>
              <a:rPr lang="pl-PL" dirty="0"/>
              <a:t>🥗 </a:t>
            </a:r>
            <a:r>
              <a:rPr lang="pl-PL" dirty="0" err="1"/>
              <a:t>geras</a:t>
            </a:r>
            <a:r>
              <a:rPr lang="pl-PL" dirty="0"/>
              <a:t> </a:t>
            </a:r>
            <a:r>
              <a:rPr lang="pl-PL" dirty="0" err="1"/>
              <a:t>pusryčiai</a:t>
            </a:r>
            <a:endParaRPr lang="pl-PL" dirty="0"/>
          </a:p>
          <a:p>
            <a:r>
              <a:rPr lang="pl-PL" dirty="0"/>
              <a:t>🚶 </a:t>
            </a:r>
            <a:r>
              <a:rPr lang="pl-PL" dirty="0" err="1"/>
              <a:t>pasivaikščiojimas</a:t>
            </a:r>
            <a:endParaRPr lang="pl-PL" dirty="0"/>
          </a:p>
          <a:p>
            <a:r>
              <a:rPr lang="pl-PL" dirty="0"/>
              <a:t>💧 </a:t>
            </a:r>
            <a:r>
              <a:rPr lang="pl-PL" dirty="0" err="1"/>
              <a:t>pakankamas</a:t>
            </a:r>
            <a:r>
              <a:rPr lang="pl-PL" dirty="0"/>
              <a:t> </a:t>
            </a:r>
            <a:r>
              <a:rPr lang="pl-PL" dirty="0" err="1"/>
              <a:t>skysčių</a:t>
            </a:r>
            <a:r>
              <a:rPr lang="pl-PL" dirty="0"/>
              <a:t> </a:t>
            </a:r>
            <a:r>
              <a:rPr lang="pl-PL" dirty="0" err="1"/>
              <a:t>vartojimas</a:t>
            </a:r>
            <a:endParaRPr lang="pl-PL" dirty="0"/>
          </a:p>
          <a:p>
            <a:r>
              <a:rPr lang="pl-PL" dirty="0"/>
              <a:t>😴 </a:t>
            </a:r>
            <a:r>
              <a:rPr lang="pl-PL" dirty="0" err="1"/>
              <a:t>poilsis</a:t>
            </a:r>
            <a:endParaRPr lang="pl-PL" dirty="0"/>
          </a:p>
          <a:p>
            <a:r>
              <a:rPr lang="pl-PL" dirty="0" err="1"/>
              <a:t>Natūralūs</a:t>
            </a:r>
            <a:r>
              <a:rPr lang="pl-PL" dirty="0"/>
              <a:t> </a:t>
            </a:r>
            <a:r>
              <a:rPr lang="pl-PL" dirty="0" err="1"/>
              <a:t>ingredientai</a:t>
            </a:r>
            <a:r>
              <a:rPr lang="pl-PL" dirty="0"/>
              <a:t> gali </a:t>
            </a:r>
            <a:r>
              <a:rPr lang="pl-PL" dirty="0" err="1"/>
              <a:t>būti</a:t>
            </a:r>
            <a:r>
              <a:rPr lang="pl-PL" dirty="0"/>
              <a:t> </a:t>
            </a:r>
            <a:r>
              <a:rPr lang="pl-PL" dirty="0" err="1"/>
              <a:t>vertinga</a:t>
            </a:r>
            <a:r>
              <a:rPr lang="pl-PL" dirty="0"/>
              <a:t> </a:t>
            </a:r>
            <a:r>
              <a:rPr lang="pl-PL" dirty="0" err="1"/>
              <a:t>aktyvaus</a:t>
            </a:r>
            <a:r>
              <a:rPr lang="pl-PL" dirty="0"/>
              <a:t> </a:t>
            </a:r>
            <a:r>
              <a:rPr lang="pl-PL" dirty="0" err="1"/>
              <a:t>gyvenimo</a:t>
            </a:r>
            <a:r>
              <a:rPr lang="pl-PL" dirty="0"/>
              <a:t> </a:t>
            </a:r>
            <a:r>
              <a:rPr lang="pl-PL" dirty="0" err="1"/>
              <a:t>būdo</a:t>
            </a:r>
            <a:r>
              <a:rPr lang="pl-PL" dirty="0"/>
              <a:t> </a:t>
            </a:r>
            <a:r>
              <a:rPr lang="pl-PL" dirty="0" err="1"/>
              <a:t>papildoma</a:t>
            </a:r>
            <a:r>
              <a:rPr lang="pl-PL" dirty="0"/>
              <a:t> </a:t>
            </a:r>
            <a:r>
              <a:rPr lang="pl-PL" dirty="0" err="1"/>
              <a:t>dalis</a:t>
            </a:r>
            <a:r>
              <a:rPr lang="pl-PL" dirty="0"/>
              <a:t>.</a:t>
            </a:r>
          </a:p>
        </p:txBody>
      </p:sp>
      <p:sp>
        <p:nvSpPr>
          <p:cNvPr id="7" name="Tytuł 6">
            <a:extLst>
              <a:ext uri="{FF2B5EF4-FFF2-40B4-BE49-F238E27FC236}">
                <a16:creationId xmlns:a16="http://schemas.microsoft.com/office/drawing/2014/main" id="{DD9D73CF-6237-CA8D-4BB9-A6F368E02920}"/>
              </a:ext>
            </a:extLst>
          </p:cNvPr>
          <p:cNvSpPr>
            <a:spLocks noGrp="1"/>
          </p:cNvSpPr>
          <p:nvPr>
            <p:ph type="title"/>
          </p:nvPr>
        </p:nvSpPr>
        <p:spPr/>
        <p:txBody>
          <a:bodyPr>
            <a:normAutofit/>
          </a:bodyPr>
          <a:lstStyle/>
          <a:p>
            <a:r>
              <a:rPr lang="pl-PL" dirty="0" err="1"/>
              <a:t>Natūrali</a:t>
            </a:r>
            <a:r>
              <a:rPr lang="pl-PL" dirty="0"/>
              <a:t> </a:t>
            </a:r>
            <a:r>
              <a:rPr lang="pl-PL" dirty="0" err="1"/>
              <a:t>energija</a:t>
            </a:r>
            <a:r>
              <a:rPr lang="pl-PL" dirty="0"/>
              <a:t> </a:t>
            </a:r>
            <a:r>
              <a:rPr lang="pl-PL" dirty="0" err="1"/>
              <a:t>visą</a:t>
            </a:r>
            <a:r>
              <a:rPr lang="pl-PL" dirty="0"/>
              <a:t> </a:t>
            </a:r>
            <a:r>
              <a:rPr lang="pl-PL" dirty="0" err="1"/>
              <a:t>dieną</a:t>
            </a:r>
            <a:endParaRPr lang="pl-PL" dirty="0"/>
          </a:p>
        </p:txBody>
      </p:sp>
    </p:spTree>
    <p:extLst>
      <p:ext uri="{BB962C8B-B14F-4D97-AF65-F5344CB8AC3E}">
        <p14:creationId xmlns:p14="http://schemas.microsoft.com/office/powerpoint/2010/main" val="52554878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16D8-6E92-2050-95C2-D1F00AFAD49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BD3BAB8-1BCF-FA3A-3673-204E666CC6D0}"/>
              </a:ext>
            </a:extLst>
          </p:cNvPr>
          <p:cNvSpPr>
            <a:spLocks noGrp="1"/>
          </p:cNvSpPr>
          <p:nvPr>
            <p:ph type="title"/>
          </p:nvPr>
        </p:nvSpPr>
        <p:spPr/>
        <p:txBody>
          <a:bodyPr/>
          <a:lstStyle/>
          <a:p>
            <a:r>
              <a:rPr lang="pl-PL" dirty="0" err="1"/>
              <a:t>Kodėl</a:t>
            </a:r>
            <a:r>
              <a:rPr lang="pl-PL" dirty="0"/>
              <a:t> „</a:t>
            </a:r>
            <a:r>
              <a:rPr lang="pl-PL" dirty="0" err="1"/>
              <a:t>Solstic</a:t>
            </a:r>
            <a:r>
              <a:rPr lang="pl-PL" dirty="0"/>
              <a:t>“?</a:t>
            </a:r>
          </a:p>
        </p:txBody>
      </p:sp>
      <p:sp>
        <p:nvSpPr>
          <p:cNvPr id="6" name="Symbol zastępczy tekstu 5">
            <a:extLst>
              <a:ext uri="{FF2B5EF4-FFF2-40B4-BE49-F238E27FC236}">
                <a16:creationId xmlns:a16="http://schemas.microsoft.com/office/drawing/2014/main" id="{15937C13-1BDC-4E50-047E-241F2A9957DB}"/>
              </a:ext>
            </a:extLst>
          </p:cNvPr>
          <p:cNvSpPr>
            <a:spLocks noGrp="1"/>
          </p:cNvSpPr>
          <p:nvPr>
            <p:ph type="body" idx="1"/>
          </p:nvPr>
        </p:nvSpPr>
        <p:spPr/>
        <p:txBody>
          <a:bodyPr/>
          <a:lstStyle/>
          <a:p>
            <a:r>
              <a:rPr lang="pl-PL" dirty="0" err="1"/>
              <a:t>Kiekvienas</a:t>
            </a:r>
            <a:r>
              <a:rPr lang="pl-PL" dirty="0"/>
              <a:t> </a:t>
            </a:r>
            <a:r>
              <a:rPr lang="pl-PL" dirty="0" err="1"/>
              <a:t>iš</a:t>
            </a:r>
            <a:r>
              <a:rPr lang="pl-PL" dirty="0"/>
              <a:t> </a:t>
            </a:r>
            <a:r>
              <a:rPr lang="pl-PL" dirty="0" err="1"/>
              <a:t>mūsų</a:t>
            </a:r>
            <a:r>
              <a:rPr lang="pl-PL" dirty="0"/>
              <a:t> </a:t>
            </a:r>
            <a:r>
              <a:rPr lang="pl-PL" dirty="0" err="1"/>
              <a:t>pažįsta</a:t>
            </a:r>
            <a:r>
              <a:rPr lang="pl-PL" dirty="0"/>
              <a:t> tą </a:t>
            </a:r>
            <a:r>
              <a:rPr lang="pl-PL" dirty="0" err="1"/>
              <a:t>akimirką</a:t>
            </a:r>
            <a:r>
              <a:rPr lang="pl-PL" dirty="0"/>
              <a:t>...</a:t>
            </a:r>
          </a:p>
          <a:p>
            <a:r>
              <a:rPr lang="pl-PL" dirty="0"/>
              <a:t>☕ </a:t>
            </a:r>
            <a:r>
              <a:rPr lang="pl-PL" dirty="0" err="1"/>
              <a:t>antroji</a:t>
            </a:r>
            <a:r>
              <a:rPr lang="pl-PL" dirty="0"/>
              <a:t> </a:t>
            </a:r>
            <a:r>
              <a:rPr lang="pl-PL" dirty="0" err="1"/>
              <a:t>kava</a:t>
            </a:r>
            <a:endParaRPr lang="pl-PL" dirty="0"/>
          </a:p>
          <a:p>
            <a:r>
              <a:rPr lang="pl-PL" dirty="0"/>
              <a:t>🥤 </a:t>
            </a:r>
            <a:r>
              <a:rPr lang="pl-PL" dirty="0" err="1"/>
              <a:t>energetinis</a:t>
            </a:r>
            <a:r>
              <a:rPr lang="pl-PL" dirty="0"/>
              <a:t> </a:t>
            </a:r>
            <a:r>
              <a:rPr lang="pl-PL" dirty="0" err="1"/>
              <a:t>gėrimas</a:t>
            </a:r>
            <a:endParaRPr lang="pl-PL" dirty="0"/>
          </a:p>
          <a:p>
            <a:r>
              <a:rPr lang="pl-PL" dirty="0"/>
              <a:t>🍫 </a:t>
            </a:r>
            <a:r>
              <a:rPr lang="pl-PL" dirty="0" err="1"/>
              <a:t>kažkas</a:t>
            </a:r>
            <a:r>
              <a:rPr lang="pl-PL" dirty="0"/>
              <a:t> </a:t>
            </a:r>
            <a:r>
              <a:rPr lang="pl-PL" dirty="0" err="1"/>
              <a:t>saldaus</a:t>
            </a:r>
            <a:endParaRPr lang="pl-PL" dirty="0"/>
          </a:p>
          <a:p>
            <a:r>
              <a:rPr lang="pl-PL" dirty="0" err="1"/>
              <a:t>Energija</a:t>
            </a:r>
            <a:r>
              <a:rPr lang="pl-PL" dirty="0"/>
              <a:t> </a:t>
            </a:r>
            <a:r>
              <a:rPr lang="pl-PL" dirty="0" err="1"/>
              <a:t>atsiranda</a:t>
            </a:r>
            <a:r>
              <a:rPr lang="pl-PL" dirty="0"/>
              <a:t> </a:t>
            </a:r>
            <a:r>
              <a:rPr lang="pl-PL" dirty="0" err="1"/>
              <a:t>greitai</a:t>
            </a:r>
            <a:r>
              <a:rPr lang="pl-PL" dirty="0"/>
              <a:t>...</a:t>
            </a:r>
          </a:p>
          <a:p>
            <a:r>
              <a:rPr lang="pl-PL" dirty="0"/>
              <a:t>...</a:t>
            </a:r>
            <a:r>
              <a:rPr lang="pl-PL" dirty="0" err="1"/>
              <a:t>ir</a:t>
            </a:r>
            <a:r>
              <a:rPr lang="pl-PL" dirty="0"/>
              <a:t> </a:t>
            </a:r>
            <a:r>
              <a:rPr lang="pl-PL" dirty="0" err="1"/>
              <a:t>taip</a:t>
            </a:r>
            <a:r>
              <a:rPr lang="pl-PL" dirty="0"/>
              <a:t> pat </a:t>
            </a:r>
            <a:r>
              <a:rPr lang="pl-PL" dirty="0" err="1"/>
              <a:t>greitai</a:t>
            </a:r>
            <a:r>
              <a:rPr lang="pl-PL" dirty="0"/>
              <a:t> </a:t>
            </a:r>
            <a:r>
              <a:rPr lang="pl-PL" dirty="0" err="1"/>
              <a:t>išnyksta</a:t>
            </a:r>
            <a:r>
              <a:rPr lang="pl-PL" dirty="0"/>
              <a:t>.</a:t>
            </a:r>
          </a:p>
          <a:p>
            <a:r>
              <a:rPr lang="pl-PL" dirty="0"/>
              <a:t>O </a:t>
            </a:r>
            <a:r>
              <a:rPr lang="pl-PL" dirty="0" err="1"/>
              <a:t>jei</a:t>
            </a:r>
            <a:r>
              <a:rPr lang="pl-PL" dirty="0"/>
              <a:t> </a:t>
            </a:r>
            <a:r>
              <a:rPr lang="pl-PL" dirty="0" err="1"/>
              <a:t>būtų</a:t>
            </a:r>
            <a:r>
              <a:rPr lang="pl-PL" dirty="0"/>
              <a:t> </a:t>
            </a:r>
            <a:r>
              <a:rPr lang="pl-PL" dirty="0" err="1"/>
              <a:t>galima</a:t>
            </a:r>
            <a:r>
              <a:rPr lang="pl-PL" dirty="0"/>
              <a:t> </a:t>
            </a:r>
            <a:r>
              <a:rPr lang="pl-PL" dirty="0" err="1"/>
              <a:t>pradėti</a:t>
            </a:r>
            <a:r>
              <a:rPr lang="pl-PL" dirty="0"/>
              <a:t> </a:t>
            </a:r>
            <a:r>
              <a:rPr lang="pl-PL" dirty="0" err="1"/>
              <a:t>dieną</a:t>
            </a:r>
            <a:r>
              <a:rPr lang="pl-PL" dirty="0"/>
              <a:t> </a:t>
            </a:r>
            <a:r>
              <a:rPr lang="pl-PL" dirty="0" err="1"/>
              <a:t>kitaip</a:t>
            </a:r>
            <a:r>
              <a:rPr lang="pl-PL" dirty="0"/>
              <a:t>?</a:t>
            </a:r>
          </a:p>
        </p:txBody>
      </p:sp>
      <p:pic>
        <p:nvPicPr>
          <p:cNvPr id="3" name="Obraz 2" descr="The image is a packaging of a natural energy supplement called Solstic, containing guarana and peppermint, with a warning about caffeine content and suitability for children or pregnant women.&#10;&#10;Zawartość wygenerowana przez AI może być niepoprawna.">
            <a:extLst>
              <a:ext uri="{FF2B5EF4-FFF2-40B4-BE49-F238E27FC236}">
                <a16:creationId xmlns:a16="http://schemas.microsoft.com/office/drawing/2014/main" id="{CE0420C6-AD7C-F43A-4F12-200D88216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7751" y="3135823"/>
            <a:ext cx="4145797" cy="4145797"/>
          </a:xfrm>
          <a:prstGeom prst="rect">
            <a:avLst/>
          </a:prstGeom>
        </p:spPr>
      </p:pic>
    </p:spTree>
    <p:extLst>
      <p:ext uri="{BB962C8B-B14F-4D97-AF65-F5344CB8AC3E}">
        <p14:creationId xmlns:p14="http://schemas.microsoft.com/office/powerpoint/2010/main" val="152726626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NSP2026_PPT-Formatted">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Montserrat ExtraBold"/>
        <a:ea typeface="Arial"/>
        <a:cs typeface="Arial"/>
      </a:majorFont>
      <a:minorFont>
        <a:latin typeface="Montserrat"/>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NSP2026_PPT-Formatted</Template>
  <TotalTime>29660</TotalTime>
  <Words>2352</Words>
  <Application>Microsoft Office PowerPoint</Application>
  <PresentationFormat>Panoramiczny</PresentationFormat>
  <Paragraphs>437</Paragraphs>
  <Slides>43</Slides>
  <Notes>37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43</vt:i4>
      </vt:variant>
    </vt:vector>
  </HeadingPairs>
  <TitlesOfParts>
    <vt:vector size="49" baseType="lpstr">
      <vt:lpstr>Wingdings</vt:lpstr>
      <vt:lpstr>Montserrat</vt:lpstr>
      <vt:lpstr>Arial</vt:lpstr>
      <vt:lpstr>Aptos</vt:lpstr>
      <vt:lpstr>Montserrat ExtraBold</vt:lpstr>
      <vt:lpstr>NSP2026_PPT-Formatted</vt:lpstr>
      <vt:lpstr>Prezentacja programu PowerPoint</vt:lpstr>
      <vt:lpstr>Kodėl buvo sukurtas „FLOW“?</vt:lpstr>
      <vt:lpstr>Energija gali būti gaunama iš gamtos.</vt:lpstr>
      <vt:lpstr>Kas tiksliai yra „FLOW“?</vt:lpstr>
      <vt:lpstr>Kodėl būtent šie du produktai?</vt:lpstr>
      <vt:lpstr>Kartu jie sudaro „FLOW“</vt:lpstr>
      <vt:lpstr>Kodėl jį pavadinome „FLOW“?</vt:lpstr>
      <vt:lpstr>Natūrali energija visą dieną</vt:lpstr>
      <vt:lpstr>Kodėl „Solstic“?</vt:lpstr>
      <vt:lpstr>Kas yra „Solstic Energy“?</vt:lpstr>
      <vt:lpstr>Ką rasite viename maišelyje?</vt:lpstr>
      <vt:lpstr>Guarana</vt:lpstr>
      <vt:lpstr>Kodėl kofeinas iš guaranos?</vt:lpstr>
      <vt:lpstr>Žalioji arbata</vt:lpstr>
      <vt:lpstr>Yerba Mate</vt:lpstr>
      <vt:lpstr>Raudonosios vynuogės</vt:lpstr>
      <vt:lpstr>B grupės vitaminų galia</vt:lpstr>
      <vt:lpstr>Kodėl būtent burokėlis?</vt:lpstr>
      <vt:lpstr>Power Beets</vt:lpstr>
      <vt:lpstr>Burokas</vt:lpstr>
      <vt:lpstr>Kas yra nitratai?</vt:lpstr>
      <vt:lpstr>Įspūdinga nitratų kelionė</vt:lpstr>
      <vt:lpstr>Prezentacja programu PowerPoint</vt:lpstr>
      <vt:lpstr>Azoto oksidas</vt:lpstr>
      <vt:lpstr>Nobelio premija</vt:lpstr>
      <vt:lpstr>Kodėl šis atradimas buvo toks svarbus?</vt:lpstr>
      <vt:lpstr>„Power Beets“ – tai ne tik burokėliai</vt:lpstr>
      <vt:lpstr>Vitaminas C</vt:lpstr>
      <vt:lpstr>Magnis</vt:lpstr>
      <vt:lpstr>Vitaminas D</vt:lpstr>
      <vt:lpstr>Įdomybė</vt:lpstr>
      <vt:lpstr>KODĖL „FLOW“?</vt:lpstr>
      <vt:lpstr>„FLOW“ nėra mišinys.</vt:lpstr>
      <vt:lpstr>Kaip paruošti „FLOW“?</vt:lpstr>
      <vt:lpstr>Koks yra „FLOW“ skonis?</vt:lpstr>
      <vt:lpstr>Kada gerti FLOW?</vt:lpstr>
      <vt:lpstr>Kam sukūrėme „FLOW“?</vt:lpstr>
      <vt:lpstr>FLOW PACK</vt:lpstr>
      <vt:lpstr>FLOW BUSINESS KIT</vt:lpstr>
      <vt:lpstr>Kaip naudotis „FLOW BUSINESS KIT“?</vt:lpstr>
      <vt:lpstr>Kaip bendraujate su klientu? </vt:lpstr>
      <vt:lpstr>Parduokite emocijas, o ne ingredientus. </vt:lpstr>
      <vt:lpstr>FAQ</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Nathan Tingen</dc:creator>
  <cp:lastModifiedBy>Dawid Tarasewicz</cp:lastModifiedBy>
  <cp:revision>9</cp:revision>
  <dcterms:created xsi:type="dcterms:W3CDTF">2024-12-31T18:20:35Z</dcterms:created>
  <dcterms:modified xsi:type="dcterms:W3CDTF">2026-09-07T10:28:55Z</dcterms:modified>
</cp:coreProperties>
</file>