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0" r:id="rId1"/>
  </p:sldMasterIdLst>
  <p:notesMasterIdLst>
    <p:notesMasterId r:id="rId45"/>
  </p:notesMasterIdLst>
  <p:sldIdLst>
    <p:sldId id="2147479850" r:id="rId2"/>
    <p:sldId id="2147479855" r:id="rId3"/>
    <p:sldId id="2147479856" r:id="rId4"/>
    <p:sldId id="2147479857" r:id="rId5"/>
    <p:sldId id="2147479858" r:id="rId6"/>
    <p:sldId id="2147479859" r:id="rId7"/>
    <p:sldId id="2147479860" r:id="rId8"/>
    <p:sldId id="2147479861" r:id="rId9"/>
    <p:sldId id="2147479865" r:id="rId10"/>
    <p:sldId id="2147479866" r:id="rId11"/>
    <p:sldId id="2147479867" r:id="rId12"/>
    <p:sldId id="2147479868" r:id="rId13"/>
    <p:sldId id="2147479869" r:id="rId14"/>
    <p:sldId id="2147479870" r:id="rId15"/>
    <p:sldId id="2147479871" r:id="rId16"/>
    <p:sldId id="2147479872" r:id="rId17"/>
    <p:sldId id="2147479873" r:id="rId18"/>
    <p:sldId id="2147479875" r:id="rId19"/>
    <p:sldId id="2147479876" r:id="rId20"/>
    <p:sldId id="2147479877" r:id="rId21"/>
    <p:sldId id="2147479878" r:id="rId22"/>
    <p:sldId id="2147479879" r:id="rId23"/>
    <p:sldId id="2147479910" r:id="rId24"/>
    <p:sldId id="2147479880" r:id="rId25"/>
    <p:sldId id="2147479881" r:id="rId26"/>
    <p:sldId id="2147479882" r:id="rId27"/>
    <p:sldId id="2147479883" r:id="rId28"/>
    <p:sldId id="2147479884" r:id="rId29"/>
    <p:sldId id="2147479885" r:id="rId30"/>
    <p:sldId id="2147479886" r:id="rId31"/>
    <p:sldId id="2147479887" r:id="rId32"/>
    <p:sldId id="2147479888" r:id="rId33"/>
    <p:sldId id="2147479889" r:id="rId34"/>
    <p:sldId id="2147479890" r:id="rId35"/>
    <p:sldId id="2147479891" r:id="rId36"/>
    <p:sldId id="2147479892" r:id="rId37"/>
    <p:sldId id="2147479893" r:id="rId38"/>
    <p:sldId id="2147479911" r:id="rId39"/>
    <p:sldId id="2147479912" r:id="rId40"/>
    <p:sldId id="2147479913" r:id="rId41"/>
    <p:sldId id="2147479894" r:id="rId42"/>
    <p:sldId id="2147479895" r:id="rId43"/>
    <p:sldId id="2147479896" r:id="rId44"/>
  </p:sldIdLst>
  <p:sldSz cx="12192000" cy="6858000"/>
  <p:notesSz cx="6858000" cy="9144000"/>
  <p:embeddedFontLst>
    <p:embeddedFont>
      <p:font typeface="Montserrat" panose="00000500000000000000" pitchFamily="2" charset="-18"/>
      <p:regular r:id="rId46"/>
      <p:bold r:id="rId47"/>
      <p:italic r:id="rId48"/>
      <p:boldItalic r:id="rId49"/>
    </p:embeddedFont>
    <p:embeddedFont>
      <p:font typeface="Montserrat ExtraBold" panose="00000900000000000000" pitchFamily="2" charset="-18"/>
      <p:bold r:id="rId50"/>
      <p:boldItalic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F00"/>
    <a:srgbClr val="0B7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EEBF23-C2F7-43BA-8E58-CDB61D8D4A3B}" v="86" dt="2026-09-07T11:04:06.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id Tarasewicz" userId="f135e2c9-0997-49dd-8379-11129501393d" providerId="ADAL" clId="{FE4866FB-2EC2-4FBE-A52A-B6588213C49B}"/>
    <pc:docChg chg="undo redo custSel delSld modSld">
      <pc:chgData name="Dawid Tarasewicz" userId="f135e2c9-0997-49dd-8379-11129501393d" providerId="ADAL" clId="{FE4866FB-2EC2-4FBE-A52A-B6588213C49B}" dt="2026-09-07T11:04:20.802" v="227" actId="113"/>
      <pc:docMkLst>
        <pc:docMk/>
      </pc:docMkLst>
      <pc:sldChg chg="modSp mod">
        <pc:chgData name="Dawid Tarasewicz" userId="f135e2c9-0997-49dd-8379-11129501393d" providerId="ADAL" clId="{FE4866FB-2EC2-4FBE-A52A-B6588213C49B}" dt="2026-09-07T10:35:02.116" v="8"/>
        <pc:sldMkLst>
          <pc:docMk/>
          <pc:sldMk cId="849145323" sldId="2147479855"/>
        </pc:sldMkLst>
        <pc:spChg chg="mod">
          <ac:chgData name="Dawid Tarasewicz" userId="f135e2c9-0997-49dd-8379-11129501393d" providerId="ADAL" clId="{FE4866FB-2EC2-4FBE-A52A-B6588213C49B}" dt="2026-09-07T10:34:47.994" v="7" actId="20577"/>
          <ac:spMkLst>
            <pc:docMk/>
            <pc:sldMk cId="849145323" sldId="2147479855"/>
            <ac:spMk id="3" creationId="{62972958-ACD2-E2AA-027D-36322B4ED680}"/>
          </ac:spMkLst>
        </pc:spChg>
        <pc:spChg chg="mod">
          <ac:chgData name="Dawid Tarasewicz" userId="f135e2c9-0997-49dd-8379-11129501393d" providerId="ADAL" clId="{FE4866FB-2EC2-4FBE-A52A-B6588213C49B}" dt="2026-09-07T10:35:02.116" v="8"/>
          <ac:spMkLst>
            <pc:docMk/>
            <pc:sldMk cId="849145323" sldId="2147479855"/>
            <ac:spMk id="7" creationId="{D69415E7-C40B-FCF6-DD2B-20897BB11D2A}"/>
          </ac:spMkLst>
        </pc:spChg>
      </pc:sldChg>
      <pc:sldChg chg="modSp mod">
        <pc:chgData name="Dawid Tarasewicz" userId="f135e2c9-0997-49dd-8379-11129501393d" providerId="ADAL" clId="{FE4866FB-2EC2-4FBE-A52A-B6588213C49B}" dt="2026-09-07T10:35:48.201" v="14"/>
        <pc:sldMkLst>
          <pc:docMk/>
          <pc:sldMk cId="356634136" sldId="2147479856"/>
        </pc:sldMkLst>
        <pc:spChg chg="mod">
          <ac:chgData name="Dawid Tarasewicz" userId="f135e2c9-0997-49dd-8379-11129501393d" providerId="ADAL" clId="{FE4866FB-2EC2-4FBE-A52A-B6588213C49B}" dt="2026-09-07T10:35:37.772" v="13" actId="12"/>
          <ac:spMkLst>
            <pc:docMk/>
            <pc:sldMk cId="356634136" sldId="2147479856"/>
            <ac:spMk id="3" creationId="{6ED88EA2-18CD-0274-8060-40B8C7C806A9}"/>
          </ac:spMkLst>
        </pc:spChg>
        <pc:spChg chg="mod">
          <ac:chgData name="Dawid Tarasewicz" userId="f135e2c9-0997-49dd-8379-11129501393d" providerId="ADAL" clId="{FE4866FB-2EC2-4FBE-A52A-B6588213C49B}" dt="2026-09-07T10:35:48.201" v="14"/>
          <ac:spMkLst>
            <pc:docMk/>
            <pc:sldMk cId="356634136" sldId="2147479856"/>
            <ac:spMk id="7" creationId="{3EBD3F98-2D0C-39BC-AD22-07DA3600256A}"/>
          </ac:spMkLst>
        </pc:spChg>
      </pc:sldChg>
      <pc:sldChg chg="modSp">
        <pc:chgData name="Dawid Tarasewicz" userId="f135e2c9-0997-49dd-8379-11129501393d" providerId="ADAL" clId="{FE4866FB-2EC2-4FBE-A52A-B6588213C49B}" dt="2026-09-07T10:43:15.417" v="16"/>
        <pc:sldMkLst>
          <pc:docMk/>
          <pc:sldMk cId="489468441" sldId="2147479857"/>
        </pc:sldMkLst>
        <pc:spChg chg="mod">
          <ac:chgData name="Dawid Tarasewicz" userId="f135e2c9-0997-49dd-8379-11129501393d" providerId="ADAL" clId="{FE4866FB-2EC2-4FBE-A52A-B6588213C49B}" dt="2026-09-07T10:43:07.268" v="15"/>
          <ac:spMkLst>
            <pc:docMk/>
            <pc:sldMk cId="489468441" sldId="2147479857"/>
            <ac:spMk id="3" creationId="{AFA29A48-00DE-5591-C40D-21A3FE1B6234}"/>
          </ac:spMkLst>
        </pc:spChg>
        <pc:spChg chg="mod">
          <ac:chgData name="Dawid Tarasewicz" userId="f135e2c9-0997-49dd-8379-11129501393d" providerId="ADAL" clId="{FE4866FB-2EC2-4FBE-A52A-B6588213C49B}" dt="2026-09-07T10:43:15.417" v="16"/>
          <ac:spMkLst>
            <pc:docMk/>
            <pc:sldMk cId="489468441" sldId="2147479857"/>
            <ac:spMk id="7" creationId="{A62CD816-7C83-E10C-AC69-5A6154840429}"/>
          </ac:spMkLst>
        </pc:spChg>
      </pc:sldChg>
      <pc:sldChg chg="modSp mod">
        <pc:chgData name="Dawid Tarasewicz" userId="f135e2c9-0997-49dd-8379-11129501393d" providerId="ADAL" clId="{FE4866FB-2EC2-4FBE-A52A-B6588213C49B}" dt="2026-09-07T10:43:43.327" v="21"/>
        <pc:sldMkLst>
          <pc:docMk/>
          <pc:sldMk cId="4051468942" sldId="2147479858"/>
        </pc:sldMkLst>
        <pc:spChg chg="mod">
          <ac:chgData name="Dawid Tarasewicz" userId="f135e2c9-0997-49dd-8379-11129501393d" providerId="ADAL" clId="{FE4866FB-2EC2-4FBE-A52A-B6588213C49B}" dt="2026-09-07T10:43:31.298" v="20" actId="27636"/>
          <ac:spMkLst>
            <pc:docMk/>
            <pc:sldMk cId="4051468942" sldId="2147479858"/>
            <ac:spMk id="3" creationId="{6561658B-517D-FC5E-BE16-3B2F82A54772}"/>
          </ac:spMkLst>
        </pc:spChg>
        <pc:spChg chg="mod">
          <ac:chgData name="Dawid Tarasewicz" userId="f135e2c9-0997-49dd-8379-11129501393d" providerId="ADAL" clId="{FE4866FB-2EC2-4FBE-A52A-B6588213C49B}" dt="2026-09-07T10:43:43.327" v="21"/>
          <ac:spMkLst>
            <pc:docMk/>
            <pc:sldMk cId="4051468942" sldId="2147479858"/>
            <ac:spMk id="7" creationId="{967CCE20-83DB-A0C1-E152-93DA6892BE0E}"/>
          </ac:spMkLst>
        </pc:spChg>
      </pc:sldChg>
      <pc:sldChg chg="modSp">
        <pc:chgData name="Dawid Tarasewicz" userId="f135e2c9-0997-49dd-8379-11129501393d" providerId="ADAL" clId="{FE4866FB-2EC2-4FBE-A52A-B6588213C49B}" dt="2026-09-07T10:44:02.796" v="23"/>
        <pc:sldMkLst>
          <pc:docMk/>
          <pc:sldMk cId="3356932540" sldId="2147479859"/>
        </pc:sldMkLst>
        <pc:spChg chg="mod">
          <ac:chgData name="Dawid Tarasewicz" userId="f135e2c9-0997-49dd-8379-11129501393d" providerId="ADAL" clId="{FE4866FB-2EC2-4FBE-A52A-B6588213C49B}" dt="2026-09-07T10:43:54.682" v="22"/>
          <ac:spMkLst>
            <pc:docMk/>
            <pc:sldMk cId="3356932540" sldId="2147479859"/>
            <ac:spMk id="3" creationId="{90CF41FE-6232-59BD-1F0E-EC503A93087C}"/>
          </ac:spMkLst>
        </pc:spChg>
        <pc:spChg chg="mod">
          <ac:chgData name="Dawid Tarasewicz" userId="f135e2c9-0997-49dd-8379-11129501393d" providerId="ADAL" clId="{FE4866FB-2EC2-4FBE-A52A-B6588213C49B}" dt="2026-09-07T10:44:02.796" v="23"/>
          <ac:spMkLst>
            <pc:docMk/>
            <pc:sldMk cId="3356932540" sldId="2147479859"/>
            <ac:spMk id="7" creationId="{CD39992C-7A96-9F4C-3FD1-CEF866196195}"/>
          </ac:spMkLst>
        </pc:spChg>
      </pc:sldChg>
      <pc:sldChg chg="modSp mod">
        <pc:chgData name="Dawid Tarasewicz" userId="f135e2c9-0997-49dd-8379-11129501393d" providerId="ADAL" clId="{FE4866FB-2EC2-4FBE-A52A-B6588213C49B}" dt="2026-09-07T10:44:38.962" v="31"/>
        <pc:sldMkLst>
          <pc:docMk/>
          <pc:sldMk cId="3291142511" sldId="2147479860"/>
        </pc:sldMkLst>
        <pc:spChg chg="mod">
          <ac:chgData name="Dawid Tarasewicz" userId="f135e2c9-0997-49dd-8379-11129501393d" providerId="ADAL" clId="{FE4866FB-2EC2-4FBE-A52A-B6588213C49B}" dt="2026-09-07T10:44:29.675" v="30" actId="12"/>
          <ac:spMkLst>
            <pc:docMk/>
            <pc:sldMk cId="3291142511" sldId="2147479860"/>
            <ac:spMk id="3" creationId="{A8C7E9B8-CFDF-F424-C303-9D509EF43AAF}"/>
          </ac:spMkLst>
        </pc:spChg>
        <pc:spChg chg="mod">
          <ac:chgData name="Dawid Tarasewicz" userId="f135e2c9-0997-49dd-8379-11129501393d" providerId="ADAL" clId="{FE4866FB-2EC2-4FBE-A52A-B6588213C49B}" dt="2026-09-07T10:44:38.962" v="31"/>
          <ac:spMkLst>
            <pc:docMk/>
            <pc:sldMk cId="3291142511" sldId="2147479860"/>
            <ac:spMk id="7" creationId="{8AF418DE-0679-B5B8-01C5-3307AFC2C468}"/>
          </ac:spMkLst>
        </pc:spChg>
      </pc:sldChg>
      <pc:sldChg chg="modSp mod">
        <pc:chgData name="Dawid Tarasewicz" userId="f135e2c9-0997-49dd-8379-11129501393d" providerId="ADAL" clId="{FE4866FB-2EC2-4FBE-A52A-B6588213C49B}" dt="2026-09-07T10:45:15.291" v="35" actId="27636"/>
        <pc:sldMkLst>
          <pc:docMk/>
          <pc:sldMk cId="525548780" sldId="2147479861"/>
        </pc:sldMkLst>
        <pc:spChg chg="mod">
          <ac:chgData name="Dawid Tarasewicz" userId="f135e2c9-0997-49dd-8379-11129501393d" providerId="ADAL" clId="{FE4866FB-2EC2-4FBE-A52A-B6588213C49B}" dt="2026-09-07T10:45:03.391" v="33" actId="27636"/>
          <ac:spMkLst>
            <pc:docMk/>
            <pc:sldMk cId="525548780" sldId="2147479861"/>
            <ac:spMk id="3" creationId="{C1DB3A1C-BC6F-809D-4EC0-5E05E3148D4E}"/>
          </ac:spMkLst>
        </pc:spChg>
        <pc:spChg chg="mod">
          <ac:chgData name="Dawid Tarasewicz" userId="f135e2c9-0997-49dd-8379-11129501393d" providerId="ADAL" clId="{FE4866FB-2EC2-4FBE-A52A-B6588213C49B}" dt="2026-09-07T10:45:15.291" v="35" actId="27636"/>
          <ac:spMkLst>
            <pc:docMk/>
            <pc:sldMk cId="525548780" sldId="2147479861"/>
            <ac:spMk id="7" creationId="{DD9D73CF-6237-CA8D-4BB9-A6F368E02920}"/>
          </ac:spMkLst>
        </pc:spChg>
      </pc:sldChg>
      <pc:sldChg chg="del">
        <pc:chgData name="Dawid Tarasewicz" userId="f135e2c9-0997-49dd-8379-11129501393d" providerId="ADAL" clId="{FE4866FB-2EC2-4FBE-A52A-B6588213C49B}" dt="2026-09-07T10:45:32.761" v="36" actId="47"/>
        <pc:sldMkLst>
          <pc:docMk/>
          <pc:sldMk cId="1091820030" sldId="2147479862"/>
        </pc:sldMkLst>
      </pc:sldChg>
      <pc:sldChg chg="modSp mod">
        <pc:chgData name="Dawid Tarasewicz" userId="f135e2c9-0997-49dd-8379-11129501393d" providerId="ADAL" clId="{FE4866FB-2EC2-4FBE-A52A-B6588213C49B}" dt="2026-09-07T10:45:59.396" v="39"/>
        <pc:sldMkLst>
          <pc:docMk/>
          <pc:sldMk cId="1527266268" sldId="2147479865"/>
        </pc:sldMkLst>
        <pc:spChg chg="mod">
          <ac:chgData name="Dawid Tarasewicz" userId="f135e2c9-0997-49dd-8379-11129501393d" providerId="ADAL" clId="{FE4866FB-2EC2-4FBE-A52A-B6588213C49B}" dt="2026-09-07T10:45:59.396" v="39"/>
          <ac:spMkLst>
            <pc:docMk/>
            <pc:sldMk cId="1527266268" sldId="2147479865"/>
            <ac:spMk id="4" creationId="{1BD3BAB8-1BCF-FA3A-3673-204E666CC6D0}"/>
          </ac:spMkLst>
        </pc:spChg>
        <pc:spChg chg="mod">
          <ac:chgData name="Dawid Tarasewicz" userId="f135e2c9-0997-49dd-8379-11129501393d" providerId="ADAL" clId="{FE4866FB-2EC2-4FBE-A52A-B6588213C49B}" dt="2026-09-07T10:45:51.441" v="38" actId="20577"/>
          <ac:spMkLst>
            <pc:docMk/>
            <pc:sldMk cId="1527266268" sldId="2147479865"/>
            <ac:spMk id="6" creationId="{15937C13-1BDC-4E50-047E-241F2A9957DB}"/>
          </ac:spMkLst>
        </pc:spChg>
      </pc:sldChg>
      <pc:sldChg chg="modSp mod">
        <pc:chgData name="Dawid Tarasewicz" userId="f135e2c9-0997-49dd-8379-11129501393d" providerId="ADAL" clId="{FE4866FB-2EC2-4FBE-A52A-B6588213C49B}" dt="2026-09-07T10:46:50.815" v="44"/>
        <pc:sldMkLst>
          <pc:docMk/>
          <pc:sldMk cId="4114564343" sldId="2147479866"/>
        </pc:sldMkLst>
        <pc:spChg chg="mod">
          <ac:chgData name="Dawid Tarasewicz" userId="f135e2c9-0997-49dd-8379-11129501393d" providerId="ADAL" clId="{FE4866FB-2EC2-4FBE-A52A-B6588213C49B}" dt="2026-09-07T10:46:50.815" v="44"/>
          <ac:spMkLst>
            <pc:docMk/>
            <pc:sldMk cId="4114564343" sldId="2147479866"/>
            <ac:spMk id="4" creationId="{61EEA322-14F5-031B-ECA0-DB281961E4FC}"/>
          </ac:spMkLst>
        </pc:spChg>
        <pc:spChg chg="mod">
          <ac:chgData name="Dawid Tarasewicz" userId="f135e2c9-0997-49dd-8379-11129501393d" providerId="ADAL" clId="{FE4866FB-2EC2-4FBE-A52A-B6588213C49B}" dt="2026-09-07T10:46:41.301" v="43" actId="20577"/>
          <ac:spMkLst>
            <pc:docMk/>
            <pc:sldMk cId="4114564343" sldId="2147479866"/>
            <ac:spMk id="6" creationId="{1F0BEBA1-1178-87DE-A6BA-9EE961C6BDC0}"/>
          </ac:spMkLst>
        </pc:spChg>
      </pc:sldChg>
      <pc:sldChg chg="modSp">
        <pc:chgData name="Dawid Tarasewicz" userId="f135e2c9-0997-49dd-8379-11129501393d" providerId="ADAL" clId="{FE4866FB-2EC2-4FBE-A52A-B6588213C49B}" dt="2026-09-07T10:47:33.612" v="46"/>
        <pc:sldMkLst>
          <pc:docMk/>
          <pc:sldMk cId="2080014429" sldId="2147479867"/>
        </pc:sldMkLst>
        <pc:spChg chg="mod">
          <ac:chgData name="Dawid Tarasewicz" userId="f135e2c9-0997-49dd-8379-11129501393d" providerId="ADAL" clId="{FE4866FB-2EC2-4FBE-A52A-B6588213C49B}" dt="2026-09-07T10:47:33.612" v="46"/>
          <ac:spMkLst>
            <pc:docMk/>
            <pc:sldMk cId="2080014429" sldId="2147479867"/>
            <ac:spMk id="4" creationId="{1C601730-97FB-581E-ED50-53B17D48CC21}"/>
          </ac:spMkLst>
        </pc:spChg>
        <pc:spChg chg="mod">
          <ac:chgData name="Dawid Tarasewicz" userId="f135e2c9-0997-49dd-8379-11129501393d" providerId="ADAL" clId="{FE4866FB-2EC2-4FBE-A52A-B6588213C49B}" dt="2026-09-07T10:47:24.631" v="45"/>
          <ac:spMkLst>
            <pc:docMk/>
            <pc:sldMk cId="2080014429" sldId="2147479867"/>
            <ac:spMk id="6" creationId="{8E8C04E6-56A6-FE0F-234C-7AA533F331CA}"/>
          </ac:spMkLst>
        </pc:spChg>
      </pc:sldChg>
      <pc:sldChg chg="modSp mod">
        <pc:chgData name="Dawid Tarasewicz" userId="f135e2c9-0997-49dd-8379-11129501393d" providerId="ADAL" clId="{FE4866FB-2EC2-4FBE-A52A-B6588213C49B}" dt="2026-09-07T10:47:51.542" v="49" actId="113"/>
        <pc:sldMkLst>
          <pc:docMk/>
          <pc:sldMk cId="3088271890" sldId="2147479868"/>
        </pc:sldMkLst>
        <pc:spChg chg="mod">
          <ac:chgData name="Dawid Tarasewicz" userId="f135e2c9-0997-49dd-8379-11129501393d" providerId="ADAL" clId="{FE4866FB-2EC2-4FBE-A52A-B6588213C49B}" dt="2026-09-07T10:47:51.542" v="49" actId="113"/>
          <ac:spMkLst>
            <pc:docMk/>
            <pc:sldMk cId="3088271890" sldId="2147479868"/>
            <ac:spMk id="6" creationId="{6484B69F-48F1-E8FB-016B-90775E73ABED}"/>
          </ac:spMkLst>
        </pc:spChg>
      </pc:sldChg>
      <pc:sldChg chg="modSp">
        <pc:chgData name="Dawid Tarasewicz" userId="f135e2c9-0997-49dd-8379-11129501393d" providerId="ADAL" clId="{FE4866FB-2EC2-4FBE-A52A-B6588213C49B}" dt="2026-09-07T10:48:15.184" v="51"/>
        <pc:sldMkLst>
          <pc:docMk/>
          <pc:sldMk cId="1428884043" sldId="2147479869"/>
        </pc:sldMkLst>
        <pc:spChg chg="mod">
          <ac:chgData name="Dawid Tarasewicz" userId="f135e2c9-0997-49dd-8379-11129501393d" providerId="ADAL" clId="{FE4866FB-2EC2-4FBE-A52A-B6588213C49B}" dt="2026-09-07T10:48:15.184" v="51"/>
          <ac:spMkLst>
            <pc:docMk/>
            <pc:sldMk cId="1428884043" sldId="2147479869"/>
            <ac:spMk id="4" creationId="{FE07B4C0-1BEB-59F6-3F0B-68AFB7F84087}"/>
          </ac:spMkLst>
        </pc:spChg>
        <pc:spChg chg="mod">
          <ac:chgData name="Dawid Tarasewicz" userId="f135e2c9-0997-49dd-8379-11129501393d" providerId="ADAL" clId="{FE4866FB-2EC2-4FBE-A52A-B6588213C49B}" dt="2026-09-07T10:48:07.332" v="50"/>
          <ac:spMkLst>
            <pc:docMk/>
            <pc:sldMk cId="1428884043" sldId="2147479869"/>
            <ac:spMk id="6" creationId="{AB0A00E3-9544-245E-B126-A5E041905A60}"/>
          </ac:spMkLst>
        </pc:spChg>
      </pc:sldChg>
      <pc:sldChg chg="modSp mod">
        <pc:chgData name="Dawid Tarasewicz" userId="f135e2c9-0997-49dd-8379-11129501393d" providerId="ADAL" clId="{FE4866FB-2EC2-4FBE-A52A-B6588213C49B}" dt="2026-09-07T10:49:20.174" v="55"/>
        <pc:sldMkLst>
          <pc:docMk/>
          <pc:sldMk cId="3206407477" sldId="2147479870"/>
        </pc:sldMkLst>
        <pc:spChg chg="mod">
          <ac:chgData name="Dawid Tarasewicz" userId="f135e2c9-0997-49dd-8379-11129501393d" providerId="ADAL" clId="{FE4866FB-2EC2-4FBE-A52A-B6588213C49B}" dt="2026-09-07T10:49:20.174" v="55"/>
          <ac:spMkLst>
            <pc:docMk/>
            <pc:sldMk cId="3206407477" sldId="2147479870"/>
            <ac:spMk id="4" creationId="{0C01068E-6905-9E58-23AD-80156D292A02}"/>
          </ac:spMkLst>
        </pc:spChg>
        <pc:spChg chg="mod">
          <ac:chgData name="Dawid Tarasewicz" userId="f135e2c9-0997-49dd-8379-11129501393d" providerId="ADAL" clId="{FE4866FB-2EC2-4FBE-A52A-B6588213C49B}" dt="2026-09-07T10:49:13.104" v="54" actId="20577"/>
          <ac:spMkLst>
            <pc:docMk/>
            <pc:sldMk cId="3206407477" sldId="2147479870"/>
            <ac:spMk id="6" creationId="{3B5FB991-8469-F540-9CAF-56B6ECF6359B}"/>
          </ac:spMkLst>
        </pc:spChg>
      </pc:sldChg>
      <pc:sldChg chg="modSp mod">
        <pc:chgData name="Dawid Tarasewicz" userId="f135e2c9-0997-49dd-8379-11129501393d" providerId="ADAL" clId="{FE4866FB-2EC2-4FBE-A52A-B6588213C49B}" dt="2026-09-07T10:49:33.542" v="59" actId="20577"/>
        <pc:sldMkLst>
          <pc:docMk/>
          <pc:sldMk cId="1585167593" sldId="2147479871"/>
        </pc:sldMkLst>
        <pc:spChg chg="mod">
          <ac:chgData name="Dawid Tarasewicz" userId="f135e2c9-0997-49dd-8379-11129501393d" providerId="ADAL" clId="{FE4866FB-2EC2-4FBE-A52A-B6588213C49B}" dt="2026-09-07T10:49:33.542" v="59" actId="20577"/>
          <ac:spMkLst>
            <pc:docMk/>
            <pc:sldMk cId="1585167593" sldId="2147479871"/>
            <ac:spMk id="6" creationId="{8A0D3D0E-A555-A8BF-72E7-13A2DF78D0F6}"/>
          </ac:spMkLst>
        </pc:spChg>
      </pc:sldChg>
      <pc:sldChg chg="modSp mod">
        <pc:chgData name="Dawid Tarasewicz" userId="f135e2c9-0997-49dd-8379-11129501393d" providerId="ADAL" clId="{FE4866FB-2EC2-4FBE-A52A-B6588213C49B}" dt="2026-09-07T10:49:53.772" v="64"/>
        <pc:sldMkLst>
          <pc:docMk/>
          <pc:sldMk cId="1601588430" sldId="2147479872"/>
        </pc:sldMkLst>
        <pc:spChg chg="mod">
          <ac:chgData name="Dawid Tarasewicz" userId="f135e2c9-0997-49dd-8379-11129501393d" providerId="ADAL" clId="{FE4866FB-2EC2-4FBE-A52A-B6588213C49B}" dt="2026-09-07T10:49:53.772" v="64"/>
          <ac:spMkLst>
            <pc:docMk/>
            <pc:sldMk cId="1601588430" sldId="2147479872"/>
            <ac:spMk id="4" creationId="{3CAE3482-5731-B632-C946-BEC382DB51EA}"/>
          </ac:spMkLst>
        </pc:spChg>
        <pc:spChg chg="mod">
          <ac:chgData name="Dawid Tarasewicz" userId="f135e2c9-0997-49dd-8379-11129501393d" providerId="ADAL" clId="{FE4866FB-2EC2-4FBE-A52A-B6588213C49B}" dt="2026-09-07T10:49:46.592" v="63" actId="20577"/>
          <ac:spMkLst>
            <pc:docMk/>
            <pc:sldMk cId="1601588430" sldId="2147479872"/>
            <ac:spMk id="6" creationId="{0B2AF5ED-6F67-E9E7-E0CA-208CF3142690}"/>
          </ac:spMkLst>
        </pc:spChg>
      </pc:sldChg>
      <pc:sldChg chg="modSp mod">
        <pc:chgData name="Dawid Tarasewicz" userId="f135e2c9-0997-49dd-8379-11129501393d" providerId="ADAL" clId="{FE4866FB-2EC2-4FBE-A52A-B6588213C49B}" dt="2026-09-07T10:51:07.188" v="90" actId="14100"/>
        <pc:sldMkLst>
          <pc:docMk/>
          <pc:sldMk cId="3280129457" sldId="2147479873"/>
        </pc:sldMkLst>
        <pc:spChg chg="mod">
          <ac:chgData name="Dawid Tarasewicz" userId="f135e2c9-0997-49dd-8379-11129501393d" providerId="ADAL" clId="{FE4866FB-2EC2-4FBE-A52A-B6588213C49B}" dt="2026-09-07T10:50:59.594" v="88" actId="1076"/>
          <ac:spMkLst>
            <pc:docMk/>
            <pc:sldMk cId="3280129457" sldId="2147479873"/>
            <ac:spMk id="4" creationId="{B598B0DA-3DDD-2591-8259-2044472C6148}"/>
          </ac:spMkLst>
        </pc:spChg>
        <pc:spChg chg="mod">
          <ac:chgData name="Dawid Tarasewicz" userId="f135e2c9-0997-49dd-8379-11129501393d" providerId="ADAL" clId="{FE4866FB-2EC2-4FBE-A52A-B6588213C49B}" dt="2026-09-07T10:51:07.188" v="90" actId="14100"/>
          <ac:spMkLst>
            <pc:docMk/>
            <pc:sldMk cId="3280129457" sldId="2147479873"/>
            <ac:spMk id="6" creationId="{9E1E6DD3-A611-7458-3413-0F2B1C8EBD35}"/>
          </ac:spMkLst>
        </pc:spChg>
      </pc:sldChg>
      <pc:sldChg chg="modSp mod">
        <pc:chgData name="Dawid Tarasewicz" userId="f135e2c9-0997-49dd-8379-11129501393d" providerId="ADAL" clId="{FE4866FB-2EC2-4FBE-A52A-B6588213C49B}" dt="2026-09-07T10:51:30.471" v="92" actId="113"/>
        <pc:sldMkLst>
          <pc:docMk/>
          <pc:sldMk cId="778328657" sldId="2147479875"/>
        </pc:sldMkLst>
        <pc:spChg chg="mod">
          <ac:chgData name="Dawid Tarasewicz" userId="f135e2c9-0997-49dd-8379-11129501393d" providerId="ADAL" clId="{FE4866FB-2EC2-4FBE-A52A-B6588213C49B}" dt="2026-09-07T10:51:30.471" v="92" actId="113"/>
          <ac:spMkLst>
            <pc:docMk/>
            <pc:sldMk cId="778328657" sldId="2147479875"/>
            <ac:spMk id="6" creationId="{5B5189A6-5AF2-E3B9-CD2C-081DAE0C13C4}"/>
          </ac:spMkLst>
        </pc:spChg>
      </pc:sldChg>
      <pc:sldChg chg="modSp">
        <pc:chgData name="Dawid Tarasewicz" userId="f135e2c9-0997-49dd-8379-11129501393d" providerId="ADAL" clId="{FE4866FB-2EC2-4FBE-A52A-B6588213C49B}" dt="2026-09-07T10:51:53.844" v="93"/>
        <pc:sldMkLst>
          <pc:docMk/>
          <pc:sldMk cId="1592632507" sldId="2147479876"/>
        </pc:sldMkLst>
        <pc:spChg chg="mod">
          <ac:chgData name="Dawid Tarasewicz" userId="f135e2c9-0997-49dd-8379-11129501393d" providerId="ADAL" clId="{FE4866FB-2EC2-4FBE-A52A-B6588213C49B}" dt="2026-09-07T10:51:53.844" v="93"/>
          <ac:spMkLst>
            <pc:docMk/>
            <pc:sldMk cId="1592632507" sldId="2147479876"/>
            <ac:spMk id="6" creationId="{0A4C9119-0860-F08A-1893-6D3DBE0CA0F4}"/>
          </ac:spMkLst>
        </pc:spChg>
      </pc:sldChg>
      <pc:sldChg chg="modSp mod">
        <pc:chgData name="Dawid Tarasewicz" userId="f135e2c9-0997-49dd-8379-11129501393d" providerId="ADAL" clId="{FE4866FB-2EC2-4FBE-A52A-B6588213C49B}" dt="2026-09-07T10:52:15.740" v="98"/>
        <pc:sldMkLst>
          <pc:docMk/>
          <pc:sldMk cId="3757986402" sldId="2147479877"/>
        </pc:sldMkLst>
        <pc:spChg chg="mod">
          <ac:chgData name="Dawid Tarasewicz" userId="f135e2c9-0997-49dd-8379-11129501393d" providerId="ADAL" clId="{FE4866FB-2EC2-4FBE-A52A-B6588213C49B}" dt="2026-09-07T10:52:15.740" v="98"/>
          <ac:spMkLst>
            <pc:docMk/>
            <pc:sldMk cId="3757986402" sldId="2147479877"/>
            <ac:spMk id="4" creationId="{E681E03D-2A45-E492-75E3-C9F1F14F6A31}"/>
          </ac:spMkLst>
        </pc:spChg>
        <pc:spChg chg="mod">
          <ac:chgData name="Dawid Tarasewicz" userId="f135e2c9-0997-49dd-8379-11129501393d" providerId="ADAL" clId="{FE4866FB-2EC2-4FBE-A52A-B6588213C49B}" dt="2026-09-07T10:52:08.869" v="97" actId="20577"/>
          <ac:spMkLst>
            <pc:docMk/>
            <pc:sldMk cId="3757986402" sldId="2147479877"/>
            <ac:spMk id="6" creationId="{5C154AA5-C58D-DF2D-D29C-B5E964A6EB61}"/>
          </ac:spMkLst>
        </pc:spChg>
      </pc:sldChg>
      <pc:sldChg chg="modSp">
        <pc:chgData name="Dawid Tarasewicz" userId="f135e2c9-0997-49dd-8379-11129501393d" providerId="ADAL" clId="{FE4866FB-2EC2-4FBE-A52A-B6588213C49B}" dt="2026-09-07T10:52:54.602" v="100"/>
        <pc:sldMkLst>
          <pc:docMk/>
          <pc:sldMk cId="302911247" sldId="2147479878"/>
        </pc:sldMkLst>
        <pc:spChg chg="mod">
          <ac:chgData name="Dawid Tarasewicz" userId="f135e2c9-0997-49dd-8379-11129501393d" providerId="ADAL" clId="{FE4866FB-2EC2-4FBE-A52A-B6588213C49B}" dt="2026-09-07T10:52:54.602" v="100"/>
          <ac:spMkLst>
            <pc:docMk/>
            <pc:sldMk cId="302911247" sldId="2147479878"/>
            <ac:spMk id="4" creationId="{7DB30FA5-8D37-F0CA-1C2C-1E42C116B1E5}"/>
          </ac:spMkLst>
        </pc:spChg>
        <pc:spChg chg="mod">
          <ac:chgData name="Dawid Tarasewicz" userId="f135e2c9-0997-49dd-8379-11129501393d" providerId="ADAL" clId="{FE4866FB-2EC2-4FBE-A52A-B6588213C49B}" dt="2026-09-07T10:52:46.170" v="99"/>
          <ac:spMkLst>
            <pc:docMk/>
            <pc:sldMk cId="302911247" sldId="2147479878"/>
            <ac:spMk id="6" creationId="{D0D7C401-A6A5-2332-F084-C3F0DA685015}"/>
          </ac:spMkLst>
        </pc:spChg>
      </pc:sldChg>
      <pc:sldChg chg="modSp mod">
        <pc:chgData name="Dawid Tarasewicz" userId="f135e2c9-0997-49dd-8379-11129501393d" providerId="ADAL" clId="{FE4866FB-2EC2-4FBE-A52A-B6588213C49B}" dt="2026-09-07T10:53:22.976" v="103"/>
        <pc:sldMkLst>
          <pc:docMk/>
          <pc:sldMk cId="1338426936" sldId="2147479879"/>
        </pc:sldMkLst>
        <pc:spChg chg="mod">
          <ac:chgData name="Dawid Tarasewicz" userId="f135e2c9-0997-49dd-8379-11129501393d" providerId="ADAL" clId="{FE4866FB-2EC2-4FBE-A52A-B6588213C49B}" dt="2026-09-07T10:53:22.976" v="103"/>
          <ac:spMkLst>
            <pc:docMk/>
            <pc:sldMk cId="1338426936" sldId="2147479879"/>
            <ac:spMk id="4" creationId="{5F2C3CEE-CCEB-49A2-9C5A-48430003DFBB}"/>
          </ac:spMkLst>
        </pc:spChg>
        <pc:spChg chg="mod">
          <ac:chgData name="Dawid Tarasewicz" userId="f135e2c9-0997-49dd-8379-11129501393d" providerId="ADAL" clId="{FE4866FB-2EC2-4FBE-A52A-B6588213C49B}" dt="2026-09-07T10:53:13.094" v="102" actId="14100"/>
          <ac:spMkLst>
            <pc:docMk/>
            <pc:sldMk cId="1338426936" sldId="2147479879"/>
            <ac:spMk id="6" creationId="{DCFC4890-E8E0-7DB4-81BC-22CBEC8E28F4}"/>
          </ac:spMkLst>
        </pc:spChg>
      </pc:sldChg>
      <pc:sldChg chg="modSp">
        <pc:chgData name="Dawid Tarasewicz" userId="f135e2c9-0997-49dd-8379-11129501393d" providerId="ADAL" clId="{FE4866FB-2EC2-4FBE-A52A-B6588213C49B}" dt="2026-09-07T10:54:25.257" v="105"/>
        <pc:sldMkLst>
          <pc:docMk/>
          <pc:sldMk cId="2053529037" sldId="2147479880"/>
        </pc:sldMkLst>
        <pc:spChg chg="mod">
          <ac:chgData name="Dawid Tarasewicz" userId="f135e2c9-0997-49dd-8379-11129501393d" providerId="ADAL" clId="{FE4866FB-2EC2-4FBE-A52A-B6588213C49B}" dt="2026-09-07T10:54:25.257" v="105"/>
          <ac:spMkLst>
            <pc:docMk/>
            <pc:sldMk cId="2053529037" sldId="2147479880"/>
            <ac:spMk id="4" creationId="{CFA65B6E-1021-A574-41F9-CD2FB8FED293}"/>
          </ac:spMkLst>
        </pc:spChg>
        <pc:spChg chg="mod">
          <ac:chgData name="Dawid Tarasewicz" userId="f135e2c9-0997-49dd-8379-11129501393d" providerId="ADAL" clId="{FE4866FB-2EC2-4FBE-A52A-B6588213C49B}" dt="2026-09-07T10:54:18.582" v="104"/>
          <ac:spMkLst>
            <pc:docMk/>
            <pc:sldMk cId="2053529037" sldId="2147479880"/>
            <ac:spMk id="6" creationId="{889AFC2C-5AD0-E0C4-B466-38D23AA210F4}"/>
          </ac:spMkLst>
        </pc:spChg>
      </pc:sldChg>
      <pc:sldChg chg="modSp mod">
        <pc:chgData name="Dawid Tarasewicz" userId="f135e2c9-0997-49dd-8379-11129501393d" providerId="ADAL" clId="{FE4866FB-2EC2-4FBE-A52A-B6588213C49B}" dt="2026-09-07T10:54:47.457" v="108"/>
        <pc:sldMkLst>
          <pc:docMk/>
          <pc:sldMk cId="2829439844" sldId="2147479881"/>
        </pc:sldMkLst>
        <pc:spChg chg="mod">
          <ac:chgData name="Dawid Tarasewicz" userId="f135e2c9-0997-49dd-8379-11129501393d" providerId="ADAL" clId="{FE4866FB-2EC2-4FBE-A52A-B6588213C49B}" dt="2026-09-07T10:54:47.457" v="108"/>
          <ac:spMkLst>
            <pc:docMk/>
            <pc:sldMk cId="2829439844" sldId="2147479881"/>
            <ac:spMk id="4" creationId="{890EA746-9799-DA7F-69EB-24B3F3A242A7}"/>
          </ac:spMkLst>
        </pc:spChg>
        <pc:spChg chg="mod">
          <ac:chgData name="Dawid Tarasewicz" userId="f135e2c9-0997-49dd-8379-11129501393d" providerId="ADAL" clId="{FE4866FB-2EC2-4FBE-A52A-B6588213C49B}" dt="2026-09-07T10:54:41.329" v="107" actId="12"/>
          <ac:spMkLst>
            <pc:docMk/>
            <pc:sldMk cId="2829439844" sldId="2147479881"/>
            <ac:spMk id="6" creationId="{900AC8C9-9CA6-85C4-6EC1-B7BAAD3590A3}"/>
          </ac:spMkLst>
        </pc:spChg>
      </pc:sldChg>
      <pc:sldChg chg="modSp mod">
        <pc:chgData name="Dawid Tarasewicz" userId="f135e2c9-0997-49dd-8379-11129501393d" providerId="ADAL" clId="{FE4866FB-2EC2-4FBE-A52A-B6588213C49B}" dt="2026-09-07T10:55:12.790" v="112" actId="27636"/>
        <pc:sldMkLst>
          <pc:docMk/>
          <pc:sldMk cId="706758831" sldId="2147479882"/>
        </pc:sldMkLst>
        <pc:spChg chg="mod">
          <ac:chgData name="Dawid Tarasewicz" userId="f135e2c9-0997-49dd-8379-11129501393d" providerId="ADAL" clId="{FE4866FB-2EC2-4FBE-A52A-B6588213C49B}" dt="2026-09-07T10:55:12.790" v="112" actId="27636"/>
          <ac:spMkLst>
            <pc:docMk/>
            <pc:sldMk cId="706758831" sldId="2147479882"/>
            <ac:spMk id="4" creationId="{10AB5943-15A4-A69F-6A90-E477E63B2355}"/>
          </ac:spMkLst>
        </pc:spChg>
        <pc:spChg chg="mod">
          <ac:chgData name="Dawid Tarasewicz" userId="f135e2c9-0997-49dd-8379-11129501393d" providerId="ADAL" clId="{FE4866FB-2EC2-4FBE-A52A-B6588213C49B}" dt="2026-09-07T10:55:04.648" v="110" actId="113"/>
          <ac:spMkLst>
            <pc:docMk/>
            <pc:sldMk cId="706758831" sldId="2147479882"/>
            <ac:spMk id="6" creationId="{23779732-631A-A7EB-A783-B56737D50F02}"/>
          </ac:spMkLst>
        </pc:spChg>
      </pc:sldChg>
      <pc:sldChg chg="modSp mod">
        <pc:chgData name="Dawid Tarasewicz" userId="f135e2c9-0997-49dd-8379-11129501393d" providerId="ADAL" clId="{FE4866FB-2EC2-4FBE-A52A-B6588213C49B}" dt="2026-09-07T10:55:50.753" v="124" actId="14100"/>
        <pc:sldMkLst>
          <pc:docMk/>
          <pc:sldMk cId="2067875618" sldId="2147479883"/>
        </pc:sldMkLst>
        <pc:spChg chg="mod">
          <ac:chgData name="Dawid Tarasewicz" userId="f135e2c9-0997-49dd-8379-11129501393d" providerId="ADAL" clId="{FE4866FB-2EC2-4FBE-A52A-B6588213C49B}" dt="2026-09-07T10:55:50.753" v="124" actId="14100"/>
          <ac:spMkLst>
            <pc:docMk/>
            <pc:sldMk cId="2067875618" sldId="2147479883"/>
            <ac:spMk id="4" creationId="{17006E19-8AA0-B4E2-BC03-306FBE837E39}"/>
          </ac:spMkLst>
        </pc:spChg>
        <pc:spChg chg="mod">
          <ac:chgData name="Dawid Tarasewicz" userId="f135e2c9-0997-49dd-8379-11129501393d" providerId="ADAL" clId="{FE4866FB-2EC2-4FBE-A52A-B6588213C49B}" dt="2026-09-07T10:55:25.911" v="116" actId="20577"/>
          <ac:spMkLst>
            <pc:docMk/>
            <pc:sldMk cId="2067875618" sldId="2147479883"/>
            <ac:spMk id="6" creationId="{3EB4F59C-97D4-DD7F-452F-B25EDCC09531}"/>
          </ac:spMkLst>
        </pc:spChg>
      </pc:sldChg>
      <pc:sldChg chg="modSp mod">
        <pc:chgData name="Dawid Tarasewicz" userId="f135e2c9-0997-49dd-8379-11129501393d" providerId="ADAL" clId="{FE4866FB-2EC2-4FBE-A52A-B6588213C49B}" dt="2026-09-07T10:56:18.078" v="129"/>
        <pc:sldMkLst>
          <pc:docMk/>
          <pc:sldMk cId="1381786743" sldId="2147479884"/>
        </pc:sldMkLst>
        <pc:spChg chg="mod">
          <ac:chgData name="Dawid Tarasewicz" userId="f135e2c9-0997-49dd-8379-11129501393d" providerId="ADAL" clId="{FE4866FB-2EC2-4FBE-A52A-B6588213C49B}" dt="2026-09-07T10:56:18.078" v="129"/>
          <ac:spMkLst>
            <pc:docMk/>
            <pc:sldMk cId="1381786743" sldId="2147479884"/>
            <ac:spMk id="3" creationId="{A666BB1C-6BDE-426C-5279-03739590E8DE}"/>
          </ac:spMkLst>
        </pc:spChg>
        <pc:spChg chg="mod">
          <ac:chgData name="Dawid Tarasewicz" userId="f135e2c9-0997-49dd-8379-11129501393d" providerId="ADAL" clId="{FE4866FB-2EC2-4FBE-A52A-B6588213C49B}" dt="2026-09-07T10:56:09.814" v="128" actId="20577"/>
          <ac:spMkLst>
            <pc:docMk/>
            <pc:sldMk cId="1381786743" sldId="2147479884"/>
            <ac:spMk id="7" creationId="{39EBAA42-321E-FF1C-C2E6-4612DB026241}"/>
          </ac:spMkLst>
        </pc:spChg>
      </pc:sldChg>
      <pc:sldChg chg="modSp">
        <pc:chgData name="Dawid Tarasewicz" userId="f135e2c9-0997-49dd-8379-11129501393d" providerId="ADAL" clId="{FE4866FB-2EC2-4FBE-A52A-B6588213C49B}" dt="2026-09-07T10:56:46.596" v="133"/>
        <pc:sldMkLst>
          <pc:docMk/>
          <pc:sldMk cId="1982054201" sldId="2147479885"/>
        </pc:sldMkLst>
        <pc:spChg chg="mod">
          <ac:chgData name="Dawid Tarasewicz" userId="f135e2c9-0997-49dd-8379-11129501393d" providerId="ADAL" clId="{FE4866FB-2EC2-4FBE-A52A-B6588213C49B}" dt="2026-09-07T10:56:46.596" v="133"/>
          <ac:spMkLst>
            <pc:docMk/>
            <pc:sldMk cId="1982054201" sldId="2147479885"/>
            <ac:spMk id="3" creationId="{B5620AD7-9010-6E8C-492A-0781E3C0DDE0}"/>
          </ac:spMkLst>
        </pc:spChg>
        <pc:spChg chg="mod">
          <ac:chgData name="Dawid Tarasewicz" userId="f135e2c9-0997-49dd-8379-11129501393d" providerId="ADAL" clId="{FE4866FB-2EC2-4FBE-A52A-B6588213C49B}" dt="2026-09-07T10:56:36.265" v="132"/>
          <ac:spMkLst>
            <pc:docMk/>
            <pc:sldMk cId="1982054201" sldId="2147479885"/>
            <ac:spMk id="7" creationId="{43FABA3E-BEE0-55DF-0B9C-736D80236AD8}"/>
          </ac:spMkLst>
        </pc:spChg>
      </pc:sldChg>
      <pc:sldChg chg="modSp mod">
        <pc:chgData name="Dawid Tarasewicz" userId="f135e2c9-0997-49dd-8379-11129501393d" providerId="ADAL" clId="{FE4866FB-2EC2-4FBE-A52A-B6588213C49B}" dt="2026-09-07T10:57:00.703" v="137" actId="20577"/>
        <pc:sldMkLst>
          <pc:docMk/>
          <pc:sldMk cId="636199347" sldId="2147479886"/>
        </pc:sldMkLst>
        <pc:spChg chg="mod">
          <ac:chgData name="Dawid Tarasewicz" userId="f135e2c9-0997-49dd-8379-11129501393d" providerId="ADAL" clId="{FE4866FB-2EC2-4FBE-A52A-B6588213C49B}" dt="2026-09-07T10:56:22.376" v="131" actId="20577"/>
          <ac:spMkLst>
            <pc:docMk/>
            <pc:sldMk cId="636199347" sldId="2147479886"/>
            <ac:spMk id="3" creationId="{64BC699D-16E9-67CA-3E1F-8B218DDB592F}"/>
          </ac:spMkLst>
        </pc:spChg>
        <pc:spChg chg="mod">
          <ac:chgData name="Dawid Tarasewicz" userId="f135e2c9-0997-49dd-8379-11129501393d" providerId="ADAL" clId="{FE4866FB-2EC2-4FBE-A52A-B6588213C49B}" dt="2026-09-07T10:57:00.703" v="137" actId="20577"/>
          <ac:spMkLst>
            <pc:docMk/>
            <pc:sldMk cId="636199347" sldId="2147479886"/>
            <ac:spMk id="7" creationId="{80BD90DF-DE4B-1701-99D4-061C3A7983C8}"/>
          </ac:spMkLst>
        </pc:spChg>
      </pc:sldChg>
      <pc:sldChg chg="modSp">
        <pc:chgData name="Dawid Tarasewicz" userId="f135e2c9-0997-49dd-8379-11129501393d" providerId="ADAL" clId="{FE4866FB-2EC2-4FBE-A52A-B6588213C49B}" dt="2026-09-07T10:57:20.356" v="139"/>
        <pc:sldMkLst>
          <pc:docMk/>
          <pc:sldMk cId="1249176016" sldId="2147479887"/>
        </pc:sldMkLst>
        <pc:spChg chg="mod">
          <ac:chgData name="Dawid Tarasewicz" userId="f135e2c9-0997-49dd-8379-11129501393d" providerId="ADAL" clId="{FE4866FB-2EC2-4FBE-A52A-B6588213C49B}" dt="2026-09-07T10:57:20.356" v="139"/>
          <ac:spMkLst>
            <pc:docMk/>
            <pc:sldMk cId="1249176016" sldId="2147479887"/>
            <ac:spMk id="3" creationId="{C9AA5D99-2ABC-F2B0-413E-4C0268506ADC}"/>
          </ac:spMkLst>
        </pc:spChg>
        <pc:spChg chg="mod">
          <ac:chgData name="Dawid Tarasewicz" userId="f135e2c9-0997-49dd-8379-11129501393d" providerId="ADAL" clId="{FE4866FB-2EC2-4FBE-A52A-B6588213C49B}" dt="2026-09-07T10:57:11.502" v="138"/>
          <ac:spMkLst>
            <pc:docMk/>
            <pc:sldMk cId="1249176016" sldId="2147479887"/>
            <ac:spMk id="7" creationId="{B93303A8-8A31-ACD2-D4F9-8D62DB647744}"/>
          </ac:spMkLst>
        </pc:spChg>
      </pc:sldChg>
      <pc:sldChg chg="modSp mod">
        <pc:chgData name="Dawid Tarasewicz" userId="f135e2c9-0997-49dd-8379-11129501393d" providerId="ADAL" clId="{FE4866FB-2EC2-4FBE-A52A-B6588213C49B}" dt="2026-09-07T10:58:02.055" v="147"/>
        <pc:sldMkLst>
          <pc:docMk/>
          <pc:sldMk cId="3139162662" sldId="2147479888"/>
        </pc:sldMkLst>
        <pc:spChg chg="mod">
          <ac:chgData name="Dawid Tarasewicz" userId="f135e2c9-0997-49dd-8379-11129501393d" providerId="ADAL" clId="{FE4866FB-2EC2-4FBE-A52A-B6588213C49B}" dt="2026-09-07T10:58:02.055" v="147"/>
          <ac:spMkLst>
            <pc:docMk/>
            <pc:sldMk cId="3139162662" sldId="2147479888"/>
            <ac:spMk id="3" creationId="{84B11B4A-FF5A-BBF2-648E-310F03FFD4F5}"/>
          </ac:spMkLst>
        </pc:spChg>
        <pc:spChg chg="mod">
          <ac:chgData name="Dawid Tarasewicz" userId="f135e2c9-0997-49dd-8379-11129501393d" providerId="ADAL" clId="{FE4866FB-2EC2-4FBE-A52A-B6588213C49B}" dt="2026-09-07T10:57:50.063" v="146" actId="20577"/>
          <ac:spMkLst>
            <pc:docMk/>
            <pc:sldMk cId="3139162662" sldId="2147479888"/>
            <ac:spMk id="7" creationId="{C1F0BD9F-A4BE-10AF-F43F-C94CEF5225EE}"/>
          </ac:spMkLst>
        </pc:spChg>
      </pc:sldChg>
      <pc:sldChg chg="modSp mod">
        <pc:chgData name="Dawid Tarasewicz" userId="f135e2c9-0997-49dd-8379-11129501393d" providerId="ADAL" clId="{FE4866FB-2EC2-4FBE-A52A-B6588213C49B}" dt="2026-09-07T10:58:40.107" v="150"/>
        <pc:sldMkLst>
          <pc:docMk/>
          <pc:sldMk cId="3794619439" sldId="2147479889"/>
        </pc:sldMkLst>
        <pc:spChg chg="mod">
          <ac:chgData name="Dawid Tarasewicz" userId="f135e2c9-0997-49dd-8379-11129501393d" providerId="ADAL" clId="{FE4866FB-2EC2-4FBE-A52A-B6588213C49B}" dt="2026-09-07T10:58:40.107" v="150"/>
          <ac:spMkLst>
            <pc:docMk/>
            <pc:sldMk cId="3794619439" sldId="2147479889"/>
            <ac:spMk id="3" creationId="{DFE39937-976F-B118-99FE-D6D9B966A9A7}"/>
          </ac:spMkLst>
        </pc:spChg>
        <pc:spChg chg="mod">
          <ac:chgData name="Dawid Tarasewicz" userId="f135e2c9-0997-49dd-8379-11129501393d" providerId="ADAL" clId="{FE4866FB-2EC2-4FBE-A52A-B6588213C49B}" dt="2026-09-07T10:58:32.960" v="149" actId="113"/>
          <ac:spMkLst>
            <pc:docMk/>
            <pc:sldMk cId="3794619439" sldId="2147479889"/>
            <ac:spMk id="7" creationId="{1E27B53B-C14B-60F2-66B3-FE2A7AC880D6}"/>
          </ac:spMkLst>
        </pc:spChg>
      </pc:sldChg>
      <pc:sldChg chg="modSp mod">
        <pc:chgData name="Dawid Tarasewicz" userId="f135e2c9-0997-49dd-8379-11129501393d" providerId="ADAL" clId="{FE4866FB-2EC2-4FBE-A52A-B6588213C49B}" dt="2026-09-07T10:59:09.562" v="153"/>
        <pc:sldMkLst>
          <pc:docMk/>
          <pc:sldMk cId="2698303276" sldId="2147479890"/>
        </pc:sldMkLst>
        <pc:spChg chg="mod">
          <ac:chgData name="Dawid Tarasewicz" userId="f135e2c9-0997-49dd-8379-11129501393d" providerId="ADAL" clId="{FE4866FB-2EC2-4FBE-A52A-B6588213C49B}" dt="2026-09-07T10:59:09.562" v="153"/>
          <ac:spMkLst>
            <pc:docMk/>
            <pc:sldMk cId="2698303276" sldId="2147479890"/>
            <ac:spMk id="3" creationId="{6E3D813F-666F-CEA3-03E6-EC84A7807654}"/>
          </ac:spMkLst>
        </pc:spChg>
        <pc:spChg chg="mod">
          <ac:chgData name="Dawid Tarasewicz" userId="f135e2c9-0997-49dd-8379-11129501393d" providerId="ADAL" clId="{FE4866FB-2EC2-4FBE-A52A-B6588213C49B}" dt="2026-09-07T10:58:56.057" v="152" actId="12"/>
          <ac:spMkLst>
            <pc:docMk/>
            <pc:sldMk cId="2698303276" sldId="2147479890"/>
            <ac:spMk id="7" creationId="{D4B79AF4-1232-2542-12A1-6912942EB3A5}"/>
          </ac:spMkLst>
        </pc:spChg>
      </pc:sldChg>
      <pc:sldChg chg="modSp mod">
        <pc:chgData name="Dawid Tarasewicz" userId="f135e2c9-0997-49dd-8379-11129501393d" providerId="ADAL" clId="{FE4866FB-2EC2-4FBE-A52A-B6588213C49B}" dt="2026-09-07T10:59:33.336" v="158"/>
        <pc:sldMkLst>
          <pc:docMk/>
          <pc:sldMk cId="4234580317" sldId="2147479891"/>
        </pc:sldMkLst>
        <pc:spChg chg="mod">
          <ac:chgData name="Dawid Tarasewicz" userId="f135e2c9-0997-49dd-8379-11129501393d" providerId="ADAL" clId="{FE4866FB-2EC2-4FBE-A52A-B6588213C49B}" dt="2026-09-07T10:59:33.336" v="158"/>
          <ac:spMkLst>
            <pc:docMk/>
            <pc:sldMk cId="4234580317" sldId="2147479891"/>
            <ac:spMk id="3" creationId="{C9D50E5B-0E1F-E2F8-480A-845F6AEEA340}"/>
          </ac:spMkLst>
        </pc:spChg>
        <pc:spChg chg="mod">
          <ac:chgData name="Dawid Tarasewicz" userId="f135e2c9-0997-49dd-8379-11129501393d" providerId="ADAL" clId="{FE4866FB-2EC2-4FBE-A52A-B6588213C49B}" dt="2026-09-07T10:59:25.122" v="157" actId="20577"/>
          <ac:spMkLst>
            <pc:docMk/>
            <pc:sldMk cId="4234580317" sldId="2147479891"/>
            <ac:spMk id="7" creationId="{6822DE07-A7CC-1E1F-9AA5-592EC5E9073E}"/>
          </ac:spMkLst>
        </pc:spChg>
      </pc:sldChg>
      <pc:sldChg chg="modSp">
        <pc:chgData name="Dawid Tarasewicz" userId="f135e2c9-0997-49dd-8379-11129501393d" providerId="ADAL" clId="{FE4866FB-2EC2-4FBE-A52A-B6588213C49B}" dt="2026-09-07T11:00:00.752" v="160"/>
        <pc:sldMkLst>
          <pc:docMk/>
          <pc:sldMk cId="779586822" sldId="2147479892"/>
        </pc:sldMkLst>
        <pc:spChg chg="mod">
          <ac:chgData name="Dawid Tarasewicz" userId="f135e2c9-0997-49dd-8379-11129501393d" providerId="ADAL" clId="{FE4866FB-2EC2-4FBE-A52A-B6588213C49B}" dt="2026-09-07T11:00:00.752" v="160"/>
          <ac:spMkLst>
            <pc:docMk/>
            <pc:sldMk cId="779586822" sldId="2147479892"/>
            <ac:spMk id="3" creationId="{BAC7211A-7D71-2A29-0FE6-E523C140518C}"/>
          </ac:spMkLst>
        </pc:spChg>
        <pc:spChg chg="mod">
          <ac:chgData name="Dawid Tarasewicz" userId="f135e2c9-0997-49dd-8379-11129501393d" providerId="ADAL" clId="{FE4866FB-2EC2-4FBE-A52A-B6588213C49B}" dt="2026-09-07T10:59:51.562" v="159"/>
          <ac:spMkLst>
            <pc:docMk/>
            <pc:sldMk cId="779586822" sldId="2147479892"/>
            <ac:spMk id="7" creationId="{E1D22CB3-C4A0-625F-61AF-D428472910A8}"/>
          </ac:spMkLst>
        </pc:spChg>
      </pc:sldChg>
      <pc:sldChg chg="modSp mod">
        <pc:chgData name="Dawid Tarasewicz" userId="f135e2c9-0997-49dd-8379-11129501393d" providerId="ADAL" clId="{FE4866FB-2EC2-4FBE-A52A-B6588213C49B}" dt="2026-09-07T11:00:25.642" v="164"/>
        <pc:sldMkLst>
          <pc:docMk/>
          <pc:sldMk cId="4050749110" sldId="2147479893"/>
        </pc:sldMkLst>
        <pc:spChg chg="mod">
          <ac:chgData name="Dawid Tarasewicz" userId="f135e2c9-0997-49dd-8379-11129501393d" providerId="ADAL" clId="{FE4866FB-2EC2-4FBE-A52A-B6588213C49B}" dt="2026-09-07T11:00:25.642" v="164"/>
          <ac:spMkLst>
            <pc:docMk/>
            <pc:sldMk cId="4050749110" sldId="2147479893"/>
            <ac:spMk id="3" creationId="{975F5BBA-8B33-D9AB-0E3E-0409E353F781}"/>
          </ac:spMkLst>
        </pc:spChg>
        <pc:spChg chg="mod">
          <ac:chgData name="Dawid Tarasewicz" userId="f135e2c9-0997-49dd-8379-11129501393d" providerId="ADAL" clId="{FE4866FB-2EC2-4FBE-A52A-B6588213C49B}" dt="2026-09-07T11:00:16.782" v="163" actId="20577"/>
          <ac:spMkLst>
            <pc:docMk/>
            <pc:sldMk cId="4050749110" sldId="2147479893"/>
            <ac:spMk id="7" creationId="{6F7E615A-943A-AE8A-A9EE-22CF84A8FADF}"/>
          </ac:spMkLst>
        </pc:spChg>
      </pc:sldChg>
      <pc:sldChg chg="modSp mod">
        <pc:chgData name="Dawid Tarasewicz" userId="f135e2c9-0997-49dd-8379-11129501393d" providerId="ADAL" clId="{FE4866FB-2EC2-4FBE-A52A-B6588213C49B}" dt="2026-09-07T11:02:43.352" v="203" actId="20577"/>
        <pc:sldMkLst>
          <pc:docMk/>
          <pc:sldMk cId="1148718612" sldId="2147479894"/>
        </pc:sldMkLst>
        <pc:spChg chg="mod">
          <ac:chgData name="Dawid Tarasewicz" userId="f135e2c9-0997-49dd-8379-11129501393d" providerId="ADAL" clId="{FE4866FB-2EC2-4FBE-A52A-B6588213C49B}" dt="2026-09-07T11:02:43.352" v="203" actId="20577"/>
          <ac:spMkLst>
            <pc:docMk/>
            <pc:sldMk cId="1148718612" sldId="2147479894"/>
            <ac:spMk id="4" creationId="{C55E789C-8040-107C-4A13-A7213D6982D3}"/>
          </ac:spMkLst>
        </pc:spChg>
        <pc:spChg chg="mod">
          <ac:chgData name="Dawid Tarasewicz" userId="f135e2c9-0997-49dd-8379-11129501393d" providerId="ADAL" clId="{FE4866FB-2EC2-4FBE-A52A-B6588213C49B}" dt="2026-09-07T11:02:17.231" v="195" actId="20577"/>
          <ac:spMkLst>
            <pc:docMk/>
            <pc:sldMk cId="1148718612" sldId="2147479894"/>
            <ac:spMk id="7" creationId="{C4987FC2-CAB9-64FD-2602-A26FE7ED5060}"/>
          </ac:spMkLst>
        </pc:spChg>
      </pc:sldChg>
      <pc:sldChg chg="modSp mod">
        <pc:chgData name="Dawid Tarasewicz" userId="f135e2c9-0997-49dd-8379-11129501393d" providerId="ADAL" clId="{FE4866FB-2EC2-4FBE-A52A-B6588213C49B}" dt="2026-09-07T11:03:27.043" v="211"/>
        <pc:sldMkLst>
          <pc:docMk/>
          <pc:sldMk cId="410930186" sldId="2147479895"/>
        </pc:sldMkLst>
        <pc:spChg chg="mod">
          <ac:chgData name="Dawid Tarasewicz" userId="f135e2c9-0997-49dd-8379-11129501393d" providerId="ADAL" clId="{FE4866FB-2EC2-4FBE-A52A-B6588213C49B}" dt="2026-09-07T11:03:27.043" v="211"/>
          <ac:spMkLst>
            <pc:docMk/>
            <pc:sldMk cId="410930186" sldId="2147479895"/>
            <ac:spMk id="3" creationId="{908792D5-9054-CA6B-E293-A2CB1E3C21F4}"/>
          </ac:spMkLst>
        </pc:spChg>
        <pc:spChg chg="mod">
          <ac:chgData name="Dawid Tarasewicz" userId="f135e2c9-0997-49dd-8379-11129501393d" providerId="ADAL" clId="{FE4866FB-2EC2-4FBE-A52A-B6588213C49B}" dt="2026-09-07T11:03:18.816" v="210" actId="20577"/>
          <ac:spMkLst>
            <pc:docMk/>
            <pc:sldMk cId="410930186" sldId="2147479895"/>
            <ac:spMk id="7" creationId="{02EDAD10-AB95-8363-C23F-18D6FCDAA2A6}"/>
          </ac:spMkLst>
        </pc:spChg>
      </pc:sldChg>
      <pc:sldChg chg="modSp mod">
        <pc:chgData name="Dawid Tarasewicz" userId="f135e2c9-0997-49dd-8379-11129501393d" providerId="ADAL" clId="{FE4866FB-2EC2-4FBE-A52A-B6588213C49B}" dt="2026-09-07T11:04:20.802" v="227" actId="113"/>
        <pc:sldMkLst>
          <pc:docMk/>
          <pc:sldMk cId="3907158933" sldId="2147479896"/>
        </pc:sldMkLst>
        <pc:spChg chg="mod">
          <ac:chgData name="Dawid Tarasewicz" userId="f135e2c9-0997-49dd-8379-11129501393d" providerId="ADAL" clId="{FE4866FB-2EC2-4FBE-A52A-B6588213C49B}" dt="2026-09-07T11:04:20.802" v="227" actId="113"/>
          <ac:spMkLst>
            <pc:docMk/>
            <pc:sldMk cId="3907158933" sldId="2147479896"/>
            <ac:spMk id="2" creationId="{07805D91-7B9B-145E-EF57-87582FF3C64E}"/>
          </ac:spMkLst>
        </pc:spChg>
        <pc:spChg chg="mod">
          <ac:chgData name="Dawid Tarasewicz" userId="f135e2c9-0997-49dd-8379-11129501393d" providerId="ADAL" clId="{FE4866FB-2EC2-4FBE-A52A-B6588213C49B}" dt="2026-09-07T11:03:50.392" v="217" actId="113"/>
          <ac:spMkLst>
            <pc:docMk/>
            <pc:sldMk cId="3907158933" sldId="2147479896"/>
            <ac:spMk id="7" creationId="{BCC1C8A7-8A0D-C6DA-5390-A5B9F262080C}"/>
          </ac:spMkLst>
        </pc:spChg>
      </pc:sldChg>
      <pc:sldChg chg="addSp modSp mod">
        <pc:chgData name="Dawid Tarasewicz" userId="f135e2c9-0997-49dd-8379-11129501393d" providerId="ADAL" clId="{FE4866FB-2EC2-4FBE-A52A-B6588213C49B}" dt="2026-09-07T10:34:19.933" v="0" actId="931"/>
        <pc:sldMkLst>
          <pc:docMk/>
          <pc:sldMk cId="878758273" sldId="2147479910"/>
        </pc:sldMkLst>
        <pc:picChg chg="add mod">
          <ac:chgData name="Dawid Tarasewicz" userId="f135e2c9-0997-49dd-8379-11129501393d" providerId="ADAL" clId="{FE4866FB-2EC2-4FBE-A52A-B6588213C49B}" dt="2026-09-07T10:34:19.933" v="0" actId="931"/>
          <ac:picMkLst>
            <pc:docMk/>
            <pc:sldMk cId="878758273" sldId="2147479910"/>
            <ac:picMk id="4" creationId="{50E4BDE7-C6A7-D205-7101-48F85C1EED1A}"/>
          </ac:picMkLst>
        </pc:picChg>
      </pc:sldChg>
      <pc:sldChg chg="modSp mod">
        <pc:chgData name="Dawid Tarasewicz" userId="f135e2c9-0997-49dd-8379-11129501393d" providerId="ADAL" clId="{FE4866FB-2EC2-4FBE-A52A-B6588213C49B}" dt="2026-09-07T11:00:50.274" v="170" actId="27636"/>
        <pc:sldMkLst>
          <pc:docMk/>
          <pc:sldMk cId="4076276492" sldId="2147479911"/>
        </pc:sldMkLst>
        <pc:spChg chg="mod">
          <ac:chgData name="Dawid Tarasewicz" userId="f135e2c9-0997-49dd-8379-11129501393d" providerId="ADAL" clId="{FE4866FB-2EC2-4FBE-A52A-B6588213C49B}" dt="2026-09-07T11:00:50.274" v="170" actId="27636"/>
          <ac:spMkLst>
            <pc:docMk/>
            <pc:sldMk cId="4076276492" sldId="2147479911"/>
            <ac:spMk id="7" creationId="{CFAB5539-4677-9FD6-2364-9DB20E802701}"/>
          </ac:spMkLst>
        </pc:spChg>
      </pc:sldChg>
      <pc:sldChg chg="modSp mod">
        <pc:chgData name="Dawid Tarasewicz" userId="f135e2c9-0997-49dd-8379-11129501393d" providerId="ADAL" clId="{FE4866FB-2EC2-4FBE-A52A-B6588213C49B}" dt="2026-09-07T11:01:20.708" v="183" actId="113"/>
        <pc:sldMkLst>
          <pc:docMk/>
          <pc:sldMk cId="2894062309" sldId="2147479912"/>
        </pc:sldMkLst>
        <pc:spChg chg="mod">
          <ac:chgData name="Dawid Tarasewicz" userId="f135e2c9-0997-49dd-8379-11129501393d" providerId="ADAL" clId="{FE4866FB-2EC2-4FBE-A52A-B6588213C49B}" dt="2026-09-07T11:01:20.708" v="183" actId="113"/>
          <ac:spMkLst>
            <pc:docMk/>
            <pc:sldMk cId="2894062309" sldId="2147479912"/>
            <ac:spMk id="7" creationId="{30378FB9-DE2F-0060-9CA3-5A719D7AA8BC}"/>
          </ac:spMkLst>
        </pc:spChg>
      </pc:sldChg>
      <pc:sldChg chg="modSp mod">
        <pc:chgData name="Dawid Tarasewicz" userId="f135e2c9-0997-49dd-8379-11129501393d" providerId="ADAL" clId="{FE4866FB-2EC2-4FBE-A52A-B6588213C49B}" dt="2026-09-07T11:01:51.869" v="190" actId="27636"/>
        <pc:sldMkLst>
          <pc:docMk/>
          <pc:sldMk cId="1769903912" sldId="2147479913"/>
        </pc:sldMkLst>
        <pc:spChg chg="mod">
          <ac:chgData name="Dawid Tarasewicz" userId="f135e2c9-0997-49dd-8379-11129501393d" providerId="ADAL" clId="{FE4866FB-2EC2-4FBE-A52A-B6588213C49B}" dt="2026-09-07T11:01:51.869" v="190" actId="27636"/>
          <ac:spMkLst>
            <pc:docMk/>
            <pc:sldMk cId="1769903912" sldId="2147479913"/>
            <ac:spMk id="3" creationId="{BE8DA8CB-481C-304A-5C44-127BCD39A1C9}"/>
          </ac:spMkLst>
        </pc:spChg>
        <pc:spChg chg="mod">
          <ac:chgData name="Dawid Tarasewicz" userId="f135e2c9-0997-49dd-8379-11129501393d" providerId="ADAL" clId="{FE4866FB-2EC2-4FBE-A52A-B6588213C49B}" dt="2026-09-07T11:01:37.792" v="188" actId="27636"/>
          <ac:spMkLst>
            <pc:docMk/>
            <pc:sldMk cId="1769903912" sldId="2147479913"/>
            <ac:spMk id="7" creationId="{B7DD6AA2-0DE9-B22D-0BB4-0CBBD6A57BAC}"/>
          </ac:spMkLst>
        </pc:spChg>
      </pc:sldChg>
    </pc:docChg>
  </pc:docChgLst>
  <pc:docChgLst>
    <pc:chgData name="Natalia Kostrzewa" userId="a28c5f14-52f9-4828-95d6-9e1b0af35f82" providerId="ADAL" clId="{35B1258B-57A2-42AC-BC20-E0F48E79F512}"/>
    <pc:docChg chg="undo custSel addSld delSld modSld sldOrd">
      <pc:chgData name="Natalia Kostrzewa" userId="a28c5f14-52f9-4828-95d6-9e1b0af35f82" providerId="ADAL" clId="{35B1258B-57A2-42AC-BC20-E0F48E79F512}" dt="2026-08-28T13:31:37.055" v="783" actId="14100"/>
      <pc:docMkLst>
        <pc:docMk/>
      </pc:docMkLst>
      <pc:sldChg chg="addSp delSp modSp mod ord setBg">
        <pc:chgData name="Natalia Kostrzewa" userId="a28c5f14-52f9-4828-95d6-9e1b0af35f82" providerId="ADAL" clId="{35B1258B-57A2-42AC-BC20-E0F48E79F512}" dt="2026-08-28T13:09:40.596" v="570"/>
        <pc:sldMkLst>
          <pc:docMk/>
          <pc:sldMk cId="781488688" sldId="2147479850"/>
        </pc:sldMkLst>
      </pc:sldChg>
      <pc:sldChg chg="modSp add mod">
        <pc:chgData name="Natalia Kostrzewa" userId="a28c5f14-52f9-4828-95d6-9e1b0af35f82" providerId="ADAL" clId="{35B1258B-57A2-42AC-BC20-E0F48E79F512}" dt="2026-08-28T10:13:59.217" v="44" actId="12"/>
        <pc:sldMkLst>
          <pc:docMk/>
          <pc:sldMk cId="849145323" sldId="2147479855"/>
        </pc:sldMkLst>
        <pc:spChg chg="mod">
          <ac:chgData name="Natalia Kostrzewa" userId="a28c5f14-52f9-4828-95d6-9e1b0af35f82" providerId="ADAL" clId="{35B1258B-57A2-42AC-BC20-E0F48E79F512}" dt="2026-08-28T10:13:59.217" v="44" actId="12"/>
          <ac:spMkLst>
            <pc:docMk/>
            <pc:sldMk cId="849145323" sldId="2147479855"/>
            <ac:spMk id="3" creationId="{62972958-ACD2-E2AA-027D-36322B4ED680}"/>
          </ac:spMkLst>
        </pc:spChg>
        <pc:spChg chg="mod">
          <ac:chgData name="Natalia Kostrzewa" userId="a28c5f14-52f9-4828-95d6-9e1b0af35f82" providerId="ADAL" clId="{35B1258B-57A2-42AC-BC20-E0F48E79F512}" dt="2026-08-28T10:13:48.879" v="42" actId="27636"/>
          <ac:spMkLst>
            <pc:docMk/>
            <pc:sldMk cId="849145323" sldId="2147479855"/>
            <ac:spMk id="7" creationId="{D69415E7-C40B-FCF6-DD2B-20897BB11D2A}"/>
          </ac:spMkLst>
        </pc:spChg>
      </pc:sldChg>
      <pc:sldChg chg="addSp modSp add mod">
        <pc:chgData name="Natalia Kostrzewa" userId="a28c5f14-52f9-4828-95d6-9e1b0af35f82" providerId="ADAL" clId="{35B1258B-57A2-42AC-BC20-E0F48E79F512}" dt="2026-08-28T13:31:37.055" v="783" actId="14100"/>
        <pc:sldMkLst>
          <pc:docMk/>
          <pc:sldMk cId="356634136" sldId="2147479856"/>
        </pc:sldMkLst>
        <pc:spChg chg="mod">
          <ac:chgData name="Natalia Kostrzewa" userId="a28c5f14-52f9-4828-95d6-9e1b0af35f82" providerId="ADAL" clId="{35B1258B-57A2-42AC-BC20-E0F48E79F512}" dt="2026-08-28T10:14:20.657" v="48" actId="12"/>
          <ac:spMkLst>
            <pc:docMk/>
            <pc:sldMk cId="356634136" sldId="2147479856"/>
            <ac:spMk id="3" creationId="{6ED88EA2-18CD-0274-8060-40B8C7C806A9}"/>
          </ac:spMkLst>
        </pc:spChg>
        <pc:spChg chg="mod">
          <ac:chgData name="Natalia Kostrzewa" userId="a28c5f14-52f9-4828-95d6-9e1b0af35f82" providerId="ADAL" clId="{35B1258B-57A2-42AC-BC20-E0F48E79F512}" dt="2026-08-28T10:14:05.761" v="46"/>
          <ac:spMkLst>
            <pc:docMk/>
            <pc:sldMk cId="356634136" sldId="2147479856"/>
            <ac:spMk id="7" creationId="{3EBD3F98-2D0C-39BC-AD22-07DA3600256A}"/>
          </ac:spMkLst>
        </pc:spChg>
        <pc:picChg chg="add mod modCrop">
          <ac:chgData name="Natalia Kostrzewa" userId="a28c5f14-52f9-4828-95d6-9e1b0af35f82" providerId="ADAL" clId="{35B1258B-57A2-42AC-BC20-E0F48E79F512}" dt="2026-08-28T13:31:37.055" v="783" actId="14100"/>
          <ac:picMkLst>
            <pc:docMk/>
            <pc:sldMk cId="356634136" sldId="2147479856"/>
            <ac:picMk id="4" creationId="{B6B3FEA6-EC3F-480B-7AEA-7747599847CA}"/>
          </ac:picMkLst>
        </pc:picChg>
      </pc:sldChg>
      <pc:sldChg chg="addSp modSp add mod">
        <pc:chgData name="Natalia Kostrzewa" userId="a28c5f14-52f9-4828-95d6-9e1b0af35f82" providerId="ADAL" clId="{35B1258B-57A2-42AC-BC20-E0F48E79F512}" dt="2026-08-28T13:10:23.967" v="584" actId="1076"/>
        <pc:sldMkLst>
          <pc:docMk/>
          <pc:sldMk cId="489468441" sldId="2147479857"/>
        </pc:sldMkLst>
        <pc:spChg chg="mod">
          <ac:chgData name="Natalia Kostrzewa" userId="a28c5f14-52f9-4828-95d6-9e1b0af35f82" providerId="ADAL" clId="{35B1258B-57A2-42AC-BC20-E0F48E79F512}" dt="2026-08-28T10:14:33.551" v="51"/>
          <ac:spMkLst>
            <pc:docMk/>
            <pc:sldMk cId="489468441" sldId="2147479857"/>
            <ac:spMk id="3" creationId="{AFA29A48-00DE-5591-C40D-21A3FE1B6234}"/>
          </ac:spMkLst>
        </pc:spChg>
        <pc:spChg chg="mod">
          <ac:chgData name="Natalia Kostrzewa" userId="a28c5f14-52f9-4828-95d6-9e1b0af35f82" providerId="ADAL" clId="{35B1258B-57A2-42AC-BC20-E0F48E79F512}" dt="2026-08-28T10:14:27.713" v="50"/>
          <ac:spMkLst>
            <pc:docMk/>
            <pc:sldMk cId="489468441" sldId="2147479857"/>
            <ac:spMk id="7" creationId="{A62CD816-7C83-E10C-AC69-5A6154840429}"/>
          </ac:spMkLst>
        </pc:spChg>
        <pc:picChg chg="add mod">
          <ac:chgData name="Natalia Kostrzewa" userId="a28c5f14-52f9-4828-95d6-9e1b0af35f82" providerId="ADAL" clId="{35B1258B-57A2-42AC-BC20-E0F48E79F512}" dt="2026-08-28T13:10:23.967" v="584" actId="1076"/>
          <ac:picMkLst>
            <pc:docMk/>
            <pc:sldMk cId="489468441" sldId="2147479857"/>
            <ac:picMk id="4" creationId="{96880FD3-38A4-18C1-D1BC-F4D0CD2AD144}"/>
          </ac:picMkLst>
        </pc:picChg>
      </pc:sldChg>
      <pc:sldChg chg="addSp modSp add mod">
        <pc:chgData name="Natalia Kostrzewa" userId="a28c5f14-52f9-4828-95d6-9e1b0af35f82" providerId="ADAL" clId="{35B1258B-57A2-42AC-BC20-E0F48E79F512}" dt="2026-08-28T13:11:08.836" v="602" actId="27614"/>
        <pc:sldMkLst>
          <pc:docMk/>
          <pc:sldMk cId="4051468942" sldId="2147479858"/>
        </pc:sldMkLst>
        <pc:spChg chg="mod">
          <ac:chgData name="Natalia Kostrzewa" userId="a28c5f14-52f9-4828-95d6-9e1b0af35f82" providerId="ADAL" clId="{35B1258B-57A2-42AC-BC20-E0F48E79F512}" dt="2026-08-28T13:10:53.638" v="596" actId="27636"/>
          <ac:spMkLst>
            <pc:docMk/>
            <pc:sldMk cId="4051468942" sldId="2147479858"/>
            <ac:spMk id="3" creationId="{6561658B-517D-FC5E-BE16-3B2F82A54772}"/>
          </ac:spMkLst>
        </pc:spChg>
        <pc:spChg chg="mod">
          <ac:chgData name="Natalia Kostrzewa" userId="a28c5f14-52f9-4828-95d6-9e1b0af35f82" providerId="ADAL" clId="{35B1258B-57A2-42AC-BC20-E0F48E79F512}" dt="2026-08-28T10:14:53.326" v="61"/>
          <ac:spMkLst>
            <pc:docMk/>
            <pc:sldMk cId="4051468942" sldId="2147479858"/>
            <ac:spMk id="7" creationId="{967CCE20-83DB-A0C1-E152-93DA6892BE0E}"/>
          </ac:spMkLst>
        </pc:spChg>
        <pc:picChg chg="add mod">
          <ac:chgData name="Natalia Kostrzewa" userId="a28c5f14-52f9-4828-95d6-9e1b0af35f82" providerId="ADAL" clId="{35B1258B-57A2-42AC-BC20-E0F48E79F512}" dt="2026-08-28T13:11:08.836" v="602" actId="27614"/>
          <ac:picMkLst>
            <pc:docMk/>
            <pc:sldMk cId="4051468942" sldId="2147479858"/>
            <ac:picMk id="4" creationId="{3BF83A66-AAEC-E639-6BEA-E6ED90938412}"/>
          </ac:picMkLst>
        </pc:picChg>
        <pc:picChg chg="add mod">
          <ac:chgData name="Natalia Kostrzewa" userId="a28c5f14-52f9-4828-95d6-9e1b0af35f82" providerId="ADAL" clId="{35B1258B-57A2-42AC-BC20-E0F48E79F512}" dt="2026-08-28T13:10:58.641" v="601" actId="14100"/>
          <ac:picMkLst>
            <pc:docMk/>
            <pc:sldMk cId="4051468942" sldId="2147479858"/>
            <ac:picMk id="6" creationId="{C55F6634-59CF-076D-4E8D-F16980BF7B09}"/>
          </ac:picMkLst>
        </pc:picChg>
      </pc:sldChg>
      <pc:sldChg chg="addSp modSp add mod">
        <pc:chgData name="Natalia Kostrzewa" userId="a28c5f14-52f9-4828-95d6-9e1b0af35f82" providerId="ADAL" clId="{35B1258B-57A2-42AC-BC20-E0F48E79F512}" dt="2026-08-28T13:11:23.524" v="610" actId="27614"/>
        <pc:sldMkLst>
          <pc:docMk/>
          <pc:sldMk cId="3356932540" sldId="2147479859"/>
        </pc:sldMkLst>
        <pc:spChg chg="mod">
          <ac:chgData name="Natalia Kostrzewa" userId="a28c5f14-52f9-4828-95d6-9e1b0af35f82" providerId="ADAL" clId="{35B1258B-57A2-42AC-BC20-E0F48E79F512}" dt="2026-08-28T10:15:50.035" v="74" actId="27636"/>
          <ac:spMkLst>
            <pc:docMk/>
            <pc:sldMk cId="3356932540" sldId="2147479859"/>
            <ac:spMk id="3" creationId="{90CF41FE-6232-59BD-1F0E-EC503A93087C}"/>
          </ac:spMkLst>
        </pc:spChg>
        <pc:spChg chg="mod">
          <ac:chgData name="Natalia Kostrzewa" userId="a28c5f14-52f9-4828-95d6-9e1b0af35f82" providerId="ADAL" clId="{35B1258B-57A2-42AC-BC20-E0F48E79F512}" dt="2026-08-28T10:15:45.199" v="72"/>
          <ac:spMkLst>
            <pc:docMk/>
            <pc:sldMk cId="3356932540" sldId="2147479859"/>
            <ac:spMk id="7" creationId="{CD39992C-7A96-9F4C-3FD1-CEF866196195}"/>
          </ac:spMkLst>
        </pc:spChg>
        <pc:picChg chg="add mod modCrop">
          <ac:chgData name="Natalia Kostrzewa" userId="a28c5f14-52f9-4828-95d6-9e1b0af35f82" providerId="ADAL" clId="{35B1258B-57A2-42AC-BC20-E0F48E79F512}" dt="2026-08-28T13:11:23.524" v="610" actId="27614"/>
          <ac:picMkLst>
            <pc:docMk/>
            <pc:sldMk cId="3356932540" sldId="2147479859"/>
            <ac:picMk id="4" creationId="{758FF076-696B-7E71-DCC1-D91961E79B10}"/>
          </ac:picMkLst>
        </pc:picChg>
      </pc:sldChg>
      <pc:sldChg chg="addSp modSp add mod">
        <pc:chgData name="Natalia Kostrzewa" userId="a28c5f14-52f9-4828-95d6-9e1b0af35f82" providerId="ADAL" clId="{35B1258B-57A2-42AC-BC20-E0F48E79F512}" dt="2026-08-28T13:12:14.291" v="621" actId="14100"/>
        <pc:sldMkLst>
          <pc:docMk/>
          <pc:sldMk cId="3291142511" sldId="2147479860"/>
        </pc:sldMkLst>
        <pc:spChg chg="mod">
          <ac:chgData name="Natalia Kostrzewa" userId="a28c5f14-52f9-4828-95d6-9e1b0af35f82" providerId="ADAL" clId="{35B1258B-57A2-42AC-BC20-E0F48E79F512}" dt="2026-08-28T10:16:14.773" v="78" actId="12"/>
          <ac:spMkLst>
            <pc:docMk/>
            <pc:sldMk cId="3291142511" sldId="2147479860"/>
            <ac:spMk id="3" creationId="{A8C7E9B8-CFDF-F424-C303-9D509EF43AAF}"/>
          </ac:spMkLst>
        </pc:spChg>
        <pc:spChg chg="mod">
          <ac:chgData name="Natalia Kostrzewa" userId="a28c5f14-52f9-4828-95d6-9e1b0af35f82" providerId="ADAL" clId="{35B1258B-57A2-42AC-BC20-E0F48E79F512}" dt="2026-08-28T10:15:59.397" v="76"/>
          <ac:spMkLst>
            <pc:docMk/>
            <pc:sldMk cId="3291142511" sldId="2147479860"/>
            <ac:spMk id="7" creationId="{8AF418DE-0679-B5B8-01C5-3307AFC2C468}"/>
          </ac:spMkLst>
        </pc:spChg>
        <pc:picChg chg="add mod">
          <ac:chgData name="Natalia Kostrzewa" userId="a28c5f14-52f9-4828-95d6-9e1b0af35f82" providerId="ADAL" clId="{35B1258B-57A2-42AC-BC20-E0F48E79F512}" dt="2026-08-28T13:12:14.291" v="621" actId="14100"/>
          <ac:picMkLst>
            <pc:docMk/>
            <pc:sldMk cId="3291142511" sldId="2147479860"/>
            <ac:picMk id="4" creationId="{0D750ACD-C04C-BAD2-EC23-37D0A946D9A5}"/>
          </ac:picMkLst>
        </pc:picChg>
      </pc:sldChg>
      <pc:sldChg chg="modSp add mod modNotesTx">
        <pc:chgData name="Natalia Kostrzewa" userId="a28c5f14-52f9-4828-95d6-9e1b0af35f82" providerId="ADAL" clId="{35B1258B-57A2-42AC-BC20-E0F48E79F512}" dt="2026-08-28T10:16:49.532" v="87" actId="20577"/>
        <pc:sldMkLst>
          <pc:docMk/>
          <pc:sldMk cId="525548780" sldId="2147479861"/>
        </pc:sldMkLst>
        <pc:spChg chg="mod">
          <ac:chgData name="Natalia Kostrzewa" userId="a28c5f14-52f9-4828-95d6-9e1b0af35f82" providerId="ADAL" clId="{35B1258B-57A2-42AC-BC20-E0F48E79F512}" dt="2026-08-28T10:16:48.253" v="86" actId="27636"/>
          <ac:spMkLst>
            <pc:docMk/>
            <pc:sldMk cId="525548780" sldId="2147479861"/>
            <ac:spMk id="3" creationId="{C1DB3A1C-BC6F-809D-4EC0-5E05E3148D4E}"/>
          </ac:spMkLst>
        </pc:spChg>
        <pc:spChg chg="mod">
          <ac:chgData name="Natalia Kostrzewa" userId="a28c5f14-52f9-4828-95d6-9e1b0af35f82" providerId="ADAL" clId="{35B1258B-57A2-42AC-BC20-E0F48E79F512}" dt="2026-08-28T10:16:30.309" v="80"/>
          <ac:spMkLst>
            <pc:docMk/>
            <pc:sldMk cId="525548780" sldId="2147479861"/>
            <ac:spMk id="7" creationId="{DD9D73CF-6237-CA8D-4BB9-A6F368E02920}"/>
          </ac:spMkLst>
        </pc:spChg>
      </pc:sldChg>
      <pc:sldChg chg="addSp modSp add mod">
        <pc:chgData name="Natalia Kostrzewa" userId="a28c5f14-52f9-4828-95d6-9e1b0af35f82" providerId="ADAL" clId="{35B1258B-57A2-42AC-BC20-E0F48E79F512}" dt="2026-08-28T13:13:29.357" v="630" actId="27614"/>
        <pc:sldMkLst>
          <pc:docMk/>
          <pc:sldMk cId="1527266268" sldId="2147479865"/>
        </pc:sldMkLst>
        <pc:spChg chg="mod">
          <ac:chgData name="Natalia Kostrzewa" userId="a28c5f14-52f9-4828-95d6-9e1b0af35f82" providerId="ADAL" clId="{35B1258B-57A2-42AC-BC20-E0F48E79F512}" dt="2026-08-28T10:21:56.779" v="116"/>
          <ac:spMkLst>
            <pc:docMk/>
            <pc:sldMk cId="1527266268" sldId="2147479865"/>
            <ac:spMk id="4" creationId="{1BD3BAB8-1BCF-FA3A-3673-204E666CC6D0}"/>
          </ac:spMkLst>
        </pc:spChg>
        <pc:spChg chg="mod">
          <ac:chgData name="Natalia Kostrzewa" userId="a28c5f14-52f9-4828-95d6-9e1b0af35f82" providerId="ADAL" clId="{35B1258B-57A2-42AC-BC20-E0F48E79F512}" dt="2026-08-28T10:22:02.298" v="117"/>
          <ac:spMkLst>
            <pc:docMk/>
            <pc:sldMk cId="1527266268" sldId="2147479865"/>
            <ac:spMk id="6" creationId="{15937C13-1BDC-4E50-047E-241F2A9957DB}"/>
          </ac:spMkLst>
        </pc:spChg>
        <pc:picChg chg="add mod">
          <ac:chgData name="Natalia Kostrzewa" userId="a28c5f14-52f9-4828-95d6-9e1b0af35f82" providerId="ADAL" clId="{35B1258B-57A2-42AC-BC20-E0F48E79F512}" dt="2026-08-28T13:13:29.357" v="630" actId="27614"/>
          <ac:picMkLst>
            <pc:docMk/>
            <pc:sldMk cId="1527266268" sldId="2147479865"/>
            <ac:picMk id="3" creationId="{CE0420C6-AD7C-F43A-4F12-200D88216110}"/>
          </ac:picMkLst>
        </pc:picChg>
      </pc:sldChg>
      <pc:sldChg chg="addSp modSp add mod">
        <pc:chgData name="Natalia Kostrzewa" userId="a28c5f14-52f9-4828-95d6-9e1b0af35f82" providerId="ADAL" clId="{35B1258B-57A2-42AC-BC20-E0F48E79F512}" dt="2026-08-28T13:14:33.987" v="641" actId="1076"/>
        <pc:sldMkLst>
          <pc:docMk/>
          <pc:sldMk cId="4114564343" sldId="2147479866"/>
        </pc:sldMkLst>
        <pc:spChg chg="mod">
          <ac:chgData name="Natalia Kostrzewa" userId="a28c5f14-52f9-4828-95d6-9e1b0af35f82" providerId="ADAL" clId="{35B1258B-57A2-42AC-BC20-E0F48E79F512}" dt="2026-08-28T10:22:10.315" v="118"/>
          <ac:spMkLst>
            <pc:docMk/>
            <pc:sldMk cId="4114564343" sldId="2147479866"/>
            <ac:spMk id="4" creationId="{61EEA322-14F5-031B-ECA0-DB281961E4FC}"/>
          </ac:spMkLst>
        </pc:spChg>
        <pc:spChg chg="mod">
          <ac:chgData name="Natalia Kostrzewa" userId="a28c5f14-52f9-4828-95d6-9e1b0af35f82" providerId="ADAL" clId="{35B1258B-57A2-42AC-BC20-E0F48E79F512}" dt="2026-08-28T10:22:15.084" v="119"/>
          <ac:spMkLst>
            <pc:docMk/>
            <pc:sldMk cId="4114564343" sldId="2147479866"/>
            <ac:spMk id="6" creationId="{1F0BEBA1-1178-87DE-A6BA-9EE961C6BDC0}"/>
          </ac:spMkLst>
        </pc:spChg>
        <pc:picChg chg="add mod">
          <ac:chgData name="Natalia Kostrzewa" userId="a28c5f14-52f9-4828-95d6-9e1b0af35f82" providerId="ADAL" clId="{35B1258B-57A2-42AC-BC20-E0F48E79F512}" dt="2026-08-28T13:14:33.987" v="641" actId="1076"/>
          <ac:picMkLst>
            <pc:docMk/>
            <pc:sldMk cId="4114564343" sldId="2147479866"/>
            <ac:picMk id="3" creationId="{AA3FF429-0349-8A24-3166-3EB6A958669C}"/>
          </ac:picMkLst>
        </pc:picChg>
      </pc:sldChg>
      <pc:sldChg chg="addSp delSp modSp add mod">
        <pc:chgData name="Natalia Kostrzewa" userId="a28c5f14-52f9-4828-95d6-9e1b0af35f82" providerId="ADAL" clId="{35B1258B-57A2-42AC-BC20-E0F48E79F512}" dt="2026-08-28T13:19:47.445" v="678" actId="27614"/>
        <pc:sldMkLst>
          <pc:docMk/>
          <pc:sldMk cId="2080014429" sldId="2147479867"/>
        </pc:sldMkLst>
        <pc:spChg chg="mod">
          <ac:chgData name="Natalia Kostrzewa" userId="a28c5f14-52f9-4828-95d6-9e1b0af35f82" providerId="ADAL" clId="{35B1258B-57A2-42AC-BC20-E0F48E79F512}" dt="2026-08-28T10:22:23.541" v="120"/>
          <ac:spMkLst>
            <pc:docMk/>
            <pc:sldMk cId="2080014429" sldId="2147479867"/>
            <ac:spMk id="4" creationId="{1C601730-97FB-581E-ED50-53B17D48CC21}"/>
          </ac:spMkLst>
        </pc:spChg>
        <pc:spChg chg="mod">
          <ac:chgData name="Natalia Kostrzewa" userId="a28c5f14-52f9-4828-95d6-9e1b0af35f82" providerId="ADAL" clId="{35B1258B-57A2-42AC-BC20-E0F48E79F512}" dt="2026-08-28T10:22:30.823" v="123" actId="20577"/>
          <ac:spMkLst>
            <pc:docMk/>
            <pc:sldMk cId="2080014429" sldId="2147479867"/>
            <ac:spMk id="6" creationId="{8E8C04E6-56A6-FE0F-234C-7AA533F331CA}"/>
          </ac:spMkLst>
        </pc:spChg>
        <pc:picChg chg="add mod">
          <ac:chgData name="Natalia Kostrzewa" userId="a28c5f14-52f9-4828-95d6-9e1b0af35f82" providerId="ADAL" clId="{35B1258B-57A2-42AC-BC20-E0F48E79F512}" dt="2026-08-28T13:19:47.445" v="678" actId="27614"/>
          <ac:picMkLst>
            <pc:docMk/>
            <pc:sldMk cId="2080014429" sldId="2147479867"/>
            <ac:picMk id="7" creationId="{0FC7A5D5-6147-5393-F864-D07EE66A854B}"/>
          </ac:picMkLst>
        </pc:picChg>
      </pc:sldChg>
      <pc:sldChg chg="addSp modSp add mod">
        <pc:chgData name="Natalia Kostrzewa" userId="a28c5f14-52f9-4828-95d6-9e1b0af35f82" providerId="ADAL" clId="{35B1258B-57A2-42AC-BC20-E0F48E79F512}" dt="2026-08-28T13:15:47.686" v="645" actId="27614"/>
        <pc:sldMkLst>
          <pc:docMk/>
          <pc:sldMk cId="3088271890" sldId="2147479868"/>
        </pc:sldMkLst>
        <pc:spChg chg="mod">
          <ac:chgData name="Natalia Kostrzewa" userId="a28c5f14-52f9-4828-95d6-9e1b0af35f82" providerId="ADAL" clId="{35B1258B-57A2-42AC-BC20-E0F48E79F512}" dt="2026-08-28T10:22:37.608" v="124"/>
          <ac:spMkLst>
            <pc:docMk/>
            <pc:sldMk cId="3088271890" sldId="2147479868"/>
            <ac:spMk id="4" creationId="{5D2B8C99-7B68-EB54-80B5-EF2DD2A89078}"/>
          </ac:spMkLst>
        </pc:spChg>
        <pc:spChg chg="mod">
          <ac:chgData name="Natalia Kostrzewa" userId="a28c5f14-52f9-4828-95d6-9e1b0af35f82" providerId="ADAL" clId="{35B1258B-57A2-42AC-BC20-E0F48E79F512}" dt="2026-08-28T10:22:42.837" v="125"/>
          <ac:spMkLst>
            <pc:docMk/>
            <pc:sldMk cId="3088271890" sldId="2147479868"/>
            <ac:spMk id="6" creationId="{6484B69F-48F1-E8FB-016B-90775E73ABED}"/>
          </ac:spMkLst>
        </pc:spChg>
        <pc:picChg chg="add mod">
          <ac:chgData name="Natalia Kostrzewa" userId="a28c5f14-52f9-4828-95d6-9e1b0af35f82" providerId="ADAL" clId="{35B1258B-57A2-42AC-BC20-E0F48E79F512}" dt="2026-08-28T13:15:47.686" v="645" actId="27614"/>
          <ac:picMkLst>
            <pc:docMk/>
            <pc:sldMk cId="3088271890" sldId="2147479868"/>
            <ac:picMk id="3" creationId="{F9F869DD-326D-A9E1-5FCC-DD82B6E3B802}"/>
          </ac:picMkLst>
        </pc:picChg>
      </pc:sldChg>
      <pc:sldChg chg="addSp delSp modSp add mod">
        <pc:chgData name="Natalia Kostrzewa" userId="a28c5f14-52f9-4828-95d6-9e1b0af35f82" providerId="ADAL" clId="{35B1258B-57A2-42AC-BC20-E0F48E79F512}" dt="2026-08-28T13:19:49.758" v="680" actId="403"/>
        <pc:sldMkLst>
          <pc:docMk/>
          <pc:sldMk cId="1428884043" sldId="2147479869"/>
        </pc:sldMkLst>
        <pc:spChg chg="mod">
          <ac:chgData name="Natalia Kostrzewa" userId="a28c5f14-52f9-4828-95d6-9e1b0af35f82" providerId="ADAL" clId="{35B1258B-57A2-42AC-BC20-E0F48E79F512}" dt="2026-08-28T10:22:54.782" v="126"/>
          <ac:spMkLst>
            <pc:docMk/>
            <pc:sldMk cId="1428884043" sldId="2147479869"/>
            <ac:spMk id="4" creationId="{FE07B4C0-1BEB-59F6-3F0B-68AFB7F84087}"/>
          </ac:spMkLst>
        </pc:spChg>
        <pc:spChg chg="mod">
          <ac:chgData name="Natalia Kostrzewa" userId="a28c5f14-52f9-4828-95d6-9e1b0af35f82" providerId="ADAL" clId="{35B1258B-57A2-42AC-BC20-E0F48E79F512}" dt="2026-08-28T13:19:49.758" v="680" actId="403"/>
          <ac:spMkLst>
            <pc:docMk/>
            <pc:sldMk cId="1428884043" sldId="2147479869"/>
            <ac:spMk id="6" creationId="{AB0A00E3-9544-245E-B126-A5E041905A60}"/>
          </ac:spMkLst>
        </pc:spChg>
      </pc:sldChg>
      <pc:sldChg chg="addSp modSp add mod">
        <pc:chgData name="Natalia Kostrzewa" userId="a28c5f14-52f9-4828-95d6-9e1b0af35f82" providerId="ADAL" clId="{35B1258B-57A2-42AC-BC20-E0F48E79F512}" dt="2026-08-28T13:17:03.798" v="652" actId="14100"/>
        <pc:sldMkLst>
          <pc:docMk/>
          <pc:sldMk cId="3206407477" sldId="2147479870"/>
        </pc:sldMkLst>
        <pc:spChg chg="mod">
          <ac:chgData name="Natalia Kostrzewa" userId="a28c5f14-52f9-4828-95d6-9e1b0af35f82" providerId="ADAL" clId="{35B1258B-57A2-42AC-BC20-E0F48E79F512}" dt="2026-08-28T10:23:16.077" v="128"/>
          <ac:spMkLst>
            <pc:docMk/>
            <pc:sldMk cId="3206407477" sldId="2147479870"/>
            <ac:spMk id="4" creationId="{0C01068E-6905-9E58-23AD-80156D292A02}"/>
          </ac:spMkLst>
        </pc:spChg>
        <pc:spChg chg="mod">
          <ac:chgData name="Natalia Kostrzewa" userId="a28c5f14-52f9-4828-95d6-9e1b0af35f82" providerId="ADAL" clId="{35B1258B-57A2-42AC-BC20-E0F48E79F512}" dt="2026-08-28T10:23:22.991" v="130" actId="20577"/>
          <ac:spMkLst>
            <pc:docMk/>
            <pc:sldMk cId="3206407477" sldId="2147479870"/>
            <ac:spMk id="6" creationId="{3B5FB991-8469-F540-9CAF-56B6ECF6359B}"/>
          </ac:spMkLst>
        </pc:spChg>
        <pc:picChg chg="add mod">
          <ac:chgData name="Natalia Kostrzewa" userId="a28c5f14-52f9-4828-95d6-9e1b0af35f82" providerId="ADAL" clId="{35B1258B-57A2-42AC-BC20-E0F48E79F512}" dt="2026-08-28T13:17:03.798" v="652" actId="14100"/>
          <ac:picMkLst>
            <pc:docMk/>
            <pc:sldMk cId="3206407477" sldId="2147479870"/>
            <ac:picMk id="3" creationId="{DB620123-3E1B-1467-A947-7D552461160D}"/>
          </ac:picMkLst>
        </pc:picChg>
      </pc:sldChg>
      <pc:sldChg chg="addSp modSp add mod">
        <pc:chgData name="Natalia Kostrzewa" userId="a28c5f14-52f9-4828-95d6-9e1b0af35f82" providerId="ADAL" clId="{35B1258B-57A2-42AC-BC20-E0F48E79F512}" dt="2026-08-28T13:17:47.532" v="656" actId="27614"/>
        <pc:sldMkLst>
          <pc:docMk/>
          <pc:sldMk cId="1585167593" sldId="2147479871"/>
        </pc:sldMkLst>
        <pc:spChg chg="mod">
          <ac:chgData name="Natalia Kostrzewa" userId="a28c5f14-52f9-4828-95d6-9e1b0af35f82" providerId="ADAL" clId="{35B1258B-57A2-42AC-BC20-E0F48E79F512}" dt="2026-08-28T10:23:28.505" v="131"/>
          <ac:spMkLst>
            <pc:docMk/>
            <pc:sldMk cId="1585167593" sldId="2147479871"/>
            <ac:spMk id="4" creationId="{4B301225-5859-C061-81B9-098A89D6CC75}"/>
          </ac:spMkLst>
        </pc:spChg>
        <pc:spChg chg="mod">
          <ac:chgData name="Natalia Kostrzewa" userId="a28c5f14-52f9-4828-95d6-9e1b0af35f82" providerId="ADAL" clId="{35B1258B-57A2-42AC-BC20-E0F48E79F512}" dt="2026-08-28T10:23:34.626" v="132"/>
          <ac:spMkLst>
            <pc:docMk/>
            <pc:sldMk cId="1585167593" sldId="2147479871"/>
            <ac:spMk id="6" creationId="{8A0D3D0E-A555-A8BF-72E7-13A2DF78D0F6}"/>
          </ac:spMkLst>
        </pc:spChg>
        <pc:picChg chg="add mod">
          <ac:chgData name="Natalia Kostrzewa" userId="a28c5f14-52f9-4828-95d6-9e1b0af35f82" providerId="ADAL" clId="{35B1258B-57A2-42AC-BC20-E0F48E79F512}" dt="2026-08-28T13:17:47.532" v="656" actId="27614"/>
          <ac:picMkLst>
            <pc:docMk/>
            <pc:sldMk cId="1585167593" sldId="2147479871"/>
            <ac:picMk id="3" creationId="{32F0785B-3EA6-69B5-3BE8-EC2828C3B2E4}"/>
          </ac:picMkLst>
        </pc:picChg>
      </pc:sldChg>
      <pc:sldChg chg="addSp modSp add mod">
        <pc:chgData name="Natalia Kostrzewa" userId="a28c5f14-52f9-4828-95d6-9e1b0af35f82" providerId="ADAL" clId="{35B1258B-57A2-42AC-BC20-E0F48E79F512}" dt="2026-08-28T13:18:08.471" v="661" actId="27614"/>
        <pc:sldMkLst>
          <pc:docMk/>
          <pc:sldMk cId="1601588430" sldId="2147479872"/>
        </pc:sldMkLst>
        <pc:spChg chg="mod">
          <ac:chgData name="Natalia Kostrzewa" userId="a28c5f14-52f9-4828-95d6-9e1b0af35f82" providerId="ADAL" clId="{35B1258B-57A2-42AC-BC20-E0F48E79F512}" dt="2026-08-28T13:17:47.534" v="657" actId="962"/>
          <ac:spMkLst>
            <pc:docMk/>
            <pc:sldMk cId="1601588430" sldId="2147479872"/>
            <ac:spMk id="4" creationId="{3CAE3482-5731-B632-C946-BEC382DB51EA}"/>
          </ac:spMkLst>
        </pc:spChg>
        <pc:spChg chg="mod">
          <ac:chgData name="Natalia Kostrzewa" userId="a28c5f14-52f9-4828-95d6-9e1b0af35f82" providerId="ADAL" clId="{35B1258B-57A2-42AC-BC20-E0F48E79F512}" dt="2026-08-28T10:23:50.226" v="134"/>
          <ac:spMkLst>
            <pc:docMk/>
            <pc:sldMk cId="1601588430" sldId="2147479872"/>
            <ac:spMk id="6" creationId="{0B2AF5ED-6F67-E9E7-E0CA-208CF3142690}"/>
          </ac:spMkLst>
        </pc:spChg>
        <pc:picChg chg="add mod">
          <ac:chgData name="Natalia Kostrzewa" userId="a28c5f14-52f9-4828-95d6-9e1b0af35f82" providerId="ADAL" clId="{35B1258B-57A2-42AC-BC20-E0F48E79F512}" dt="2026-08-28T13:18:08.471" v="661" actId="27614"/>
          <ac:picMkLst>
            <pc:docMk/>
            <pc:sldMk cId="1601588430" sldId="2147479872"/>
            <ac:picMk id="3" creationId="{66CCA4BF-C9CA-2FA1-3EED-58F577BA9DF9}"/>
          </ac:picMkLst>
        </pc:picChg>
      </pc:sldChg>
      <pc:sldChg chg="addSp modSp add mod">
        <pc:chgData name="Natalia Kostrzewa" userId="a28c5f14-52f9-4828-95d6-9e1b0af35f82" providerId="ADAL" clId="{35B1258B-57A2-42AC-BC20-E0F48E79F512}" dt="2026-08-28T13:18:45.731" v="667" actId="27614"/>
        <pc:sldMkLst>
          <pc:docMk/>
          <pc:sldMk cId="3280129457" sldId="2147479873"/>
        </pc:sldMkLst>
        <pc:spChg chg="mod">
          <ac:chgData name="Natalia Kostrzewa" userId="a28c5f14-52f9-4828-95d6-9e1b0af35f82" providerId="ADAL" clId="{35B1258B-57A2-42AC-BC20-E0F48E79F512}" dt="2026-08-28T13:18:08.471" v="662" actId="962"/>
          <ac:spMkLst>
            <pc:docMk/>
            <pc:sldMk cId="3280129457" sldId="2147479873"/>
            <ac:spMk id="4" creationId="{B598B0DA-3DDD-2591-8259-2044472C6148}"/>
          </ac:spMkLst>
        </pc:spChg>
        <pc:spChg chg="mod">
          <ac:chgData name="Natalia Kostrzewa" userId="a28c5f14-52f9-4828-95d6-9e1b0af35f82" providerId="ADAL" clId="{35B1258B-57A2-42AC-BC20-E0F48E79F512}" dt="2026-08-28T10:24:16.875" v="146" actId="115"/>
          <ac:spMkLst>
            <pc:docMk/>
            <pc:sldMk cId="3280129457" sldId="2147479873"/>
            <ac:spMk id="6" creationId="{9E1E6DD3-A611-7458-3413-0F2B1C8EBD35}"/>
          </ac:spMkLst>
        </pc:spChg>
        <pc:picChg chg="add mod">
          <ac:chgData name="Natalia Kostrzewa" userId="a28c5f14-52f9-4828-95d6-9e1b0af35f82" providerId="ADAL" clId="{35B1258B-57A2-42AC-BC20-E0F48E79F512}" dt="2026-08-28T13:18:45.731" v="667" actId="27614"/>
          <ac:picMkLst>
            <pc:docMk/>
            <pc:sldMk cId="3280129457" sldId="2147479873"/>
            <ac:picMk id="3" creationId="{08BAC589-3336-9A7C-9DAD-0D2C92D735D4}"/>
          </ac:picMkLst>
        </pc:picChg>
      </pc:sldChg>
      <pc:sldChg chg="addSp modSp add mod">
        <pc:chgData name="Natalia Kostrzewa" userId="a28c5f14-52f9-4828-95d6-9e1b0af35f82" providerId="ADAL" clId="{35B1258B-57A2-42AC-BC20-E0F48E79F512}" dt="2026-08-28T13:19:09.427" v="671" actId="27614"/>
        <pc:sldMkLst>
          <pc:docMk/>
          <pc:sldMk cId="778328657" sldId="2147479875"/>
        </pc:sldMkLst>
        <pc:spChg chg="mod">
          <ac:chgData name="Natalia Kostrzewa" userId="a28c5f14-52f9-4828-95d6-9e1b0af35f82" providerId="ADAL" clId="{35B1258B-57A2-42AC-BC20-E0F48E79F512}" dt="2026-08-28T10:26:22.669" v="147"/>
          <ac:spMkLst>
            <pc:docMk/>
            <pc:sldMk cId="778328657" sldId="2147479875"/>
            <ac:spMk id="4" creationId="{16C621B5-CB24-354B-C39F-5BA55D851F01}"/>
          </ac:spMkLst>
        </pc:spChg>
        <pc:spChg chg="mod">
          <ac:chgData name="Natalia Kostrzewa" userId="a28c5f14-52f9-4828-95d6-9e1b0af35f82" providerId="ADAL" clId="{35B1258B-57A2-42AC-BC20-E0F48E79F512}" dt="2026-08-28T10:26:27.586" v="148"/>
          <ac:spMkLst>
            <pc:docMk/>
            <pc:sldMk cId="778328657" sldId="2147479875"/>
            <ac:spMk id="6" creationId="{5B5189A6-5AF2-E3B9-CD2C-081DAE0C13C4}"/>
          </ac:spMkLst>
        </pc:spChg>
        <pc:picChg chg="add mod">
          <ac:chgData name="Natalia Kostrzewa" userId="a28c5f14-52f9-4828-95d6-9e1b0af35f82" providerId="ADAL" clId="{35B1258B-57A2-42AC-BC20-E0F48E79F512}" dt="2026-08-28T13:19:09.427" v="671" actId="27614"/>
          <ac:picMkLst>
            <pc:docMk/>
            <pc:sldMk cId="778328657" sldId="2147479875"/>
            <ac:picMk id="3" creationId="{7B2ECF86-25EC-9B45-BD84-B2D71CBF2A62}"/>
          </ac:picMkLst>
        </pc:picChg>
      </pc:sldChg>
      <pc:sldChg chg="addSp modSp add mod">
        <pc:chgData name="Natalia Kostrzewa" userId="a28c5f14-52f9-4828-95d6-9e1b0af35f82" providerId="ADAL" clId="{35B1258B-57A2-42AC-BC20-E0F48E79F512}" dt="2026-08-28T13:20:17.186" v="685" actId="27614"/>
        <pc:sldMkLst>
          <pc:docMk/>
          <pc:sldMk cId="1592632507" sldId="2147479876"/>
        </pc:sldMkLst>
        <pc:spChg chg="mod">
          <ac:chgData name="Natalia Kostrzewa" userId="a28c5f14-52f9-4828-95d6-9e1b0af35f82" providerId="ADAL" clId="{35B1258B-57A2-42AC-BC20-E0F48E79F512}" dt="2026-08-28T10:26:34.838" v="149"/>
          <ac:spMkLst>
            <pc:docMk/>
            <pc:sldMk cId="1592632507" sldId="2147479876"/>
            <ac:spMk id="4" creationId="{25093430-0AF6-853D-3237-4DBA875A58D7}"/>
          </ac:spMkLst>
        </pc:spChg>
        <pc:spChg chg="mod">
          <ac:chgData name="Natalia Kostrzewa" userId="a28c5f14-52f9-4828-95d6-9e1b0af35f82" providerId="ADAL" clId="{35B1258B-57A2-42AC-BC20-E0F48E79F512}" dt="2026-08-28T10:26:41.449" v="152" actId="20577"/>
          <ac:spMkLst>
            <pc:docMk/>
            <pc:sldMk cId="1592632507" sldId="2147479876"/>
            <ac:spMk id="6" creationId="{0A4C9119-0860-F08A-1893-6D3DBE0CA0F4}"/>
          </ac:spMkLst>
        </pc:spChg>
        <pc:picChg chg="add mod">
          <ac:chgData name="Natalia Kostrzewa" userId="a28c5f14-52f9-4828-95d6-9e1b0af35f82" providerId="ADAL" clId="{35B1258B-57A2-42AC-BC20-E0F48E79F512}" dt="2026-08-28T13:20:17.186" v="685" actId="27614"/>
          <ac:picMkLst>
            <pc:docMk/>
            <pc:sldMk cId="1592632507" sldId="2147479876"/>
            <ac:picMk id="3" creationId="{0D9B71A7-92A3-82BD-A011-923D74CDD168}"/>
          </ac:picMkLst>
        </pc:picChg>
      </pc:sldChg>
      <pc:sldChg chg="addSp modSp add mod">
        <pc:chgData name="Natalia Kostrzewa" userId="a28c5f14-52f9-4828-95d6-9e1b0af35f82" providerId="ADAL" clId="{35B1258B-57A2-42AC-BC20-E0F48E79F512}" dt="2026-08-28T13:20:25.757" v="689" actId="1076"/>
        <pc:sldMkLst>
          <pc:docMk/>
          <pc:sldMk cId="3757986402" sldId="2147479877"/>
        </pc:sldMkLst>
        <pc:spChg chg="mod">
          <ac:chgData name="Natalia Kostrzewa" userId="a28c5f14-52f9-4828-95d6-9e1b0af35f82" providerId="ADAL" clId="{35B1258B-57A2-42AC-BC20-E0F48E79F512}" dt="2026-08-28T10:26:47.036" v="153"/>
          <ac:spMkLst>
            <pc:docMk/>
            <pc:sldMk cId="3757986402" sldId="2147479877"/>
            <ac:spMk id="4" creationId="{E681E03D-2A45-E492-75E3-C9F1F14F6A31}"/>
          </ac:spMkLst>
        </pc:spChg>
        <pc:spChg chg="mod">
          <ac:chgData name="Natalia Kostrzewa" userId="a28c5f14-52f9-4828-95d6-9e1b0af35f82" providerId="ADAL" clId="{35B1258B-57A2-42AC-BC20-E0F48E79F512}" dt="2026-08-28T10:26:51.218" v="154"/>
          <ac:spMkLst>
            <pc:docMk/>
            <pc:sldMk cId="3757986402" sldId="2147479877"/>
            <ac:spMk id="6" creationId="{5C154AA5-C58D-DF2D-D29C-B5E964A6EB61}"/>
          </ac:spMkLst>
        </pc:spChg>
        <pc:picChg chg="add mod">
          <ac:chgData name="Natalia Kostrzewa" userId="a28c5f14-52f9-4828-95d6-9e1b0af35f82" providerId="ADAL" clId="{35B1258B-57A2-42AC-BC20-E0F48E79F512}" dt="2026-08-28T13:20:25.757" v="689" actId="1076"/>
          <ac:picMkLst>
            <pc:docMk/>
            <pc:sldMk cId="3757986402" sldId="2147479877"/>
            <ac:picMk id="2" creationId="{50E19C3E-E02D-880B-660D-B9F6201A43F4}"/>
          </ac:picMkLst>
        </pc:picChg>
      </pc:sldChg>
      <pc:sldChg chg="addSp modSp add mod">
        <pc:chgData name="Natalia Kostrzewa" userId="a28c5f14-52f9-4828-95d6-9e1b0af35f82" providerId="ADAL" clId="{35B1258B-57A2-42AC-BC20-E0F48E79F512}" dt="2026-08-28T13:21:16.655" v="693" actId="27614"/>
        <pc:sldMkLst>
          <pc:docMk/>
          <pc:sldMk cId="302911247" sldId="2147479878"/>
        </pc:sldMkLst>
        <pc:spChg chg="mod">
          <ac:chgData name="Natalia Kostrzewa" userId="a28c5f14-52f9-4828-95d6-9e1b0af35f82" providerId="ADAL" clId="{35B1258B-57A2-42AC-BC20-E0F48E79F512}" dt="2026-08-28T10:27:05.473" v="155"/>
          <ac:spMkLst>
            <pc:docMk/>
            <pc:sldMk cId="302911247" sldId="2147479878"/>
            <ac:spMk id="4" creationId="{7DB30FA5-8D37-F0CA-1C2C-1E42C116B1E5}"/>
          </ac:spMkLst>
        </pc:spChg>
        <pc:spChg chg="mod">
          <ac:chgData name="Natalia Kostrzewa" userId="a28c5f14-52f9-4828-95d6-9e1b0af35f82" providerId="ADAL" clId="{35B1258B-57A2-42AC-BC20-E0F48E79F512}" dt="2026-08-28T10:27:13.375" v="158" actId="20577"/>
          <ac:spMkLst>
            <pc:docMk/>
            <pc:sldMk cId="302911247" sldId="2147479878"/>
            <ac:spMk id="6" creationId="{D0D7C401-A6A5-2332-F084-C3F0DA685015}"/>
          </ac:spMkLst>
        </pc:spChg>
        <pc:picChg chg="add mod">
          <ac:chgData name="Natalia Kostrzewa" userId="a28c5f14-52f9-4828-95d6-9e1b0af35f82" providerId="ADAL" clId="{35B1258B-57A2-42AC-BC20-E0F48E79F512}" dt="2026-08-28T13:21:16.655" v="693" actId="27614"/>
          <ac:picMkLst>
            <pc:docMk/>
            <pc:sldMk cId="302911247" sldId="2147479878"/>
            <ac:picMk id="3" creationId="{5832C1EF-DAE2-D71B-B67C-B508B798E269}"/>
          </ac:picMkLst>
        </pc:picChg>
      </pc:sldChg>
      <pc:sldChg chg="addSp delSp modSp add mod">
        <pc:chgData name="Natalia Kostrzewa" userId="a28c5f14-52f9-4828-95d6-9e1b0af35f82" providerId="ADAL" clId="{35B1258B-57A2-42AC-BC20-E0F48E79F512}" dt="2026-08-28T10:32:02.609" v="221" actId="478"/>
        <pc:sldMkLst>
          <pc:docMk/>
          <pc:sldMk cId="1338426936" sldId="2147479879"/>
        </pc:sldMkLst>
        <pc:spChg chg="mod">
          <ac:chgData name="Natalia Kostrzewa" userId="a28c5f14-52f9-4828-95d6-9e1b0af35f82" providerId="ADAL" clId="{35B1258B-57A2-42AC-BC20-E0F48E79F512}" dt="2026-08-28T10:27:18.695" v="159"/>
          <ac:spMkLst>
            <pc:docMk/>
            <pc:sldMk cId="1338426936" sldId="2147479879"/>
            <ac:spMk id="4" creationId="{5F2C3CEE-CCEB-49A2-9C5A-48430003DFBB}"/>
          </ac:spMkLst>
        </pc:spChg>
        <pc:spChg chg="mod">
          <ac:chgData name="Natalia Kostrzewa" userId="a28c5f14-52f9-4828-95d6-9e1b0af35f82" providerId="ADAL" clId="{35B1258B-57A2-42AC-BC20-E0F48E79F512}" dt="2026-08-28T10:27:24.529" v="160"/>
          <ac:spMkLst>
            <pc:docMk/>
            <pc:sldMk cId="1338426936" sldId="2147479879"/>
            <ac:spMk id="6" creationId="{DCFC4890-E8E0-7DB4-81BC-22CBEC8E28F4}"/>
          </ac:spMkLst>
        </pc:spChg>
      </pc:sldChg>
      <pc:sldChg chg="addSp modSp add mod">
        <pc:chgData name="Natalia Kostrzewa" userId="a28c5f14-52f9-4828-95d6-9e1b0af35f82" providerId="ADAL" clId="{35B1258B-57A2-42AC-BC20-E0F48E79F512}" dt="2026-08-28T13:21:53.284" v="697" actId="27614"/>
        <pc:sldMkLst>
          <pc:docMk/>
          <pc:sldMk cId="2053529037" sldId="2147479880"/>
        </pc:sldMkLst>
        <pc:spChg chg="mod">
          <ac:chgData name="Natalia Kostrzewa" userId="a28c5f14-52f9-4828-95d6-9e1b0af35f82" providerId="ADAL" clId="{35B1258B-57A2-42AC-BC20-E0F48E79F512}" dt="2026-08-28T10:27:29.505" v="161"/>
          <ac:spMkLst>
            <pc:docMk/>
            <pc:sldMk cId="2053529037" sldId="2147479880"/>
            <ac:spMk id="4" creationId="{CFA65B6E-1021-A574-41F9-CD2FB8FED293}"/>
          </ac:spMkLst>
        </pc:spChg>
        <pc:spChg chg="mod">
          <ac:chgData name="Natalia Kostrzewa" userId="a28c5f14-52f9-4828-95d6-9e1b0af35f82" providerId="ADAL" clId="{35B1258B-57A2-42AC-BC20-E0F48E79F512}" dt="2026-08-28T10:27:35.993" v="163" actId="20577"/>
          <ac:spMkLst>
            <pc:docMk/>
            <pc:sldMk cId="2053529037" sldId="2147479880"/>
            <ac:spMk id="6" creationId="{889AFC2C-5AD0-E0C4-B466-38D23AA210F4}"/>
          </ac:spMkLst>
        </pc:spChg>
        <pc:picChg chg="add mod">
          <ac:chgData name="Natalia Kostrzewa" userId="a28c5f14-52f9-4828-95d6-9e1b0af35f82" providerId="ADAL" clId="{35B1258B-57A2-42AC-BC20-E0F48E79F512}" dt="2026-08-28T13:21:53.284" v="697" actId="27614"/>
          <ac:picMkLst>
            <pc:docMk/>
            <pc:sldMk cId="2053529037" sldId="2147479880"/>
            <ac:picMk id="3" creationId="{A94696A7-BE83-3526-22A3-3CE68EDC2B73}"/>
          </ac:picMkLst>
        </pc:picChg>
      </pc:sldChg>
      <pc:sldChg chg="addSp modSp add mod">
        <pc:chgData name="Natalia Kostrzewa" userId="a28c5f14-52f9-4828-95d6-9e1b0af35f82" providerId="ADAL" clId="{35B1258B-57A2-42AC-BC20-E0F48E79F512}" dt="2026-08-28T13:23:33.068" v="701" actId="27614"/>
        <pc:sldMkLst>
          <pc:docMk/>
          <pc:sldMk cId="2829439844" sldId="2147479881"/>
        </pc:sldMkLst>
        <pc:spChg chg="mod">
          <ac:chgData name="Natalia Kostrzewa" userId="a28c5f14-52f9-4828-95d6-9e1b0af35f82" providerId="ADAL" clId="{35B1258B-57A2-42AC-BC20-E0F48E79F512}" dt="2026-08-28T10:27:45.713" v="164"/>
          <ac:spMkLst>
            <pc:docMk/>
            <pc:sldMk cId="2829439844" sldId="2147479881"/>
            <ac:spMk id="4" creationId="{890EA746-9799-DA7F-69EB-24B3F3A242A7}"/>
          </ac:spMkLst>
        </pc:spChg>
        <pc:spChg chg="mod">
          <ac:chgData name="Natalia Kostrzewa" userId="a28c5f14-52f9-4828-95d6-9e1b0af35f82" providerId="ADAL" clId="{35B1258B-57A2-42AC-BC20-E0F48E79F512}" dt="2026-08-28T10:28:11.487" v="172" actId="20577"/>
          <ac:spMkLst>
            <pc:docMk/>
            <pc:sldMk cId="2829439844" sldId="2147479881"/>
            <ac:spMk id="6" creationId="{900AC8C9-9CA6-85C4-6EC1-B7BAAD3590A3}"/>
          </ac:spMkLst>
        </pc:spChg>
        <pc:picChg chg="add mod">
          <ac:chgData name="Natalia Kostrzewa" userId="a28c5f14-52f9-4828-95d6-9e1b0af35f82" providerId="ADAL" clId="{35B1258B-57A2-42AC-BC20-E0F48E79F512}" dt="2026-08-28T13:23:33.068" v="701" actId="27614"/>
          <ac:picMkLst>
            <pc:docMk/>
            <pc:sldMk cId="2829439844" sldId="2147479881"/>
            <ac:picMk id="3" creationId="{AF92C965-6461-A8A3-4D6E-FD9FBA0BE09B}"/>
          </ac:picMkLst>
        </pc:picChg>
      </pc:sldChg>
      <pc:sldChg chg="addSp modSp add mod">
        <pc:chgData name="Natalia Kostrzewa" userId="a28c5f14-52f9-4828-95d6-9e1b0af35f82" providerId="ADAL" clId="{35B1258B-57A2-42AC-BC20-E0F48E79F512}" dt="2026-08-28T13:24:12.828" v="706" actId="962"/>
        <pc:sldMkLst>
          <pc:docMk/>
          <pc:sldMk cId="706758831" sldId="2147479882"/>
        </pc:sldMkLst>
        <pc:spChg chg="mod">
          <ac:chgData name="Natalia Kostrzewa" userId="a28c5f14-52f9-4828-95d6-9e1b0af35f82" providerId="ADAL" clId="{35B1258B-57A2-42AC-BC20-E0F48E79F512}" dt="2026-08-28T10:28:19.659" v="174" actId="27636"/>
          <ac:spMkLst>
            <pc:docMk/>
            <pc:sldMk cId="706758831" sldId="2147479882"/>
            <ac:spMk id="4" creationId="{10AB5943-15A4-A69F-6A90-E477E63B2355}"/>
          </ac:spMkLst>
        </pc:spChg>
        <pc:spChg chg="mod">
          <ac:chgData name="Natalia Kostrzewa" userId="a28c5f14-52f9-4828-95d6-9e1b0af35f82" providerId="ADAL" clId="{35B1258B-57A2-42AC-BC20-E0F48E79F512}" dt="2026-08-28T10:28:30.100" v="176" actId="113"/>
          <ac:spMkLst>
            <pc:docMk/>
            <pc:sldMk cId="706758831" sldId="2147479882"/>
            <ac:spMk id="6" creationId="{23779732-631A-A7EB-A783-B56737D50F02}"/>
          </ac:spMkLst>
        </pc:spChg>
        <pc:picChg chg="add mod">
          <ac:chgData name="Natalia Kostrzewa" userId="a28c5f14-52f9-4828-95d6-9e1b0af35f82" providerId="ADAL" clId="{35B1258B-57A2-42AC-BC20-E0F48E79F512}" dt="2026-08-28T13:24:12.828" v="706" actId="962"/>
          <ac:picMkLst>
            <pc:docMk/>
            <pc:sldMk cId="706758831" sldId="2147479882"/>
            <ac:picMk id="3" creationId="{2656CD3C-2F46-A04F-88C1-1F2DA8718E2C}"/>
          </ac:picMkLst>
        </pc:picChg>
      </pc:sldChg>
      <pc:sldChg chg="addSp modSp add mod">
        <pc:chgData name="Natalia Kostrzewa" userId="a28c5f14-52f9-4828-95d6-9e1b0af35f82" providerId="ADAL" clId="{35B1258B-57A2-42AC-BC20-E0F48E79F512}" dt="2026-08-28T13:25:04.472" v="710" actId="1076"/>
        <pc:sldMkLst>
          <pc:docMk/>
          <pc:sldMk cId="2067875618" sldId="2147479883"/>
        </pc:sldMkLst>
        <pc:spChg chg="mod">
          <ac:chgData name="Natalia Kostrzewa" userId="a28c5f14-52f9-4828-95d6-9e1b0af35f82" providerId="ADAL" clId="{35B1258B-57A2-42AC-BC20-E0F48E79F512}" dt="2026-08-28T10:28:41.861" v="177"/>
          <ac:spMkLst>
            <pc:docMk/>
            <pc:sldMk cId="2067875618" sldId="2147479883"/>
            <ac:spMk id="4" creationId="{17006E19-8AA0-B4E2-BC03-306FBE837E39}"/>
          </ac:spMkLst>
        </pc:spChg>
        <pc:spChg chg="mod">
          <ac:chgData name="Natalia Kostrzewa" userId="a28c5f14-52f9-4828-95d6-9e1b0af35f82" providerId="ADAL" clId="{35B1258B-57A2-42AC-BC20-E0F48E79F512}" dt="2026-08-28T10:28:46.642" v="178"/>
          <ac:spMkLst>
            <pc:docMk/>
            <pc:sldMk cId="2067875618" sldId="2147479883"/>
            <ac:spMk id="6" creationId="{3EB4F59C-97D4-DD7F-452F-B25EDCC09531}"/>
          </ac:spMkLst>
        </pc:spChg>
        <pc:picChg chg="add mod">
          <ac:chgData name="Natalia Kostrzewa" userId="a28c5f14-52f9-4828-95d6-9e1b0af35f82" providerId="ADAL" clId="{35B1258B-57A2-42AC-BC20-E0F48E79F512}" dt="2026-08-28T13:25:04.472" v="710" actId="1076"/>
          <ac:picMkLst>
            <pc:docMk/>
            <pc:sldMk cId="2067875618" sldId="2147479883"/>
            <ac:picMk id="2" creationId="{8F480562-96E3-8455-F6B2-0453195AE57F}"/>
          </ac:picMkLst>
        </pc:picChg>
      </pc:sldChg>
      <pc:sldChg chg="addSp delSp modSp add mod">
        <pc:chgData name="Natalia Kostrzewa" userId="a28c5f14-52f9-4828-95d6-9e1b0af35f82" providerId="ADAL" clId="{35B1258B-57A2-42AC-BC20-E0F48E79F512}" dt="2026-08-28T13:25:55.089" v="714" actId="27614"/>
        <pc:sldMkLst>
          <pc:docMk/>
          <pc:sldMk cId="1381786743" sldId="2147479884"/>
        </pc:sldMkLst>
        <pc:spChg chg="add del mod">
          <ac:chgData name="Natalia Kostrzewa" userId="a28c5f14-52f9-4828-95d6-9e1b0af35f82" providerId="ADAL" clId="{35B1258B-57A2-42AC-BC20-E0F48E79F512}" dt="2026-08-28T10:29:11.866" v="209"/>
          <ac:spMkLst>
            <pc:docMk/>
            <pc:sldMk cId="1381786743" sldId="2147479884"/>
            <ac:spMk id="3" creationId="{A666BB1C-6BDE-426C-5279-03739590E8DE}"/>
          </ac:spMkLst>
        </pc:spChg>
        <pc:spChg chg="add mod">
          <ac:chgData name="Natalia Kostrzewa" userId="a28c5f14-52f9-4828-95d6-9e1b0af35f82" providerId="ADAL" clId="{35B1258B-57A2-42AC-BC20-E0F48E79F512}" dt="2026-08-28T10:29:16.874" v="210"/>
          <ac:spMkLst>
            <pc:docMk/>
            <pc:sldMk cId="1381786743" sldId="2147479884"/>
            <ac:spMk id="7" creationId="{39EBAA42-321E-FF1C-C2E6-4612DB026241}"/>
          </ac:spMkLst>
        </pc:spChg>
        <pc:picChg chg="add mod">
          <ac:chgData name="Natalia Kostrzewa" userId="a28c5f14-52f9-4828-95d6-9e1b0af35f82" providerId="ADAL" clId="{35B1258B-57A2-42AC-BC20-E0F48E79F512}" dt="2026-08-28T13:25:55.089" v="714" actId="27614"/>
          <ac:picMkLst>
            <pc:docMk/>
            <pc:sldMk cId="1381786743" sldId="2147479884"/>
            <ac:picMk id="9" creationId="{CA5BCB88-3612-EC0D-225E-0F4EC56BBE71}"/>
          </ac:picMkLst>
        </pc:picChg>
      </pc:sldChg>
      <pc:sldChg chg="addSp modSp add mod">
        <pc:chgData name="Natalia Kostrzewa" userId="a28c5f14-52f9-4828-95d6-9e1b0af35f82" providerId="ADAL" clId="{35B1258B-57A2-42AC-BC20-E0F48E79F512}" dt="2026-08-28T13:26:11.199" v="718" actId="27614"/>
        <pc:sldMkLst>
          <pc:docMk/>
          <pc:sldMk cId="1982054201" sldId="2147479885"/>
        </pc:sldMkLst>
        <pc:spChg chg="mod">
          <ac:chgData name="Natalia Kostrzewa" userId="a28c5f14-52f9-4828-95d6-9e1b0af35f82" providerId="ADAL" clId="{35B1258B-57A2-42AC-BC20-E0F48E79F512}" dt="2026-08-28T10:29:27.039" v="212"/>
          <ac:spMkLst>
            <pc:docMk/>
            <pc:sldMk cId="1982054201" sldId="2147479885"/>
            <ac:spMk id="3" creationId="{B5620AD7-9010-6E8C-492A-0781E3C0DDE0}"/>
          </ac:spMkLst>
        </pc:spChg>
        <pc:spChg chg="mod">
          <ac:chgData name="Natalia Kostrzewa" userId="a28c5f14-52f9-4828-95d6-9e1b0af35f82" providerId="ADAL" clId="{35B1258B-57A2-42AC-BC20-E0F48E79F512}" dt="2026-08-28T10:29:22.616" v="211"/>
          <ac:spMkLst>
            <pc:docMk/>
            <pc:sldMk cId="1982054201" sldId="2147479885"/>
            <ac:spMk id="7" creationId="{43FABA3E-BEE0-55DF-0B9C-736D80236AD8}"/>
          </ac:spMkLst>
        </pc:spChg>
        <pc:picChg chg="add mod">
          <ac:chgData name="Natalia Kostrzewa" userId="a28c5f14-52f9-4828-95d6-9e1b0af35f82" providerId="ADAL" clId="{35B1258B-57A2-42AC-BC20-E0F48E79F512}" dt="2026-08-28T13:26:11.199" v="718" actId="27614"/>
          <ac:picMkLst>
            <pc:docMk/>
            <pc:sldMk cId="1982054201" sldId="2147479885"/>
            <ac:picMk id="4" creationId="{D74215EB-76AC-E64B-7DEF-7D8534749C24}"/>
          </ac:picMkLst>
        </pc:picChg>
      </pc:sldChg>
      <pc:sldChg chg="addSp modSp add mod">
        <pc:chgData name="Natalia Kostrzewa" userId="a28c5f14-52f9-4828-95d6-9e1b0af35f82" providerId="ADAL" clId="{35B1258B-57A2-42AC-BC20-E0F48E79F512}" dt="2026-08-28T13:26:30.045" v="722" actId="27614"/>
        <pc:sldMkLst>
          <pc:docMk/>
          <pc:sldMk cId="636199347" sldId="2147479886"/>
        </pc:sldMkLst>
        <pc:spChg chg="mod">
          <ac:chgData name="Natalia Kostrzewa" userId="a28c5f14-52f9-4828-95d6-9e1b0af35f82" providerId="ADAL" clId="{35B1258B-57A2-42AC-BC20-E0F48E79F512}" dt="2026-08-28T10:29:31.373" v="213"/>
          <ac:spMkLst>
            <pc:docMk/>
            <pc:sldMk cId="636199347" sldId="2147479886"/>
            <ac:spMk id="3" creationId="{64BC699D-16E9-67CA-3E1F-8B218DDB592F}"/>
          </ac:spMkLst>
        </pc:spChg>
        <pc:spChg chg="mod">
          <ac:chgData name="Natalia Kostrzewa" userId="a28c5f14-52f9-4828-95d6-9e1b0af35f82" providerId="ADAL" clId="{35B1258B-57A2-42AC-BC20-E0F48E79F512}" dt="2026-08-28T10:29:34.543" v="214"/>
          <ac:spMkLst>
            <pc:docMk/>
            <pc:sldMk cId="636199347" sldId="2147479886"/>
            <ac:spMk id="7" creationId="{80BD90DF-DE4B-1701-99D4-061C3A7983C8}"/>
          </ac:spMkLst>
        </pc:spChg>
        <pc:picChg chg="add mod">
          <ac:chgData name="Natalia Kostrzewa" userId="a28c5f14-52f9-4828-95d6-9e1b0af35f82" providerId="ADAL" clId="{35B1258B-57A2-42AC-BC20-E0F48E79F512}" dt="2026-08-28T13:26:30.045" v="722" actId="27614"/>
          <ac:picMkLst>
            <pc:docMk/>
            <pc:sldMk cId="636199347" sldId="2147479886"/>
            <ac:picMk id="4" creationId="{E8F26FA0-AA52-9ED1-40E9-DE1053DE0928}"/>
          </ac:picMkLst>
        </pc:picChg>
      </pc:sldChg>
      <pc:sldChg chg="addSp modSp add mod">
        <pc:chgData name="Natalia Kostrzewa" userId="a28c5f14-52f9-4828-95d6-9e1b0af35f82" providerId="ADAL" clId="{35B1258B-57A2-42AC-BC20-E0F48E79F512}" dt="2026-08-28T13:26:43.739" v="726" actId="1076"/>
        <pc:sldMkLst>
          <pc:docMk/>
          <pc:sldMk cId="1249176016" sldId="2147479887"/>
        </pc:sldMkLst>
        <pc:spChg chg="mod">
          <ac:chgData name="Natalia Kostrzewa" userId="a28c5f14-52f9-4828-95d6-9e1b0af35f82" providerId="ADAL" clId="{35B1258B-57A2-42AC-BC20-E0F48E79F512}" dt="2026-08-28T10:29:46.908" v="215"/>
          <ac:spMkLst>
            <pc:docMk/>
            <pc:sldMk cId="1249176016" sldId="2147479887"/>
            <ac:spMk id="3" creationId="{C9AA5D99-2ABC-F2B0-413E-4C0268506ADC}"/>
          </ac:spMkLst>
        </pc:spChg>
        <pc:spChg chg="mod">
          <ac:chgData name="Natalia Kostrzewa" userId="a28c5f14-52f9-4828-95d6-9e1b0af35f82" providerId="ADAL" clId="{35B1258B-57A2-42AC-BC20-E0F48E79F512}" dt="2026-08-28T10:29:51.509" v="216"/>
          <ac:spMkLst>
            <pc:docMk/>
            <pc:sldMk cId="1249176016" sldId="2147479887"/>
            <ac:spMk id="7" creationId="{B93303A8-8A31-ACD2-D4F9-8D62DB647744}"/>
          </ac:spMkLst>
        </pc:spChg>
        <pc:picChg chg="add mod">
          <ac:chgData name="Natalia Kostrzewa" userId="a28c5f14-52f9-4828-95d6-9e1b0af35f82" providerId="ADAL" clId="{35B1258B-57A2-42AC-BC20-E0F48E79F512}" dt="2026-08-28T13:26:43.739" v="726" actId="1076"/>
          <ac:picMkLst>
            <pc:docMk/>
            <pc:sldMk cId="1249176016" sldId="2147479887"/>
            <ac:picMk id="2" creationId="{3EB2499C-3E8C-1CD9-4680-F00027B6301C}"/>
          </ac:picMkLst>
        </pc:picChg>
      </pc:sldChg>
      <pc:sldChg chg="modSp add mod">
        <pc:chgData name="Natalia Kostrzewa" userId="a28c5f14-52f9-4828-95d6-9e1b0af35f82" providerId="ADAL" clId="{35B1258B-57A2-42AC-BC20-E0F48E79F512}" dt="2026-08-28T10:37:09.292" v="242" actId="20577"/>
        <pc:sldMkLst>
          <pc:docMk/>
          <pc:sldMk cId="3139162662" sldId="2147479888"/>
        </pc:sldMkLst>
        <pc:spChg chg="mod">
          <ac:chgData name="Natalia Kostrzewa" userId="a28c5f14-52f9-4828-95d6-9e1b0af35f82" providerId="ADAL" clId="{35B1258B-57A2-42AC-BC20-E0F48E79F512}" dt="2026-08-28T10:36:47.463" v="237"/>
          <ac:spMkLst>
            <pc:docMk/>
            <pc:sldMk cId="3139162662" sldId="2147479888"/>
            <ac:spMk id="3" creationId="{84B11B4A-FF5A-BBF2-648E-310F03FFD4F5}"/>
          </ac:spMkLst>
        </pc:spChg>
        <pc:spChg chg="mod">
          <ac:chgData name="Natalia Kostrzewa" userId="a28c5f14-52f9-4828-95d6-9e1b0af35f82" providerId="ADAL" clId="{35B1258B-57A2-42AC-BC20-E0F48E79F512}" dt="2026-08-28T10:37:09.292" v="242" actId="20577"/>
          <ac:spMkLst>
            <pc:docMk/>
            <pc:sldMk cId="3139162662" sldId="2147479888"/>
            <ac:spMk id="7" creationId="{C1F0BD9F-A4BE-10AF-F43F-C94CEF5225EE}"/>
          </ac:spMkLst>
        </pc:spChg>
      </pc:sldChg>
      <pc:sldChg chg="addSp modSp add mod">
        <pc:chgData name="Natalia Kostrzewa" userId="a28c5f14-52f9-4828-95d6-9e1b0af35f82" providerId="ADAL" clId="{35B1258B-57A2-42AC-BC20-E0F48E79F512}" dt="2026-08-28T13:27:24.164" v="731" actId="27614"/>
        <pc:sldMkLst>
          <pc:docMk/>
          <pc:sldMk cId="3794619439" sldId="2147479889"/>
        </pc:sldMkLst>
        <pc:spChg chg="mod">
          <ac:chgData name="Natalia Kostrzewa" userId="a28c5f14-52f9-4828-95d6-9e1b0af35f82" providerId="ADAL" clId="{35B1258B-57A2-42AC-BC20-E0F48E79F512}" dt="2026-08-28T10:37:18.645" v="243"/>
          <ac:spMkLst>
            <pc:docMk/>
            <pc:sldMk cId="3794619439" sldId="2147479889"/>
            <ac:spMk id="3" creationId="{DFE39937-976F-B118-99FE-D6D9B966A9A7}"/>
          </ac:spMkLst>
        </pc:spChg>
        <pc:spChg chg="mod">
          <ac:chgData name="Natalia Kostrzewa" userId="a28c5f14-52f9-4828-95d6-9e1b0af35f82" providerId="ADAL" clId="{35B1258B-57A2-42AC-BC20-E0F48E79F512}" dt="2026-08-28T10:37:22.466" v="244"/>
          <ac:spMkLst>
            <pc:docMk/>
            <pc:sldMk cId="3794619439" sldId="2147479889"/>
            <ac:spMk id="7" creationId="{1E27B53B-C14B-60F2-66B3-FE2A7AC880D6}"/>
          </ac:spMkLst>
        </pc:spChg>
        <pc:picChg chg="add mod">
          <ac:chgData name="Natalia Kostrzewa" userId="a28c5f14-52f9-4828-95d6-9e1b0af35f82" providerId="ADAL" clId="{35B1258B-57A2-42AC-BC20-E0F48E79F512}" dt="2026-08-28T13:27:24.164" v="731" actId="27614"/>
          <ac:picMkLst>
            <pc:docMk/>
            <pc:sldMk cId="3794619439" sldId="2147479889"/>
            <ac:picMk id="4" creationId="{584ED0BB-DED8-712F-3675-E09C43A08B94}"/>
          </ac:picMkLst>
        </pc:picChg>
      </pc:sldChg>
      <pc:sldChg chg="modSp add mod">
        <pc:chgData name="Natalia Kostrzewa" userId="a28c5f14-52f9-4828-95d6-9e1b0af35f82" providerId="ADAL" clId="{35B1258B-57A2-42AC-BC20-E0F48E79F512}" dt="2026-08-28T10:38:03.517" v="263" actId="20577"/>
        <pc:sldMkLst>
          <pc:docMk/>
          <pc:sldMk cId="2698303276" sldId="2147479890"/>
        </pc:sldMkLst>
        <pc:spChg chg="mod">
          <ac:chgData name="Natalia Kostrzewa" userId="a28c5f14-52f9-4828-95d6-9e1b0af35f82" providerId="ADAL" clId="{35B1258B-57A2-42AC-BC20-E0F48E79F512}" dt="2026-08-28T10:37:30.651" v="245"/>
          <ac:spMkLst>
            <pc:docMk/>
            <pc:sldMk cId="2698303276" sldId="2147479890"/>
            <ac:spMk id="3" creationId="{6E3D813F-666F-CEA3-03E6-EC84A7807654}"/>
          </ac:spMkLst>
        </pc:spChg>
        <pc:spChg chg="mod">
          <ac:chgData name="Natalia Kostrzewa" userId="a28c5f14-52f9-4828-95d6-9e1b0af35f82" providerId="ADAL" clId="{35B1258B-57A2-42AC-BC20-E0F48E79F512}" dt="2026-08-28T10:38:03.517" v="263" actId="20577"/>
          <ac:spMkLst>
            <pc:docMk/>
            <pc:sldMk cId="2698303276" sldId="2147479890"/>
            <ac:spMk id="7" creationId="{D4B79AF4-1232-2542-12A1-6912942EB3A5}"/>
          </ac:spMkLst>
        </pc:spChg>
      </pc:sldChg>
      <pc:sldChg chg="addSp modSp add mod">
        <pc:chgData name="Natalia Kostrzewa" userId="a28c5f14-52f9-4828-95d6-9e1b0af35f82" providerId="ADAL" clId="{35B1258B-57A2-42AC-BC20-E0F48E79F512}" dt="2026-08-28T13:27:37.158" v="737" actId="1076"/>
        <pc:sldMkLst>
          <pc:docMk/>
          <pc:sldMk cId="4234580317" sldId="2147479891"/>
        </pc:sldMkLst>
        <pc:spChg chg="mod">
          <ac:chgData name="Natalia Kostrzewa" userId="a28c5f14-52f9-4828-95d6-9e1b0af35f82" providerId="ADAL" clId="{35B1258B-57A2-42AC-BC20-E0F48E79F512}" dt="2026-08-28T10:38:10.385" v="264"/>
          <ac:spMkLst>
            <pc:docMk/>
            <pc:sldMk cId="4234580317" sldId="2147479891"/>
            <ac:spMk id="3" creationId="{C9D50E5B-0E1F-E2F8-480A-845F6AEEA340}"/>
          </ac:spMkLst>
        </pc:spChg>
        <pc:spChg chg="mod">
          <ac:chgData name="Natalia Kostrzewa" userId="a28c5f14-52f9-4828-95d6-9e1b0af35f82" providerId="ADAL" clId="{35B1258B-57A2-42AC-BC20-E0F48E79F512}" dt="2026-08-28T10:38:16.052" v="265"/>
          <ac:spMkLst>
            <pc:docMk/>
            <pc:sldMk cId="4234580317" sldId="2147479891"/>
            <ac:spMk id="7" creationId="{6822DE07-A7CC-1E1F-9AA5-592EC5E9073E}"/>
          </ac:spMkLst>
        </pc:spChg>
        <pc:picChg chg="add mod">
          <ac:chgData name="Natalia Kostrzewa" userId="a28c5f14-52f9-4828-95d6-9e1b0af35f82" providerId="ADAL" clId="{35B1258B-57A2-42AC-BC20-E0F48E79F512}" dt="2026-08-28T13:27:37.158" v="737" actId="1076"/>
          <ac:picMkLst>
            <pc:docMk/>
            <pc:sldMk cId="4234580317" sldId="2147479891"/>
            <ac:picMk id="2" creationId="{090ABA09-8CF4-B31B-7D13-33CA03338CA1}"/>
          </ac:picMkLst>
        </pc:picChg>
      </pc:sldChg>
      <pc:sldChg chg="addSp modSp add mod">
        <pc:chgData name="Natalia Kostrzewa" userId="a28c5f14-52f9-4828-95d6-9e1b0af35f82" providerId="ADAL" clId="{35B1258B-57A2-42AC-BC20-E0F48E79F512}" dt="2026-08-28T13:27:53.416" v="743" actId="1076"/>
        <pc:sldMkLst>
          <pc:docMk/>
          <pc:sldMk cId="779586822" sldId="2147479892"/>
        </pc:sldMkLst>
        <pc:spChg chg="mod">
          <ac:chgData name="Natalia Kostrzewa" userId="a28c5f14-52f9-4828-95d6-9e1b0af35f82" providerId="ADAL" clId="{35B1258B-57A2-42AC-BC20-E0F48E79F512}" dt="2026-08-28T10:38:21.448" v="266"/>
          <ac:spMkLst>
            <pc:docMk/>
            <pc:sldMk cId="779586822" sldId="2147479892"/>
            <ac:spMk id="3" creationId="{BAC7211A-7D71-2A29-0FE6-E523C140518C}"/>
          </ac:spMkLst>
        </pc:spChg>
        <pc:spChg chg="mod">
          <ac:chgData name="Natalia Kostrzewa" userId="a28c5f14-52f9-4828-95d6-9e1b0af35f82" providerId="ADAL" clId="{35B1258B-57A2-42AC-BC20-E0F48E79F512}" dt="2026-08-28T10:38:26.530" v="268" actId="20577"/>
          <ac:spMkLst>
            <pc:docMk/>
            <pc:sldMk cId="779586822" sldId="2147479892"/>
            <ac:spMk id="7" creationId="{E1D22CB3-C4A0-625F-61AF-D428472910A8}"/>
          </ac:spMkLst>
        </pc:spChg>
        <pc:picChg chg="add mod">
          <ac:chgData name="Natalia Kostrzewa" userId="a28c5f14-52f9-4828-95d6-9e1b0af35f82" providerId="ADAL" clId="{35B1258B-57A2-42AC-BC20-E0F48E79F512}" dt="2026-08-28T13:27:53.416" v="743" actId="1076"/>
          <ac:picMkLst>
            <pc:docMk/>
            <pc:sldMk cId="779586822" sldId="2147479892"/>
            <ac:picMk id="2" creationId="{B07F56B4-174D-EC1D-D8BC-5089FA6B4539}"/>
          </ac:picMkLst>
        </pc:picChg>
      </pc:sldChg>
      <pc:sldChg chg="modSp add mod">
        <pc:chgData name="Natalia Kostrzewa" userId="a28c5f14-52f9-4828-95d6-9e1b0af35f82" providerId="ADAL" clId="{35B1258B-57A2-42AC-BC20-E0F48E79F512}" dt="2026-08-28T10:38:39.521" v="271" actId="20577"/>
        <pc:sldMkLst>
          <pc:docMk/>
          <pc:sldMk cId="4050749110" sldId="2147479893"/>
        </pc:sldMkLst>
        <pc:spChg chg="mod">
          <ac:chgData name="Natalia Kostrzewa" userId="a28c5f14-52f9-4828-95d6-9e1b0af35f82" providerId="ADAL" clId="{35B1258B-57A2-42AC-BC20-E0F48E79F512}" dt="2026-08-28T10:38:34.821" v="269"/>
          <ac:spMkLst>
            <pc:docMk/>
            <pc:sldMk cId="4050749110" sldId="2147479893"/>
            <ac:spMk id="3" creationId="{975F5BBA-8B33-D9AB-0E3E-0409E353F781}"/>
          </ac:spMkLst>
        </pc:spChg>
        <pc:spChg chg="mod">
          <ac:chgData name="Natalia Kostrzewa" userId="a28c5f14-52f9-4828-95d6-9e1b0af35f82" providerId="ADAL" clId="{35B1258B-57A2-42AC-BC20-E0F48E79F512}" dt="2026-08-28T10:38:39.521" v="271" actId="20577"/>
          <ac:spMkLst>
            <pc:docMk/>
            <pc:sldMk cId="4050749110" sldId="2147479893"/>
            <ac:spMk id="7" creationId="{6F7E615A-943A-AE8A-A9EE-22CF84A8FADF}"/>
          </ac:spMkLst>
        </pc:spChg>
      </pc:sldChg>
      <pc:sldChg chg="addSp modSp add mod">
        <pc:chgData name="Natalia Kostrzewa" userId="a28c5f14-52f9-4828-95d6-9e1b0af35f82" providerId="ADAL" clId="{35B1258B-57A2-42AC-BC20-E0F48E79F512}" dt="2026-08-28T10:41:28.209" v="301" actId="14100"/>
        <pc:sldMkLst>
          <pc:docMk/>
          <pc:sldMk cId="1148718612" sldId="2147479894"/>
        </pc:sldMkLst>
        <pc:spChg chg="mod">
          <ac:chgData name="Natalia Kostrzewa" userId="a28c5f14-52f9-4828-95d6-9e1b0af35f82" providerId="ADAL" clId="{35B1258B-57A2-42AC-BC20-E0F48E79F512}" dt="2026-08-28T10:39:11.279" v="277" actId="27636"/>
          <ac:spMkLst>
            <pc:docMk/>
            <pc:sldMk cId="1148718612" sldId="2147479894"/>
            <ac:spMk id="3" creationId="{109D3CFB-569E-C13C-CACC-BBFE93EB6694}"/>
          </ac:spMkLst>
        </pc:spChg>
        <pc:spChg chg="add mod">
          <ac:chgData name="Natalia Kostrzewa" userId="a28c5f14-52f9-4828-95d6-9e1b0af35f82" providerId="ADAL" clId="{35B1258B-57A2-42AC-BC20-E0F48E79F512}" dt="2026-08-28T10:41:28.209" v="301" actId="14100"/>
          <ac:spMkLst>
            <pc:docMk/>
            <pc:sldMk cId="1148718612" sldId="2147479894"/>
            <ac:spMk id="4" creationId="{C55E789C-8040-107C-4A13-A7213D6982D3}"/>
          </ac:spMkLst>
        </pc:spChg>
        <pc:spChg chg="mod">
          <ac:chgData name="Natalia Kostrzewa" userId="a28c5f14-52f9-4828-95d6-9e1b0af35f82" providerId="ADAL" clId="{35B1258B-57A2-42AC-BC20-E0F48E79F512}" dt="2026-08-28T10:41:18.325" v="296" actId="14100"/>
          <ac:spMkLst>
            <pc:docMk/>
            <pc:sldMk cId="1148718612" sldId="2147479894"/>
            <ac:spMk id="7" creationId="{C4987FC2-CAB9-64FD-2602-A26FE7ED5060}"/>
          </ac:spMkLst>
        </pc:spChg>
      </pc:sldChg>
      <pc:sldChg chg="addSp modSp add mod">
        <pc:chgData name="Natalia Kostrzewa" userId="a28c5f14-52f9-4828-95d6-9e1b0af35f82" providerId="ADAL" clId="{35B1258B-57A2-42AC-BC20-E0F48E79F512}" dt="2026-08-28T13:31:11.308" v="773" actId="27614"/>
        <pc:sldMkLst>
          <pc:docMk/>
          <pc:sldMk cId="410930186" sldId="2147479895"/>
        </pc:sldMkLst>
        <pc:spChg chg="mod">
          <ac:chgData name="Natalia Kostrzewa" userId="a28c5f14-52f9-4828-95d6-9e1b0af35f82" providerId="ADAL" clId="{35B1258B-57A2-42AC-BC20-E0F48E79F512}" dt="2026-08-28T10:39:45.507" v="287" actId="27636"/>
          <ac:spMkLst>
            <pc:docMk/>
            <pc:sldMk cId="410930186" sldId="2147479895"/>
            <ac:spMk id="3" creationId="{908792D5-9054-CA6B-E293-A2CB1E3C21F4}"/>
          </ac:spMkLst>
        </pc:spChg>
        <pc:spChg chg="mod">
          <ac:chgData name="Natalia Kostrzewa" userId="a28c5f14-52f9-4828-95d6-9e1b0af35f82" providerId="ADAL" clId="{35B1258B-57A2-42AC-BC20-E0F48E79F512}" dt="2026-08-28T10:39:49.796" v="288" actId="12"/>
          <ac:spMkLst>
            <pc:docMk/>
            <pc:sldMk cId="410930186" sldId="2147479895"/>
            <ac:spMk id="7" creationId="{02EDAD10-AB95-8363-C23F-18D6FCDAA2A6}"/>
          </ac:spMkLst>
        </pc:spChg>
        <pc:picChg chg="add mod">
          <ac:chgData name="Natalia Kostrzewa" userId="a28c5f14-52f9-4828-95d6-9e1b0af35f82" providerId="ADAL" clId="{35B1258B-57A2-42AC-BC20-E0F48E79F512}" dt="2026-08-28T13:31:11.308" v="773" actId="27614"/>
          <ac:picMkLst>
            <pc:docMk/>
            <pc:sldMk cId="410930186" sldId="2147479895"/>
            <ac:picMk id="4" creationId="{CEC110D0-7976-2C5A-43B4-617C33E9CE4F}"/>
          </ac:picMkLst>
        </pc:picChg>
      </pc:sldChg>
      <pc:sldChg chg="addSp modSp add mod">
        <pc:chgData name="Natalia Kostrzewa" userId="a28c5f14-52f9-4828-95d6-9e1b0af35f82" providerId="ADAL" clId="{35B1258B-57A2-42AC-BC20-E0F48E79F512}" dt="2026-08-28T10:44:15.305" v="375" actId="27636"/>
        <pc:sldMkLst>
          <pc:docMk/>
          <pc:sldMk cId="3907158933" sldId="2147479896"/>
        </pc:sldMkLst>
        <pc:spChg chg="add mod">
          <ac:chgData name="Natalia Kostrzewa" userId="a28c5f14-52f9-4828-95d6-9e1b0af35f82" providerId="ADAL" clId="{35B1258B-57A2-42AC-BC20-E0F48E79F512}" dt="2026-08-28T10:43:52.472" v="359" actId="14100"/>
          <ac:spMkLst>
            <pc:docMk/>
            <pc:sldMk cId="3907158933" sldId="2147479896"/>
            <ac:spMk id="2" creationId="{07805D91-7B9B-145E-EF57-87582FF3C64E}"/>
          </ac:spMkLst>
        </pc:spChg>
        <pc:spChg chg="mod">
          <ac:chgData name="Natalia Kostrzewa" userId="a28c5f14-52f9-4828-95d6-9e1b0af35f82" providerId="ADAL" clId="{35B1258B-57A2-42AC-BC20-E0F48E79F512}" dt="2026-08-28T10:41:54.776" v="302"/>
          <ac:spMkLst>
            <pc:docMk/>
            <pc:sldMk cId="3907158933" sldId="2147479896"/>
            <ac:spMk id="3" creationId="{1F395882-5A23-9EF3-39B8-4DF6BC5E7E42}"/>
          </ac:spMkLst>
        </pc:spChg>
        <pc:spChg chg="mod">
          <ac:chgData name="Natalia Kostrzewa" userId="a28c5f14-52f9-4828-95d6-9e1b0af35f82" providerId="ADAL" clId="{35B1258B-57A2-42AC-BC20-E0F48E79F512}" dt="2026-08-28T10:44:15.305" v="375" actId="27636"/>
          <ac:spMkLst>
            <pc:docMk/>
            <pc:sldMk cId="3907158933" sldId="2147479896"/>
            <ac:spMk id="7" creationId="{BCC1C8A7-8A0D-C6DA-5390-A5B9F262080C}"/>
          </ac:spMkLst>
        </pc:spChg>
      </pc:sldChg>
      <pc:sldChg chg="addSp delSp modSp add mod setBg">
        <pc:chgData name="Natalia Kostrzewa" userId="a28c5f14-52f9-4828-95d6-9e1b0af35f82" providerId="ADAL" clId="{35B1258B-57A2-42AC-BC20-E0F48E79F512}" dt="2026-08-28T10:32:48.995" v="236" actId="1076"/>
        <pc:sldMkLst>
          <pc:docMk/>
          <pc:sldMk cId="878758273" sldId="2147479910"/>
        </pc:sldMkLst>
        <pc:picChg chg="mod">
          <ac:chgData name="Natalia Kostrzewa" userId="a28c5f14-52f9-4828-95d6-9e1b0af35f82" providerId="ADAL" clId="{35B1258B-57A2-42AC-BC20-E0F48E79F512}" dt="2026-08-28T10:32:48.995" v="236" actId="1076"/>
          <ac:picMkLst>
            <pc:docMk/>
            <pc:sldMk cId="878758273" sldId="2147479910"/>
            <ac:picMk id="3" creationId="{22D56F1A-57ED-5E59-5A3F-C9A62DD01821}"/>
          </ac:picMkLst>
        </pc:picChg>
      </pc:sldChg>
      <pc:sldChg chg="addSp modSp add mod">
        <pc:chgData name="Natalia Kostrzewa" userId="a28c5f14-52f9-4828-95d6-9e1b0af35f82" providerId="ADAL" clId="{35B1258B-57A2-42AC-BC20-E0F48E79F512}" dt="2026-08-28T13:28:36.542" v="747" actId="14100"/>
        <pc:sldMkLst>
          <pc:docMk/>
          <pc:sldMk cId="4076276492" sldId="2147479911"/>
        </pc:sldMkLst>
        <pc:spChg chg="mod">
          <ac:chgData name="Natalia Kostrzewa" userId="a28c5f14-52f9-4828-95d6-9e1b0af35f82" providerId="ADAL" clId="{35B1258B-57A2-42AC-BC20-E0F48E79F512}" dt="2026-08-28T13:05:11.535" v="390"/>
          <ac:spMkLst>
            <pc:docMk/>
            <pc:sldMk cId="4076276492" sldId="2147479911"/>
            <ac:spMk id="3" creationId="{9CE27EC4-0755-1684-638C-90353F5166CC}"/>
          </ac:spMkLst>
        </pc:spChg>
        <pc:spChg chg="mod">
          <ac:chgData name="Natalia Kostrzewa" userId="a28c5f14-52f9-4828-95d6-9e1b0af35f82" providerId="ADAL" clId="{35B1258B-57A2-42AC-BC20-E0F48E79F512}" dt="2026-08-28T13:05:15.558" v="391"/>
          <ac:spMkLst>
            <pc:docMk/>
            <pc:sldMk cId="4076276492" sldId="2147479911"/>
            <ac:spMk id="7" creationId="{CFAB5539-4677-9FD6-2364-9DB20E802701}"/>
          </ac:spMkLst>
        </pc:spChg>
        <pc:picChg chg="add mod">
          <ac:chgData name="Natalia Kostrzewa" userId="a28c5f14-52f9-4828-95d6-9e1b0af35f82" providerId="ADAL" clId="{35B1258B-57A2-42AC-BC20-E0F48E79F512}" dt="2026-08-28T13:28:36.542" v="747" actId="14100"/>
          <ac:picMkLst>
            <pc:docMk/>
            <pc:sldMk cId="4076276492" sldId="2147479911"/>
            <ac:picMk id="4" creationId="{622E37B6-237D-90A8-1694-623CFE05B8ED}"/>
          </ac:picMkLst>
        </pc:picChg>
      </pc:sldChg>
      <pc:sldChg chg="addSp delSp modSp add mod">
        <pc:chgData name="Natalia Kostrzewa" userId="a28c5f14-52f9-4828-95d6-9e1b0af35f82" providerId="ADAL" clId="{35B1258B-57A2-42AC-BC20-E0F48E79F512}" dt="2026-08-28T13:30:22.770" v="768" actId="20577"/>
        <pc:sldMkLst>
          <pc:docMk/>
          <pc:sldMk cId="2894062309" sldId="2147479912"/>
        </pc:sldMkLst>
        <pc:spChg chg="mod">
          <ac:chgData name="Natalia Kostrzewa" userId="a28c5f14-52f9-4828-95d6-9e1b0af35f82" providerId="ADAL" clId="{35B1258B-57A2-42AC-BC20-E0F48E79F512}" dt="2026-08-28T13:07:21.973" v="563" actId="20577"/>
          <ac:spMkLst>
            <pc:docMk/>
            <pc:sldMk cId="2894062309" sldId="2147479912"/>
            <ac:spMk id="3" creationId="{A5D23C0E-DE37-4D77-E007-4AFA03A94317}"/>
          </ac:spMkLst>
        </pc:spChg>
        <pc:spChg chg="mod">
          <ac:chgData name="Natalia Kostrzewa" userId="a28c5f14-52f9-4828-95d6-9e1b0af35f82" providerId="ADAL" clId="{35B1258B-57A2-42AC-BC20-E0F48E79F512}" dt="2026-08-28T13:30:22.770" v="768" actId="20577"/>
          <ac:spMkLst>
            <pc:docMk/>
            <pc:sldMk cId="2894062309" sldId="2147479912"/>
            <ac:spMk id="7" creationId="{30378FB9-DE2F-0060-9CA3-5A719D7AA8BC}"/>
          </ac:spMkLst>
        </pc:spChg>
        <pc:picChg chg="add mod">
          <ac:chgData name="Natalia Kostrzewa" userId="a28c5f14-52f9-4828-95d6-9e1b0af35f82" providerId="ADAL" clId="{35B1258B-57A2-42AC-BC20-E0F48E79F512}" dt="2026-08-28T13:30:20.743" v="762" actId="14100"/>
          <ac:picMkLst>
            <pc:docMk/>
            <pc:sldMk cId="2894062309" sldId="2147479912"/>
            <ac:picMk id="6" creationId="{EDF84E27-6FB9-0D4B-5B92-3EA39CA3E13B}"/>
          </ac:picMkLst>
        </pc:picChg>
      </pc:sldChg>
      <pc:sldChg chg="addSp modSp add mod">
        <pc:chgData name="Natalia Kostrzewa" userId="a28c5f14-52f9-4828-95d6-9e1b0af35f82" providerId="ADAL" clId="{35B1258B-57A2-42AC-BC20-E0F48E79F512}" dt="2026-08-28T13:30:09.426" v="754" actId="27614"/>
        <pc:sldMkLst>
          <pc:docMk/>
          <pc:sldMk cId="1769903912" sldId="2147479913"/>
        </pc:sldMkLst>
        <pc:spChg chg="mod">
          <ac:chgData name="Natalia Kostrzewa" userId="a28c5f14-52f9-4828-95d6-9e1b0af35f82" providerId="ADAL" clId="{35B1258B-57A2-42AC-BC20-E0F48E79F512}" dt="2026-08-28T13:07:25.158" v="566" actId="27636"/>
          <ac:spMkLst>
            <pc:docMk/>
            <pc:sldMk cId="1769903912" sldId="2147479913"/>
            <ac:spMk id="3" creationId="{BE8DA8CB-481C-304A-5C44-127BCD39A1C9}"/>
          </ac:spMkLst>
        </pc:spChg>
        <pc:spChg chg="mod">
          <ac:chgData name="Natalia Kostrzewa" userId="a28c5f14-52f9-4828-95d6-9e1b0af35f82" providerId="ADAL" clId="{35B1258B-57A2-42AC-BC20-E0F48E79F512}" dt="2026-08-28T13:07:04.448" v="560" actId="27636"/>
          <ac:spMkLst>
            <pc:docMk/>
            <pc:sldMk cId="1769903912" sldId="2147479913"/>
            <ac:spMk id="7" creationId="{B7DD6AA2-0DE9-B22D-0BB4-0CBBD6A57BAC}"/>
          </ac:spMkLst>
        </pc:spChg>
        <pc:picChg chg="add mod">
          <ac:chgData name="Natalia Kostrzewa" userId="a28c5f14-52f9-4828-95d6-9e1b0af35f82" providerId="ADAL" clId="{35B1258B-57A2-42AC-BC20-E0F48E79F512}" dt="2026-08-28T13:30:09.426" v="754" actId="27614"/>
          <ac:picMkLst>
            <pc:docMk/>
            <pc:sldMk cId="1769903912" sldId="2147479913"/>
            <ac:picMk id="4" creationId="{F7997B05-CC75-F396-B4DC-F618F2080B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DCFC7-75DE-4D95-82FE-6B091814DC43}"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8713-14CC-42E2-8203-8C57A59C2847}" type="slidenum">
              <a:rPr lang="en-US" smtClean="0"/>
              <a:t>‹#›</a:t>
            </a:fld>
            <a:endParaRPr lang="en-US"/>
          </a:p>
        </p:txBody>
      </p:sp>
    </p:spTree>
    <p:extLst>
      <p:ext uri="{BB962C8B-B14F-4D97-AF65-F5344CB8AC3E}">
        <p14:creationId xmlns:p14="http://schemas.microsoft.com/office/powerpoint/2010/main" val="662527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To nie jest obietnica osiągnięcia stanu psychologicznego "</a:t>
            </a:r>
            <a:r>
              <a:rPr lang="pl-PL" dirty="0" err="1"/>
              <a:t>flow</a:t>
            </a:r>
            <a:r>
              <a:rPr lang="pl-PL" dirty="0"/>
              <a:t>". To inspiracja do budowania zdrowych codziennych nawyków.</a:t>
            </a:r>
          </a:p>
        </p:txBody>
      </p:sp>
      <p:sp>
        <p:nvSpPr>
          <p:cNvPr id="4" name="Symbol zastępczy numeru slajdu 3"/>
          <p:cNvSpPr>
            <a:spLocks noGrp="1"/>
          </p:cNvSpPr>
          <p:nvPr>
            <p:ph type="sldNum" sz="quarter" idx="5"/>
          </p:nvPr>
        </p:nvSpPr>
        <p:spPr/>
        <p:txBody>
          <a:bodyPr/>
          <a:lstStyle/>
          <a:p>
            <a:fld id="{36428713-14CC-42E2-8203-8C57A59C2847}" type="slidenum">
              <a:rPr lang="en-US" smtClean="0"/>
              <a:t>7</a:t>
            </a:fld>
            <a:endParaRPr lang="en-US"/>
          </a:p>
        </p:txBody>
      </p:sp>
    </p:spTree>
    <p:extLst>
      <p:ext uri="{BB962C8B-B14F-4D97-AF65-F5344CB8AC3E}">
        <p14:creationId xmlns:p14="http://schemas.microsoft.com/office/powerpoint/2010/main" val="523678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3C3F-6773-3315-49AA-F3EC4DE483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397354-4179-F1BF-AD96-7CE6C3FC5BD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F26447-190C-06FC-C08C-794A3CC725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0CBC39C-ADF0-A116-86F2-437B8BBBB84D}"/>
              </a:ext>
            </a:extLst>
          </p:cNvPr>
          <p:cNvSpPr>
            <a:spLocks noGrp="1"/>
          </p:cNvSpPr>
          <p:nvPr>
            <p:ph type="sldNum" sz="quarter" idx="5"/>
          </p:nvPr>
        </p:nvSpPr>
        <p:spPr/>
        <p:txBody>
          <a:bodyPr/>
          <a:lstStyle/>
          <a:p>
            <a:fld id="{36428713-14CC-42E2-8203-8C57A59C2847}" type="slidenum">
              <a:rPr lang="en-US" smtClean="0"/>
              <a:t>16</a:t>
            </a:fld>
            <a:endParaRPr lang="en-US"/>
          </a:p>
        </p:txBody>
      </p:sp>
    </p:spTree>
    <p:extLst>
      <p:ext uri="{BB962C8B-B14F-4D97-AF65-F5344CB8AC3E}">
        <p14:creationId xmlns:p14="http://schemas.microsoft.com/office/powerpoint/2010/main" val="121291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A9CE-7812-E830-16C7-6E00DA0333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178818-AE4D-1B96-EFF5-798D817684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2FB0B67-266C-5B99-323E-E5C3A8A4587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C59F80-25E2-4A56-96A7-82AE6CDF44AF}"/>
              </a:ext>
            </a:extLst>
          </p:cNvPr>
          <p:cNvSpPr>
            <a:spLocks noGrp="1"/>
          </p:cNvSpPr>
          <p:nvPr>
            <p:ph type="sldNum" sz="quarter" idx="5"/>
          </p:nvPr>
        </p:nvSpPr>
        <p:spPr/>
        <p:txBody>
          <a:bodyPr/>
          <a:lstStyle/>
          <a:p>
            <a:fld id="{36428713-14CC-42E2-8203-8C57A59C2847}" type="slidenum">
              <a:rPr lang="en-US" smtClean="0"/>
              <a:t>17</a:t>
            </a:fld>
            <a:endParaRPr lang="en-US"/>
          </a:p>
        </p:txBody>
      </p:sp>
    </p:spTree>
    <p:extLst>
      <p:ext uri="{BB962C8B-B14F-4D97-AF65-F5344CB8AC3E}">
        <p14:creationId xmlns:p14="http://schemas.microsoft.com/office/powerpoint/2010/main" val="602168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DB7A-88DD-020A-1B05-07FA6498E4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32009C-69A7-68F5-B777-D5D58298CF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EF8A465-E808-B200-37BA-0FEDD42E98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C2B03A-E86F-F0F3-C24E-69A868E45F4B}"/>
              </a:ext>
            </a:extLst>
          </p:cNvPr>
          <p:cNvSpPr>
            <a:spLocks noGrp="1"/>
          </p:cNvSpPr>
          <p:nvPr>
            <p:ph type="sldNum" sz="quarter" idx="5"/>
          </p:nvPr>
        </p:nvSpPr>
        <p:spPr/>
        <p:txBody>
          <a:bodyPr/>
          <a:lstStyle/>
          <a:p>
            <a:fld id="{36428713-14CC-42E2-8203-8C57A59C2847}" type="slidenum">
              <a:rPr lang="en-US" smtClean="0"/>
              <a:t>18</a:t>
            </a:fld>
            <a:endParaRPr lang="en-US"/>
          </a:p>
        </p:txBody>
      </p:sp>
    </p:spTree>
    <p:extLst>
      <p:ext uri="{BB962C8B-B14F-4D97-AF65-F5344CB8AC3E}">
        <p14:creationId xmlns:p14="http://schemas.microsoft.com/office/powerpoint/2010/main" val="212745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E972-24EB-A5DF-1E78-8F1BC64BEB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C6EA5D-3F69-AB7F-D775-EE700DA3DB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43906C-0D7D-AC15-851D-FDC95790A0C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D0C5EC0-C09F-E897-BE51-3CE1EACA0625}"/>
              </a:ext>
            </a:extLst>
          </p:cNvPr>
          <p:cNvSpPr>
            <a:spLocks noGrp="1"/>
          </p:cNvSpPr>
          <p:nvPr>
            <p:ph type="sldNum" sz="quarter" idx="5"/>
          </p:nvPr>
        </p:nvSpPr>
        <p:spPr/>
        <p:txBody>
          <a:bodyPr/>
          <a:lstStyle/>
          <a:p>
            <a:fld id="{36428713-14CC-42E2-8203-8C57A59C2847}" type="slidenum">
              <a:rPr lang="en-US" smtClean="0"/>
              <a:t>19</a:t>
            </a:fld>
            <a:endParaRPr lang="en-US"/>
          </a:p>
        </p:txBody>
      </p:sp>
    </p:spTree>
    <p:extLst>
      <p:ext uri="{BB962C8B-B14F-4D97-AF65-F5344CB8AC3E}">
        <p14:creationId xmlns:p14="http://schemas.microsoft.com/office/powerpoint/2010/main" val="1253197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CF910-39B0-E406-77E5-E2195B3D0C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E0DA23-E048-660E-7C35-FA7B1668AF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5149F9-B464-9522-5100-D3A4F556E8E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27D952-AB52-D3B2-83CD-3690FF44F6A5}"/>
              </a:ext>
            </a:extLst>
          </p:cNvPr>
          <p:cNvSpPr>
            <a:spLocks noGrp="1"/>
          </p:cNvSpPr>
          <p:nvPr>
            <p:ph type="sldNum" sz="quarter" idx="5"/>
          </p:nvPr>
        </p:nvSpPr>
        <p:spPr/>
        <p:txBody>
          <a:bodyPr/>
          <a:lstStyle/>
          <a:p>
            <a:fld id="{36428713-14CC-42E2-8203-8C57A59C2847}" type="slidenum">
              <a:rPr lang="en-US" smtClean="0"/>
              <a:t>20</a:t>
            </a:fld>
            <a:endParaRPr lang="en-US"/>
          </a:p>
        </p:txBody>
      </p:sp>
    </p:spTree>
    <p:extLst>
      <p:ext uri="{BB962C8B-B14F-4D97-AF65-F5344CB8AC3E}">
        <p14:creationId xmlns:p14="http://schemas.microsoft.com/office/powerpoint/2010/main" val="382370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ECACE-C221-B8D5-1EAE-783F2943F9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F19760-B306-1725-3AFE-6B6C3667719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FB53EE3-3F29-4840-0455-4496E55F4D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78CB7B5-79C5-A880-21A6-6F77DECFA0D6}"/>
              </a:ext>
            </a:extLst>
          </p:cNvPr>
          <p:cNvSpPr>
            <a:spLocks noGrp="1"/>
          </p:cNvSpPr>
          <p:nvPr>
            <p:ph type="sldNum" sz="quarter" idx="5"/>
          </p:nvPr>
        </p:nvSpPr>
        <p:spPr/>
        <p:txBody>
          <a:bodyPr/>
          <a:lstStyle/>
          <a:p>
            <a:fld id="{36428713-14CC-42E2-8203-8C57A59C2847}" type="slidenum">
              <a:rPr lang="en-US" smtClean="0"/>
              <a:t>21</a:t>
            </a:fld>
            <a:endParaRPr lang="en-US"/>
          </a:p>
        </p:txBody>
      </p:sp>
    </p:spTree>
    <p:extLst>
      <p:ext uri="{BB962C8B-B14F-4D97-AF65-F5344CB8AC3E}">
        <p14:creationId xmlns:p14="http://schemas.microsoft.com/office/powerpoint/2010/main" val="540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ADDA2-8375-1B24-B329-5D6521F2D1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AF76C2-D785-94F9-4B0E-FA35C9616F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D7F12E-04A9-6EC3-7502-3EBE3DE239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F0C234-9ED9-F05B-29AF-0BF3CD92403F}"/>
              </a:ext>
            </a:extLst>
          </p:cNvPr>
          <p:cNvSpPr>
            <a:spLocks noGrp="1"/>
          </p:cNvSpPr>
          <p:nvPr>
            <p:ph type="sldNum" sz="quarter" idx="5"/>
          </p:nvPr>
        </p:nvSpPr>
        <p:spPr/>
        <p:txBody>
          <a:bodyPr/>
          <a:lstStyle/>
          <a:p>
            <a:fld id="{36428713-14CC-42E2-8203-8C57A59C2847}" type="slidenum">
              <a:rPr lang="en-US" smtClean="0"/>
              <a:t>22</a:t>
            </a:fld>
            <a:endParaRPr lang="en-US"/>
          </a:p>
        </p:txBody>
      </p:sp>
    </p:spTree>
    <p:extLst>
      <p:ext uri="{BB962C8B-B14F-4D97-AF65-F5344CB8AC3E}">
        <p14:creationId xmlns:p14="http://schemas.microsoft.com/office/powerpoint/2010/main" val="531050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9C6D-7771-1BD6-FDD6-1F52479F34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3FB5220-963B-DB4B-08B2-C1A72B5099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EF14DFD-F47C-1795-F036-F4F583AD6F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D5CE6F-EAB7-BFA0-9DFE-F889EF4B4DB8}"/>
              </a:ext>
            </a:extLst>
          </p:cNvPr>
          <p:cNvSpPr>
            <a:spLocks noGrp="1"/>
          </p:cNvSpPr>
          <p:nvPr>
            <p:ph type="sldNum" sz="quarter" idx="5"/>
          </p:nvPr>
        </p:nvSpPr>
        <p:spPr/>
        <p:txBody>
          <a:bodyPr/>
          <a:lstStyle/>
          <a:p>
            <a:fld id="{36428713-14CC-42E2-8203-8C57A59C2847}" type="slidenum">
              <a:rPr lang="en-US" smtClean="0"/>
              <a:t>23</a:t>
            </a:fld>
            <a:endParaRPr lang="en-US"/>
          </a:p>
        </p:txBody>
      </p:sp>
    </p:spTree>
    <p:extLst>
      <p:ext uri="{BB962C8B-B14F-4D97-AF65-F5344CB8AC3E}">
        <p14:creationId xmlns:p14="http://schemas.microsoft.com/office/powerpoint/2010/main" val="3457422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F9E5F-D880-E814-00EA-F25005B1E6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7F3FF1-7AA2-8CE4-6FF7-A4BE2BB934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F55CB0-5918-B550-E4F9-84D4BDA7335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9C5E98-92FD-6088-6E52-FA722DD3F494}"/>
              </a:ext>
            </a:extLst>
          </p:cNvPr>
          <p:cNvSpPr>
            <a:spLocks noGrp="1"/>
          </p:cNvSpPr>
          <p:nvPr>
            <p:ph type="sldNum" sz="quarter" idx="5"/>
          </p:nvPr>
        </p:nvSpPr>
        <p:spPr/>
        <p:txBody>
          <a:bodyPr/>
          <a:lstStyle/>
          <a:p>
            <a:fld id="{36428713-14CC-42E2-8203-8C57A59C2847}" type="slidenum">
              <a:rPr lang="en-US" smtClean="0"/>
              <a:t>24</a:t>
            </a:fld>
            <a:endParaRPr lang="en-US"/>
          </a:p>
        </p:txBody>
      </p:sp>
    </p:spTree>
    <p:extLst>
      <p:ext uri="{BB962C8B-B14F-4D97-AF65-F5344CB8AC3E}">
        <p14:creationId xmlns:p14="http://schemas.microsoft.com/office/powerpoint/2010/main" val="1718066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3D71-BF17-B181-795E-1417E64132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475E11-82D5-3EBF-BF81-288209FB80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D1EF8B-914D-0E43-2E68-2603108CBF3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0E3709-D33D-E196-4E7D-451BCC8D45A6}"/>
              </a:ext>
            </a:extLst>
          </p:cNvPr>
          <p:cNvSpPr>
            <a:spLocks noGrp="1"/>
          </p:cNvSpPr>
          <p:nvPr>
            <p:ph type="sldNum" sz="quarter" idx="5"/>
          </p:nvPr>
        </p:nvSpPr>
        <p:spPr/>
        <p:txBody>
          <a:bodyPr/>
          <a:lstStyle/>
          <a:p>
            <a:fld id="{36428713-14CC-42E2-8203-8C57A59C2847}" type="slidenum">
              <a:rPr lang="en-US" smtClean="0"/>
              <a:t>25</a:t>
            </a:fld>
            <a:endParaRPr lang="en-US"/>
          </a:p>
        </p:txBody>
      </p:sp>
    </p:spTree>
    <p:extLst>
      <p:ext uri="{BB962C8B-B14F-4D97-AF65-F5344CB8AC3E}">
        <p14:creationId xmlns:p14="http://schemas.microsoft.com/office/powerpoint/2010/main" val="318536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A4BB0-E15E-ACE7-2235-2DE94CBBA8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8A2D33-9A8F-38F0-6807-23767C4FCE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F877D9-F712-F191-4CD6-BA3D69B3BC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2967FD-A0B3-A7E0-9F9A-4F758240B4CD}"/>
              </a:ext>
            </a:extLst>
          </p:cNvPr>
          <p:cNvSpPr>
            <a:spLocks noGrp="1"/>
          </p:cNvSpPr>
          <p:nvPr>
            <p:ph type="sldNum" sz="quarter" idx="5"/>
          </p:nvPr>
        </p:nvSpPr>
        <p:spPr/>
        <p:txBody>
          <a:bodyPr/>
          <a:lstStyle/>
          <a:p>
            <a:fld id="{36428713-14CC-42E2-8203-8C57A59C2847}" type="slidenum">
              <a:rPr lang="en-US" smtClean="0"/>
              <a:t>8</a:t>
            </a:fld>
            <a:endParaRPr lang="en-US"/>
          </a:p>
        </p:txBody>
      </p:sp>
    </p:spTree>
    <p:extLst>
      <p:ext uri="{BB962C8B-B14F-4D97-AF65-F5344CB8AC3E}">
        <p14:creationId xmlns:p14="http://schemas.microsoft.com/office/powerpoint/2010/main" val="1260137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DC04-ECDF-59E8-6251-FCA94D45FB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66473B-430E-4467-31D0-DBF24417382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64960A-6190-E14A-EF89-0F51E966A6C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E62077-9496-BF62-3B8B-D826AFDBD43F}"/>
              </a:ext>
            </a:extLst>
          </p:cNvPr>
          <p:cNvSpPr>
            <a:spLocks noGrp="1"/>
          </p:cNvSpPr>
          <p:nvPr>
            <p:ph type="sldNum" sz="quarter" idx="5"/>
          </p:nvPr>
        </p:nvSpPr>
        <p:spPr/>
        <p:txBody>
          <a:bodyPr/>
          <a:lstStyle/>
          <a:p>
            <a:fld id="{36428713-14CC-42E2-8203-8C57A59C2847}" type="slidenum">
              <a:rPr lang="en-US" smtClean="0"/>
              <a:t>26</a:t>
            </a:fld>
            <a:endParaRPr lang="en-US"/>
          </a:p>
        </p:txBody>
      </p:sp>
    </p:spTree>
    <p:extLst>
      <p:ext uri="{BB962C8B-B14F-4D97-AF65-F5344CB8AC3E}">
        <p14:creationId xmlns:p14="http://schemas.microsoft.com/office/powerpoint/2010/main" val="384571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7177-2A69-3333-B27F-66DA335C8A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80C516-77F8-EC26-F590-FFBC27547C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1D3E63-CC5F-CBAC-6FB1-5BC906C0FB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1A59F2-5F85-68CD-D4FF-2465A59059C2}"/>
              </a:ext>
            </a:extLst>
          </p:cNvPr>
          <p:cNvSpPr>
            <a:spLocks noGrp="1"/>
          </p:cNvSpPr>
          <p:nvPr>
            <p:ph type="sldNum" sz="quarter" idx="5"/>
          </p:nvPr>
        </p:nvSpPr>
        <p:spPr/>
        <p:txBody>
          <a:bodyPr/>
          <a:lstStyle/>
          <a:p>
            <a:fld id="{36428713-14CC-42E2-8203-8C57A59C2847}" type="slidenum">
              <a:rPr lang="en-US" smtClean="0"/>
              <a:t>27</a:t>
            </a:fld>
            <a:endParaRPr lang="en-US"/>
          </a:p>
        </p:txBody>
      </p:sp>
    </p:spTree>
    <p:extLst>
      <p:ext uri="{BB962C8B-B14F-4D97-AF65-F5344CB8AC3E}">
        <p14:creationId xmlns:p14="http://schemas.microsoft.com/office/powerpoint/2010/main" val="2561592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DD38-B8BF-CF24-80E7-5C115EDD15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FA048F-4074-9EE4-E24E-B434F7AF04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0466BA-E534-5029-47D8-C7E2110A39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167059-F86F-A92E-61BA-E0D0A5D15D9B}"/>
              </a:ext>
            </a:extLst>
          </p:cNvPr>
          <p:cNvSpPr>
            <a:spLocks noGrp="1"/>
          </p:cNvSpPr>
          <p:nvPr>
            <p:ph type="sldNum" sz="quarter" idx="5"/>
          </p:nvPr>
        </p:nvSpPr>
        <p:spPr/>
        <p:txBody>
          <a:bodyPr/>
          <a:lstStyle/>
          <a:p>
            <a:fld id="{36428713-14CC-42E2-8203-8C57A59C2847}" type="slidenum">
              <a:rPr lang="en-US" smtClean="0"/>
              <a:t>28</a:t>
            </a:fld>
            <a:endParaRPr lang="en-US"/>
          </a:p>
        </p:txBody>
      </p:sp>
    </p:spTree>
    <p:extLst>
      <p:ext uri="{BB962C8B-B14F-4D97-AF65-F5344CB8AC3E}">
        <p14:creationId xmlns:p14="http://schemas.microsoft.com/office/powerpoint/2010/main" val="2980720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58121-B2D0-8FEE-5B26-1FCB89B5D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E7E880-D91B-D39E-7B57-DA505E246A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2889C45-8745-F665-B2BB-FE28E046A8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885CC76-9F46-36EE-41DD-AC0AF7BD8C59}"/>
              </a:ext>
            </a:extLst>
          </p:cNvPr>
          <p:cNvSpPr>
            <a:spLocks noGrp="1"/>
          </p:cNvSpPr>
          <p:nvPr>
            <p:ph type="sldNum" sz="quarter" idx="5"/>
          </p:nvPr>
        </p:nvSpPr>
        <p:spPr/>
        <p:txBody>
          <a:bodyPr/>
          <a:lstStyle/>
          <a:p>
            <a:fld id="{36428713-14CC-42E2-8203-8C57A59C2847}" type="slidenum">
              <a:rPr lang="en-US" smtClean="0"/>
              <a:t>29</a:t>
            </a:fld>
            <a:endParaRPr lang="en-US"/>
          </a:p>
        </p:txBody>
      </p:sp>
    </p:spTree>
    <p:extLst>
      <p:ext uri="{BB962C8B-B14F-4D97-AF65-F5344CB8AC3E}">
        <p14:creationId xmlns:p14="http://schemas.microsoft.com/office/powerpoint/2010/main" val="3117855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C44D-41E6-5D92-7A21-FE2685CB71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DA2D69-E406-287A-5555-70AB9A4F24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93D5A0E-D8D7-CD77-49AE-D11828BC55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455EC5-0E52-26A4-B846-930272ACD562}"/>
              </a:ext>
            </a:extLst>
          </p:cNvPr>
          <p:cNvSpPr>
            <a:spLocks noGrp="1"/>
          </p:cNvSpPr>
          <p:nvPr>
            <p:ph type="sldNum" sz="quarter" idx="5"/>
          </p:nvPr>
        </p:nvSpPr>
        <p:spPr/>
        <p:txBody>
          <a:bodyPr/>
          <a:lstStyle/>
          <a:p>
            <a:fld id="{36428713-14CC-42E2-8203-8C57A59C2847}" type="slidenum">
              <a:rPr lang="en-US" smtClean="0"/>
              <a:t>30</a:t>
            </a:fld>
            <a:endParaRPr lang="en-US"/>
          </a:p>
        </p:txBody>
      </p:sp>
    </p:spTree>
    <p:extLst>
      <p:ext uri="{BB962C8B-B14F-4D97-AF65-F5344CB8AC3E}">
        <p14:creationId xmlns:p14="http://schemas.microsoft.com/office/powerpoint/2010/main" val="3115593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7EFD-10AB-B6C7-5F2C-E490999E4D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3CA678-FB46-C976-E6BD-B0F5BD9ED7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56EDD7-A2B2-75DC-B392-117C038D53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66E97A9-7FDD-BED5-07B7-C48585172F1E}"/>
              </a:ext>
            </a:extLst>
          </p:cNvPr>
          <p:cNvSpPr>
            <a:spLocks noGrp="1"/>
          </p:cNvSpPr>
          <p:nvPr>
            <p:ph type="sldNum" sz="quarter" idx="5"/>
          </p:nvPr>
        </p:nvSpPr>
        <p:spPr/>
        <p:txBody>
          <a:bodyPr/>
          <a:lstStyle/>
          <a:p>
            <a:fld id="{36428713-14CC-42E2-8203-8C57A59C2847}" type="slidenum">
              <a:rPr lang="en-US" smtClean="0"/>
              <a:t>31</a:t>
            </a:fld>
            <a:endParaRPr lang="en-US"/>
          </a:p>
        </p:txBody>
      </p:sp>
    </p:spTree>
    <p:extLst>
      <p:ext uri="{BB962C8B-B14F-4D97-AF65-F5344CB8AC3E}">
        <p14:creationId xmlns:p14="http://schemas.microsoft.com/office/powerpoint/2010/main" val="3701638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B939-077C-84B5-3A82-D915CB8C92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934615-A0D5-95F7-BE4B-30C7CC6C8F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47EB50-BD90-933F-0239-CCAE3B706D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543BFA7-F37E-B829-5E6A-AA2494B43440}"/>
              </a:ext>
            </a:extLst>
          </p:cNvPr>
          <p:cNvSpPr>
            <a:spLocks noGrp="1"/>
          </p:cNvSpPr>
          <p:nvPr>
            <p:ph type="sldNum" sz="quarter" idx="5"/>
          </p:nvPr>
        </p:nvSpPr>
        <p:spPr/>
        <p:txBody>
          <a:bodyPr/>
          <a:lstStyle/>
          <a:p>
            <a:fld id="{36428713-14CC-42E2-8203-8C57A59C2847}" type="slidenum">
              <a:rPr lang="en-US" smtClean="0"/>
              <a:t>32</a:t>
            </a:fld>
            <a:endParaRPr lang="en-US"/>
          </a:p>
        </p:txBody>
      </p:sp>
    </p:spTree>
    <p:extLst>
      <p:ext uri="{BB962C8B-B14F-4D97-AF65-F5344CB8AC3E}">
        <p14:creationId xmlns:p14="http://schemas.microsoft.com/office/powerpoint/2010/main" val="557059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93B31-13D9-A681-4F85-D106BD11A1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BB20C-7E58-54A4-975E-D81ADD52EC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32CB4-4BF5-313D-E3A4-CD2B1FDFB54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FFB7FD-C453-ED83-211D-DC45A73CC5E4}"/>
              </a:ext>
            </a:extLst>
          </p:cNvPr>
          <p:cNvSpPr>
            <a:spLocks noGrp="1"/>
          </p:cNvSpPr>
          <p:nvPr>
            <p:ph type="sldNum" sz="quarter" idx="5"/>
          </p:nvPr>
        </p:nvSpPr>
        <p:spPr/>
        <p:txBody>
          <a:bodyPr/>
          <a:lstStyle/>
          <a:p>
            <a:fld id="{36428713-14CC-42E2-8203-8C57A59C2847}" type="slidenum">
              <a:rPr lang="en-US" smtClean="0"/>
              <a:t>33</a:t>
            </a:fld>
            <a:endParaRPr lang="en-US"/>
          </a:p>
        </p:txBody>
      </p:sp>
    </p:spTree>
    <p:extLst>
      <p:ext uri="{BB962C8B-B14F-4D97-AF65-F5344CB8AC3E}">
        <p14:creationId xmlns:p14="http://schemas.microsoft.com/office/powerpoint/2010/main" val="1830406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FC07-8B59-1115-FFA4-5C092B9F9B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9E0085-2C22-DC1D-ACBA-C216B6A8C9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C5BFD8-8724-50FC-0EF8-BBADC07213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1F310F-3806-B6F6-BE63-159AEC48CA28}"/>
              </a:ext>
            </a:extLst>
          </p:cNvPr>
          <p:cNvSpPr>
            <a:spLocks noGrp="1"/>
          </p:cNvSpPr>
          <p:nvPr>
            <p:ph type="sldNum" sz="quarter" idx="5"/>
          </p:nvPr>
        </p:nvSpPr>
        <p:spPr/>
        <p:txBody>
          <a:bodyPr/>
          <a:lstStyle/>
          <a:p>
            <a:fld id="{36428713-14CC-42E2-8203-8C57A59C2847}" type="slidenum">
              <a:rPr lang="en-US" smtClean="0"/>
              <a:t>34</a:t>
            </a:fld>
            <a:endParaRPr lang="en-US"/>
          </a:p>
        </p:txBody>
      </p:sp>
    </p:spTree>
    <p:extLst>
      <p:ext uri="{BB962C8B-B14F-4D97-AF65-F5344CB8AC3E}">
        <p14:creationId xmlns:p14="http://schemas.microsoft.com/office/powerpoint/2010/main" val="343108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0449-91DC-B873-4B7B-1C32A87BD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0060E8-A08D-5CB2-3857-EB965ACA99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75D282-4A66-F4F9-A626-422521C49A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752A08-1079-CA70-95EB-60AC9073F775}"/>
              </a:ext>
            </a:extLst>
          </p:cNvPr>
          <p:cNvSpPr>
            <a:spLocks noGrp="1"/>
          </p:cNvSpPr>
          <p:nvPr>
            <p:ph type="sldNum" sz="quarter" idx="5"/>
          </p:nvPr>
        </p:nvSpPr>
        <p:spPr/>
        <p:txBody>
          <a:bodyPr/>
          <a:lstStyle/>
          <a:p>
            <a:fld id="{36428713-14CC-42E2-8203-8C57A59C2847}" type="slidenum">
              <a:rPr lang="en-US" smtClean="0"/>
              <a:t>35</a:t>
            </a:fld>
            <a:endParaRPr lang="en-US"/>
          </a:p>
        </p:txBody>
      </p:sp>
    </p:spTree>
    <p:extLst>
      <p:ext uri="{BB962C8B-B14F-4D97-AF65-F5344CB8AC3E}">
        <p14:creationId xmlns:p14="http://schemas.microsoft.com/office/powerpoint/2010/main" val="323975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754E-BCCC-0CE6-B360-00858FDC63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0A4DBC-5F11-2EC3-EF57-C960C8ABFB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19F587-26E5-C306-2EFC-F6EE8A1CB5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FA6008E-BEC5-5C61-168A-C5C1ACD318DC}"/>
              </a:ext>
            </a:extLst>
          </p:cNvPr>
          <p:cNvSpPr>
            <a:spLocks noGrp="1"/>
          </p:cNvSpPr>
          <p:nvPr>
            <p:ph type="sldNum" sz="quarter" idx="5"/>
          </p:nvPr>
        </p:nvSpPr>
        <p:spPr/>
        <p:txBody>
          <a:bodyPr/>
          <a:lstStyle/>
          <a:p>
            <a:fld id="{36428713-14CC-42E2-8203-8C57A59C2847}" type="slidenum">
              <a:rPr lang="en-US" smtClean="0"/>
              <a:t>9</a:t>
            </a:fld>
            <a:endParaRPr lang="en-US"/>
          </a:p>
        </p:txBody>
      </p:sp>
    </p:spTree>
    <p:extLst>
      <p:ext uri="{BB962C8B-B14F-4D97-AF65-F5344CB8AC3E}">
        <p14:creationId xmlns:p14="http://schemas.microsoft.com/office/powerpoint/2010/main" val="2481375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C4CA-41FF-9629-5B3B-84E897ED31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B5A1E2-0446-18BA-B39B-6DB8C7A1BB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200714-8246-EC2A-8E00-8740ED67F3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DB20180-CBF7-B8DF-D94B-62283662167C}"/>
              </a:ext>
            </a:extLst>
          </p:cNvPr>
          <p:cNvSpPr>
            <a:spLocks noGrp="1"/>
          </p:cNvSpPr>
          <p:nvPr>
            <p:ph type="sldNum" sz="quarter" idx="5"/>
          </p:nvPr>
        </p:nvSpPr>
        <p:spPr/>
        <p:txBody>
          <a:bodyPr/>
          <a:lstStyle/>
          <a:p>
            <a:fld id="{36428713-14CC-42E2-8203-8C57A59C2847}" type="slidenum">
              <a:rPr lang="en-US" smtClean="0"/>
              <a:t>36</a:t>
            </a:fld>
            <a:endParaRPr lang="en-US"/>
          </a:p>
        </p:txBody>
      </p:sp>
    </p:spTree>
    <p:extLst>
      <p:ext uri="{BB962C8B-B14F-4D97-AF65-F5344CB8AC3E}">
        <p14:creationId xmlns:p14="http://schemas.microsoft.com/office/powerpoint/2010/main" val="4280728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E981-E018-A11A-98E0-140C974F8A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3BC941-C5EE-32C5-F261-272C8FF693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7AEFF4-E0A2-C48B-1753-0CD09D27280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39E835-6808-6F6E-3199-B2FEE5BBA546}"/>
              </a:ext>
            </a:extLst>
          </p:cNvPr>
          <p:cNvSpPr>
            <a:spLocks noGrp="1"/>
          </p:cNvSpPr>
          <p:nvPr>
            <p:ph type="sldNum" sz="quarter" idx="5"/>
          </p:nvPr>
        </p:nvSpPr>
        <p:spPr/>
        <p:txBody>
          <a:bodyPr/>
          <a:lstStyle/>
          <a:p>
            <a:fld id="{36428713-14CC-42E2-8203-8C57A59C2847}" type="slidenum">
              <a:rPr lang="en-US" smtClean="0"/>
              <a:t>37</a:t>
            </a:fld>
            <a:endParaRPr lang="en-US"/>
          </a:p>
        </p:txBody>
      </p:sp>
    </p:spTree>
    <p:extLst>
      <p:ext uri="{BB962C8B-B14F-4D97-AF65-F5344CB8AC3E}">
        <p14:creationId xmlns:p14="http://schemas.microsoft.com/office/powerpoint/2010/main" val="4113503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F94A-B341-AE22-743E-94E76D8795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172BA6-746B-9DB4-1298-3891F3AD85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AA5B8C-916C-A8C0-756B-38DB661FBFD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F8142-0F58-5570-E382-9170CABBF908}"/>
              </a:ext>
            </a:extLst>
          </p:cNvPr>
          <p:cNvSpPr>
            <a:spLocks noGrp="1"/>
          </p:cNvSpPr>
          <p:nvPr>
            <p:ph type="sldNum" sz="quarter" idx="5"/>
          </p:nvPr>
        </p:nvSpPr>
        <p:spPr/>
        <p:txBody>
          <a:bodyPr/>
          <a:lstStyle/>
          <a:p>
            <a:fld id="{36428713-14CC-42E2-8203-8C57A59C2847}" type="slidenum">
              <a:rPr lang="en-US" smtClean="0"/>
              <a:t>38</a:t>
            </a:fld>
            <a:endParaRPr lang="en-US"/>
          </a:p>
        </p:txBody>
      </p:sp>
    </p:spTree>
    <p:extLst>
      <p:ext uri="{BB962C8B-B14F-4D97-AF65-F5344CB8AC3E}">
        <p14:creationId xmlns:p14="http://schemas.microsoft.com/office/powerpoint/2010/main" val="3283037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DDBAF-9B8D-5522-6325-81CB60668E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0AC326-A961-9326-675E-35F7BCE6C3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EDB6DC-FE2C-3B92-DCB5-5E2AB27164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E0237A9-2C0A-FDE8-BA82-EFD964639909}"/>
              </a:ext>
            </a:extLst>
          </p:cNvPr>
          <p:cNvSpPr>
            <a:spLocks noGrp="1"/>
          </p:cNvSpPr>
          <p:nvPr>
            <p:ph type="sldNum" sz="quarter" idx="5"/>
          </p:nvPr>
        </p:nvSpPr>
        <p:spPr/>
        <p:txBody>
          <a:bodyPr/>
          <a:lstStyle/>
          <a:p>
            <a:fld id="{36428713-14CC-42E2-8203-8C57A59C2847}" type="slidenum">
              <a:rPr lang="en-US" smtClean="0"/>
              <a:t>39</a:t>
            </a:fld>
            <a:endParaRPr lang="en-US"/>
          </a:p>
        </p:txBody>
      </p:sp>
    </p:spTree>
    <p:extLst>
      <p:ext uri="{BB962C8B-B14F-4D97-AF65-F5344CB8AC3E}">
        <p14:creationId xmlns:p14="http://schemas.microsoft.com/office/powerpoint/2010/main" val="159240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064A-279F-71AB-57ED-88EA265ECF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04DCB0-8539-BBBF-763B-21844AB2D7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92B4E48-A6D2-5F78-EE4C-976D93B9D96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1B2F3-B72B-429F-08AA-44FD026EFAA7}"/>
              </a:ext>
            </a:extLst>
          </p:cNvPr>
          <p:cNvSpPr>
            <a:spLocks noGrp="1"/>
          </p:cNvSpPr>
          <p:nvPr>
            <p:ph type="sldNum" sz="quarter" idx="5"/>
          </p:nvPr>
        </p:nvSpPr>
        <p:spPr/>
        <p:txBody>
          <a:bodyPr/>
          <a:lstStyle/>
          <a:p>
            <a:fld id="{36428713-14CC-42E2-8203-8C57A59C2847}" type="slidenum">
              <a:rPr lang="en-US" smtClean="0"/>
              <a:t>40</a:t>
            </a:fld>
            <a:endParaRPr lang="en-US"/>
          </a:p>
        </p:txBody>
      </p:sp>
    </p:spTree>
    <p:extLst>
      <p:ext uri="{BB962C8B-B14F-4D97-AF65-F5344CB8AC3E}">
        <p14:creationId xmlns:p14="http://schemas.microsoft.com/office/powerpoint/2010/main" val="53855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51CD-ED6B-604D-99D1-3367D5CD98C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1B0395-E97B-C11B-A8C7-7EBA30CCB9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1FE9A7-6149-8CAC-350D-9E73F8FB68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6B052D-E806-50E3-6174-DBD8579ADB7F}"/>
              </a:ext>
            </a:extLst>
          </p:cNvPr>
          <p:cNvSpPr>
            <a:spLocks noGrp="1"/>
          </p:cNvSpPr>
          <p:nvPr>
            <p:ph type="sldNum" sz="quarter" idx="5"/>
          </p:nvPr>
        </p:nvSpPr>
        <p:spPr/>
        <p:txBody>
          <a:bodyPr/>
          <a:lstStyle/>
          <a:p>
            <a:fld id="{36428713-14CC-42E2-8203-8C57A59C2847}" type="slidenum">
              <a:rPr lang="en-US" smtClean="0"/>
              <a:t>41</a:t>
            </a:fld>
            <a:endParaRPr lang="en-US"/>
          </a:p>
        </p:txBody>
      </p:sp>
    </p:spTree>
    <p:extLst>
      <p:ext uri="{BB962C8B-B14F-4D97-AF65-F5344CB8AC3E}">
        <p14:creationId xmlns:p14="http://schemas.microsoft.com/office/powerpoint/2010/main" val="4078446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F2EE-430F-DD65-B869-0619B277AE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FB32EF-5C43-315B-3C56-B7B7E508C1D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D1565E-E1E9-5F0D-8BE7-4F5DC1E705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F960C98-FC1B-0410-BD73-F48D44E3273D}"/>
              </a:ext>
            </a:extLst>
          </p:cNvPr>
          <p:cNvSpPr>
            <a:spLocks noGrp="1"/>
          </p:cNvSpPr>
          <p:nvPr>
            <p:ph type="sldNum" sz="quarter" idx="5"/>
          </p:nvPr>
        </p:nvSpPr>
        <p:spPr/>
        <p:txBody>
          <a:bodyPr/>
          <a:lstStyle/>
          <a:p>
            <a:fld id="{36428713-14CC-42E2-8203-8C57A59C2847}" type="slidenum">
              <a:rPr lang="en-US" smtClean="0"/>
              <a:t>42</a:t>
            </a:fld>
            <a:endParaRPr lang="en-US"/>
          </a:p>
        </p:txBody>
      </p:sp>
    </p:spTree>
    <p:extLst>
      <p:ext uri="{BB962C8B-B14F-4D97-AF65-F5344CB8AC3E}">
        <p14:creationId xmlns:p14="http://schemas.microsoft.com/office/powerpoint/2010/main" val="1665879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9058-4750-E7CA-FC23-610E55D5F8E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F575D80-F8CD-119B-625C-D86A9C4829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E8E172-D596-9E7D-7324-16B2CFC179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E984F0E-AD39-9C0C-C093-95F479067D63}"/>
              </a:ext>
            </a:extLst>
          </p:cNvPr>
          <p:cNvSpPr>
            <a:spLocks noGrp="1"/>
          </p:cNvSpPr>
          <p:nvPr>
            <p:ph type="sldNum" sz="quarter" idx="5"/>
          </p:nvPr>
        </p:nvSpPr>
        <p:spPr/>
        <p:txBody>
          <a:bodyPr/>
          <a:lstStyle/>
          <a:p>
            <a:fld id="{36428713-14CC-42E2-8203-8C57A59C2847}" type="slidenum">
              <a:rPr lang="en-US" smtClean="0"/>
              <a:t>43</a:t>
            </a:fld>
            <a:endParaRPr lang="en-US"/>
          </a:p>
        </p:txBody>
      </p:sp>
    </p:spTree>
    <p:extLst>
      <p:ext uri="{BB962C8B-B14F-4D97-AF65-F5344CB8AC3E}">
        <p14:creationId xmlns:p14="http://schemas.microsoft.com/office/powerpoint/2010/main" val="201849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7F713-3503-82D0-1CEC-888B76987B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D23B76-F53D-A56B-97F8-FD316BF48B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051374-446F-F345-63D9-640703325B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9FFD8D-1D6B-AFEC-CCB2-D52743D21CA5}"/>
              </a:ext>
            </a:extLst>
          </p:cNvPr>
          <p:cNvSpPr>
            <a:spLocks noGrp="1"/>
          </p:cNvSpPr>
          <p:nvPr>
            <p:ph type="sldNum" sz="quarter" idx="5"/>
          </p:nvPr>
        </p:nvSpPr>
        <p:spPr/>
        <p:txBody>
          <a:bodyPr/>
          <a:lstStyle/>
          <a:p>
            <a:fld id="{36428713-14CC-42E2-8203-8C57A59C2847}" type="slidenum">
              <a:rPr lang="en-US" smtClean="0"/>
              <a:t>10</a:t>
            </a:fld>
            <a:endParaRPr lang="en-US"/>
          </a:p>
        </p:txBody>
      </p:sp>
    </p:spTree>
    <p:extLst>
      <p:ext uri="{BB962C8B-B14F-4D97-AF65-F5344CB8AC3E}">
        <p14:creationId xmlns:p14="http://schemas.microsoft.com/office/powerpoint/2010/main" val="690192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D6ADE-B7BD-26DA-1021-BC13658441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761FE6-9B3A-D277-431C-2186F3A508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E0A344-4915-5227-E8A9-94BA75AA410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74F54BB-4E17-7298-27EF-70F86042248A}"/>
              </a:ext>
            </a:extLst>
          </p:cNvPr>
          <p:cNvSpPr>
            <a:spLocks noGrp="1"/>
          </p:cNvSpPr>
          <p:nvPr>
            <p:ph type="sldNum" sz="quarter" idx="5"/>
          </p:nvPr>
        </p:nvSpPr>
        <p:spPr/>
        <p:txBody>
          <a:bodyPr/>
          <a:lstStyle/>
          <a:p>
            <a:fld id="{36428713-14CC-42E2-8203-8C57A59C2847}" type="slidenum">
              <a:rPr lang="en-US" smtClean="0"/>
              <a:t>11</a:t>
            </a:fld>
            <a:endParaRPr lang="en-US"/>
          </a:p>
        </p:txBody>
      </p:sp>
    </p:spTree>
    <p:extLst>
      <p:ext uri="{BB962C8B-B14F-4D97-AF65-F5344CB8AC3E}">
        <p14:creationId xmlns:p14="http://schemas.microsoft.com/office/powerpoint/2010/main" val="541228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1BC9-8C47-D549-3903-22F64F9881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A02166-AAC4-A557-594F-E4B9800B45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F52C73-C7B1-E723-A098-E8A5324BFB5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03390F-EE4A-D46F-26C9-D884F52CF2C7}"/>
              </a:ext>
            </a:extLst>
          </p:cNvPr>
          <p:cNvSpPr>
            <a:spLocks noGrp="1"/>
          </p:cNvSpPr>
          <p:nvPr>
            <p:ph type="sldNum" sz="quarter" idx="5"/>
          </p:nvPr>
        </p:nvSpPr>
        <p:spPr/>
        <p:txBody>
          <a:bodyPr/>
          <a:lstStyle/>
          <a:p>
            <a:fld id="{36428713-14CC-42E2-8203-8C57A59C2847}" type="slidenum">
              <a:rPr lang="en-US" smtClean="0"/>
              <a:t>12</a:t>
            </a:fld>
            <a:endParaRPr lang="en-US"/>
          </a:p>
        </p:txBody>
      </p:sp>
    </p:spTree>
    <p:extLst>
      <p:ext uri="{BB962C8B-B14F-4D97-AF65-F5344CB8AC3E}">
        <p14:creationId xmlns:p14="http://schemas.microsoft.com/office/powerpoint/2010/main" val="223078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631E-797E-EFC4-7088-56DFDDAB8F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4E45E4-AC88-ACB6-2946-D4813FE1ED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C7CE72-C7CD-F070-248E-F0456F72EB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5F4C37-8B14-4F92-08BF-39F578BFBFAC}"/>
              </a:ext>
            </a:extLst>
          </p:cNvPr>
          <p:cNvSpPr>
            <a:spLocks noGrp="1"/>
          </p:cNvSpPr>
          <p:nvPr>
            <p:ph type="sldNum" sz="quarter" idx="5"/>
          </p:nvPr>
        </p:nvSpPr>
        <p:spPr/>
        <p:txBody>
          <a:bodyPr/>
          <a:lstStyle/>
          <a:p>
            <a:fld id="{36428713-14CC-42E2-8203-8C57A59C2847}" type="slidenum">
              <a:rPr lang="en-US" smtClean="0"/>
              <a:t>13</a:t>
            </a:fld>
            <a:endParaRPr lang="en-US"/>
          </a:p>
        </p:txBody>
      </p:sp>
    </p:spTree>
    <p:extLst>
      <p:ext uri="{BB962C8B-B14F-4D97-AF65-F5344CB8AC3E}">
        <p14:creationId xmlns:p14="http://schemas.microsoft.com/office/powerpoint/2010/main" val="745478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1E2-5BAC-465A-E985-045AEF81E9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AC34FB-A996-D26C-89E2-0B8B3DE21A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964BAE-B7AA-8353-F7FB-53150EE958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CEE117D-0AD3-DFF6-D9A5-BB5B39977ADF}"/>
              </a:ext>
            </a:extLst>
          </p:cNvPr>
          <p:cNvSpPr>
            <a:spLocks noGrp="1"/>
          </p:cNvSpPr>
          <p:nvPr>
            <p:ph type="sldNum" sz="quarter" idx="5"/>
          </p:nvPr>
        </p:nvSpPr>
        <p:spPr/>
        <p:txBody>
          <a:bodyPr/>
          <a:lstStyle/>
          <a:p>
            <a:fld id="{36428713-14CC-42E2-8203-8C57A59C2847}" type="slidenum">
              <a:rPr lang="en-US" smtClean="0"/>
              <a:t>14</a:t>
            </a:fld>
            <a:endParaRPr lang="en-US"/>
          </a:p>
        </p:txBody>
      </p:sp>
    </p:spTree>
    <p:extLst>
      <p:ext uri="{BB962C8B-B14F-4D97-AF65-F5344CB8AC3E}">
        <p14:creationId xmlns:p14="http://schemas.microsoft.com/office/powerpoint/2010/main" val="4109890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32EA2-C505-B3B5-CDCC-428093C8D8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7DC2B4-67DD-9ABE-6BBF-3FB76BD471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650095-D303-89D6-B2BF-36A12B343E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CB7370E-0D23-387B-F764-5415556BCD4D}"/>
              </a:ext>
            </a:extLst>
          </p:cNvPr>
          <p:cNvSpPr>
            <a:spLocks noGrp="1"/>
          </p:cNvSpPr>
          <p:nvPr>
            <p:ph type="sldNum" sz="quarter" idx="5"/>
          </p:nvPr>
        </p:nvSpPr>
        <p:spPr/>
        <p:txBody>
          <a:bodyPr/>
          <a:lstStyle/>
          <a:p>
            <a:fld id="{36428713-14CC-42E2-8203-8C57A59C2847}" type="slidenum">
              <a:rPr lang="en-US" smtClean="0"/>
              <a:t>15</a:t>
            </a:fld>
            <a:endParaRPr lang="en-US"/>
          </a:p>
        </p:txBody>
      </p:sp>
    </p:spTree>
    <p:extLst>
      <p:ext uri="{BB962C8B-B14F-4D97-AF65-F5344CB8AC3E}">
        <p14:creationId xmlns:p14="http://schemas.microsoft.com/office/powerpoint/2010/main" val="1585659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A2B4B1D-EF38-03BA-D444-F06596814479}"/>
              </a:ext>
            </a:extLst>
          </p:cNvPr>
          <p:cNvSpPr>
            <a:spLocks noGrp="1"/>
          </p:cNvSpPr>
          <p:nvPr>
            <p:ph type="dt" sz="half" idx="10"/>
          </p:nvPr>
        </p:nvSpPr>
        <p:spPr/>
        <p:txBody>
          <a:bodyPr/>
          <a:lstStyle>
            <a:lvl1pPr>
              <a:defRPr>
                <a:solidFill>
                  <a:schemeClr val="bg1"/>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1248C01B-ADC8-DD74-F228-C54D4E801F56}"/>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02A634D-CF7E-64F2-BEAE-6A1AF87B9159}"/>
              </a:ext>
            </a:extLst>
          </p:cNvPr>
          <p:cNvSpPr>
            <a:spLocks noGrp="1"/>
          </p:cNvSpPr>
          <p:nvPr>
            <p:ph type="sldNum" sz="quarter" idx="12"/>
          </p:nvPr>
        </p:nvSpPr>
        <p:spPr/>
        <p:txBody>
          <a:bodyPr/>
          <a:lstStyle>
            <a:lvl1pPr>
              <a:defRPr>
                <a:solidFill>
                  <a:schemeClr val="bg1"/>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2514232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78FB94D-1247-06C6-770F-FB7FFE292F0F}"/>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2507398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7893F0-051B-CDE1-03CA-726F828BD703}"/>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9494507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E3B319-632F-ACDC-CBFE-614A4EF7CFDD}"/>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91750003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4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7FF6F4-268F-BA89-FAE9-8EF694368EB0}"/>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6509085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8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CE1214-2C42-EDA9-040D-2DB44FBEE4C7}"/>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4165918444"/>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F667C-1328-2D57-487F-9A7B3FB15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2A85C2-37B1-AA76-D4C6-CE7C14FC3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EFDA30-D9C6-1C3C-001B-640750549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EE6B2E5F-FE76-E832-632E-FAA0002C3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D403FD-66CF-37CB-D8C5-1D8ACD1B5D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1857033922"/>
      </p:ext>
    </p:extLst>
  </p:cSld>
  <p:clrMap bg1="lt1" tx1="dk1" bg2="lt2" tx2="dk2" accent1="accent1" accent2="accent2" accent3="accent3" accent4="accent4" accent5="accent5" accent6="accent6" hlink="hlink" folHlink="folHlink"/>
  <p:sldLayoutIdLst>
    <p:sldLayoutId id="2147483671" r:id="rId1"/>
    <p:sldLayoutId id="2147483674" r:id="rId2"/>
    <p:sldLayoutId id="2147483679" r:id="rId3"/>
    <p:sldLayoutId id="2147483684" r:id="rId4"/>
    <p:sldLayoutId id="2147483689" r:id="rId5"/>
    <p:sldLayoutId id="2147483694" r:id="rId6"/>
  </p:sldLayoutIdLst>
  <p:transition/>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48868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79B6E-978E-16BD-F384-D9A2223F2D2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1EEA322-14F5-031B-ECA0-DB281961E4FC}"/>
              </a:ext>
            </a:extLst>
          </p:cNvPr>
          <p:cNvSpPr>
            <a:spLocks noGrp="1"/>
          </p:cNvSpPr>
          <p:nvPr>
            <p:ph type="title"/>
          </p:nvPr>
        </p:nvSpPr>
        <p:spPr/>
        <p:txBody>
          <a:bodyPr/>
          <a:lstStyle/>
          <a:p>
            <a:r>
              <a:rPr lang="pl-PL" dirty="0"/>
              <a:t>Kas </a:t>
            </a:r>
            <a:r>
              <a:rPr lang="pl-PL" dirty="0" err="1"/>
              <a:t>ir</a:t>
            </a:r>
            <a:r>
              <a:rPr lang="pl-PL" dirty="0"/>
              <a:t> </a:t>
            </a:r>
            <a:r>
              <a:rPr lang="pl-PL" dirty="0" err="1"/>
              <a:t>Solstic</a:t>
            </a:r>
            <a:r>
              <a:rPr lang="pl-PL" dirty="0"/>
              <a:t> Energy?</a:t>
            </a:r>
          </a:p>
        </p:txBody>
      </p:sp>
      <p:sp>
        <p:nvSpPr>
          <p:cNvPr id="6" name="Symbol zastępczy tekstu 5">
            <a:extLst>
              <a:ext uri="{FF2B5EF4-FFF2-40B4-BE49-F238E27FC236}">
                <a16:creationId xmlns:a16="http://schemas.microsoft.com/office/drawing/2014/main" id="{1F0BEBA1-1178-87DE-A6BA-9EE961C6BDC0}"/>
              </a:ext>
            </a:extLst>
          </p:cNvPr>
          <p:cNvSpPr>
            <a:spLocks noGrp="1"/>
          </p:cNvSpPr>
          <p:nvPr>
            <p:ph type="body" idx="1"/>
          </p:nvPr>
        </p:nvSpPr>
        <p:spPr/>
        <p:txBody>
          <a:bodyPr/>
          <a:lstStyle/>
          <a:p>
            <a:r>
              <a:rPr lang="pl-PL" dirty="0"/>
              <a:t>„</a:t>
            </a:r>
            <a:r>
              <a:rPr lang="pl-PL" dirty="0" err="1"/>
              <a:t>Solstic</a:t>
            </a:r>
            <a:r>
              <a:rPr lang="pl-PL" dirty="0"/>
              <a:t> Energy“ </a:t>
            </a:r>
            <a:r>
              <a:rPr lang="pl-PL" dirty="0" err="1"/>
              <a:t>ir</a:t>
            </a:r>
            <a:r>
              <a:rPr lang="pl-PL" dirty="0"/>
              <a:t> </a:t>
            </a:r>
            <a:r>
              <a:rPr lang="pl-PL" dirty="0" err="1"/>
              <a:t>uztura</a:t>
            </a:r>
            <a:r>
              <a:rPr lang="pl-PL" dirty="0"/>
              <a:t> </a:t>
            </a:r>
            <a:r>
              <a:rPr lang="pl-PL" dirty="0" err="1"/>
              <a:t>bagātinātājs</a:t>
            </a:r>
            <a:r>
              <a:rPr lang="pl-PL" dirty="0"/>
              <a:t> </a:t>
            </a:r>
            <a:r>
              <a:rPr lang="pl-PL" dirty="0" err="1"/>
              <a:t>paciņās</a:t>
            </a:r>
            <a:r>
              <a:rPr lang="pl-PL" dirty="0"/>
              <a:t>, kas, </a:t>
            </a:r>
            <a:r>
              <a:rPr lang="pl-PL" dirty="0" err="1"/>
              <a:t>izšķīdināts</a:t>
            </a:r>
            <a:r>
              <a:rPr lang="pl-PL" dirty="0"/>
              <a:t> </a:t>
            </a:r>
            <a:r>
              <a:rPr lang="pl-PL" dirty="0" err="1"/>
              <a:t>ūdenī</a:t>
            </a:r>
            <a:r>
              <a:rPr lang="pl-PL" dirty="0"/>
              <a:t>, </a:t>
            </a:r>
            <a:r>
              <a:rPr lang="pl-PL" dirty="0" err="1"/>
              <a:t>veido</a:t>
            </a:r>
            <a:r>
              <a:rPr lang="pl-PL" dirty="0"/>
              <a:t> </a:t>
            </a:r>
            <a:r>
              <a:rPr lang="pl-PL" dirty="0" err="1"/>
              <a:t>atsvaidzinošu</a:t>
            </a:r>
            <a:r>
              <a:rPr lang="pl-PL" dirty="0"/>
              <a:t> </a:t>
            </a:r>
            <a:r>
              <a:rPr lang="pl-PL" dirty="0" err="1"/>
              <a:t>citrusaugļu</a:t>
            </a:r>
            <a:r>
              <a:rPr lang="pl-PL" dirty="0"/>
              <a:t> </a:t>
            </a:r>
            <a:r>
              <a:rPr lang="pl-PL" dirty="0" err="1"/>
              <a:t>dzērienu</a:t>
            </a:r>
            <a:r>
              <a:rPr lang="pl-PL" dirty="0"/>
              <a:t>.</a:t>
            </a:r>
          </a:p>
          <a:p>
            <a:r>
              <a:rPr lang="pl-PL" dirty="0" err="1"/>
              <a:t>Tajā</a:t>
            </a:r>
            <a:r>
              <a:rPr lang="pl-PL" dirty="0"/>
              <a:t> </a:t>
            </a:r>
            <a:r>
              <a:rPr lang="pl-PL" dirty="0" err="1"/>
              <a:t>ir</a:t>
            </a:r>
            <a:r>
              <a:rPr lang="pl-PL" dirty="0"/>
              <a:t> </a:t>
            </a:r>
            <a:r>
              <a:rPr lang="pl-PL" dirty="0" err="1"/>
              <a:t>apvienoti</a:t>
            </a:r>
            <a:r>
              <a:rPr lang="pl-PL" dirty="0"/>
              <a:t>:</a:t>
            </a:r>
          </a:p>
          <a:p>
            <a:r>
              <a:rPr lang="pl-PL" dirty="0"/>
              <a:t>🌿 </a:t>
            </a:r>
            <a:r>
              <a:rPr lang="pl-PL" dirty="0" err="1"/>
              <a:t>augu</a:t>
            </a:r>
            <a:r>
              <a:rPr lang="pl-PL" dirty="0"/>
              <a:t> </a:t>
            </a:r>
            <a:r>
              <a:rPr lang="pl-PL" dirty="0" err="1"/>
              <a:t>ekstrakti</a:t>
            </a:r>
            <a:endParaRPr lang="pl-PL" dirty="0"/>
          </a:p>
          <a:p>
            <a:r>
              <a:rPr lang="pl-PL" dirty="0"/>
              <a:t>💛 B </a:t>
            </a:r>
            <a:r>
              <a:rPr lang="pl-PL" dirty="0" err="1"/>
              <a:t>grupas</a:t>
            </a:r>
            <a:r>
              <a:rPr lang="pl-PL" dirty="0"/>
              <a:t> </a:t>
            </a:r>
            <a:r>
              <a:rPr lang="pl-PL" dirty="0" err="1"/>
              <a:t>vitamīni</a:t>
            </a:r>
            <a:endParaRPr lang="pl-PL" dirty="0"/>
          </a:p>
          <a:p>
            <a:r>
              <a:rPr lang="pl-PL" dirty="0"/>
              <a:t>🍃 </a:t>
            </a:r>
            <a:r>
              <a:rPr lang="pl-PL" dirty="0" err="1"/>
              <a:t>dabīgi</a:t>
            </a:r>
            <a:r>
              <a:rPr lang="pl-PL" dirty="0"/>
              <a:t> </a:t>
            </a:r>
            <a:r>
              <a:rPr lang="pl-PL" dirty="0" err="1"/>
              <a:t>kofeīna</a:t>
            </a:r>
            <a:r>
              <a:rPr lang="pl-PL" dirty="0"/>
              <a:t> </a:t>
            </a:r>
            <a:r>
              <a:rPr lang="pl-PL" dirty="0" err="1"/>
              <a:t>avoti</a:t>
            </a:r>
            <a:endParaRPr lang="pl-PL" dirty="0"/>
          </a:p>
          <a:p>
            <a:r>
              <a:rPr lang="pl-PL" dirty="0" err="1"/>
              <a:t>Tas</a:t>
            </a:r>
            <a:r>
              <a:rPr lang="pl-PL" dirty="0"/>
              <a:t> </a:t>
            </a:r>
            <a:r>
              <a:rPr lang="pl-PL" dirty="0" err="1"/>
              <a:t>ir</a:t>
            </a:r>
            <a:r>
              <a:rPr lang="pl-PL" dirty="0"/>
              <a:t> </a:t>
            </a:r>
            <a:r>
              <a:rPr lang="pl-PL" dirty="0" err="1"/>
              <a:t>ērts</a:t>
            </a:r>
            <a:r>
              <a:rPr lang="pl-PL" dirty="0"/>
              <a:t> </a:t>
            </a:r>
            <a:r>
              <a:rPr lang="pl-PL" dirty="0" err="1"/>
              <a:t>veids</a:t>
            </a:r>
            <a:r>
              <a:rPr lang="pl-PL" dirty="0"/>
              <a:t>, </a:t>
            </a:r>
            <a:r>
              <a:rPr lang="pl-PL" dirty="0" err="1"/>
              <a:t>kā</a:t>
            </a:r>
            <a:r>
              <a:rPr lang="pl-PL" dirty="0"/>
              <a:t> </a:t>
            </a:r>
            <a:r>
              <a:rPr lang="pl-PL" dirty="0" err="1"/>
              <a:t>sākt</a:t>
            </a:r>
            <a:r>
              <a:rPr lang="pl-PL" dirty="0"/>
              <a:t> </a:t>
            </a:r>
            <a:r>
              <a:rPr lang="pl-PL" dirty="0" err="1"/>
              <a:t>aktīvu</a:t>
            </a:r>
            <a:r>
              <a:rPr lang="pl-PL" dirty="0"/>
              <a:t> </a:t>
            </a:r>
            <a:r>
              <a:rPr lang="pl-PL" dirty="0" err="1"/>
              <a:t>dienu</a:t>
            </a:r>
            <a:r>
              <a:rPr lang="pl-PL" dirty="0"/>
              <a:t>.</a:t>
            </a:r>
          </a:p>
        </p:txBody>
      </p:sp>
      <p:pic>
        <p:nvPicPr>
          <p:cNvPr id="3" name="Obraz 2" descr="The image depicts a yellow circle with a splash of yellow liquid being spilled or poured around it.&#10;&#10;Zawartość wygenerowana przez AI może być niepoprawna.">
            <a:extLst>
              <a:ext uri="{FF2B5EF4-FFF2-40B4-BE49-F238E27FC236}">
                <a16:creationId xmlns:a16="http://schemas.microsoft.com/office/drawing/2014/main" id="{AA3FF429-0349-8A24-3166-3EB6A958669C}"/>
              </a:ext>
            </a:extLst>
          </p:cNvPr>
          <p:cNvPicPr>
            <a:picLocks noChangeAspect="1"/>
          </p:cNvPicPr>
          <p:nvPr/>
        </p:nvPicPr>
        <p:blipFill>
          <a:blip r:embed="rId3"/>
          <a:stretch>
            <a:fillRect/>
          </a:stretch>
        </p:blipFill>
        <p:spPr>
          <a:xfrm rot="14016584">
            <a:off x="9409430" y="4374594"/>
            <a:ext cx="2301196" cy="1954683"/>
          </a:xfrm>
          <a:prstGeom prst="rect">
            <a:avLst/>
          </a:prstGeom>
        </p:spPr>
      </p:pic>
    </p:spTree>
    <p:extLst>
      <p:ext uri="{BB962C8B-B14F-4D97-AF65-F5344CB8AC3E}">
        <p14:creationId xmlns:p14="http://schemas.microsoft.com/office/powerpoint/2010/main" val="41145643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86C7C-D910-6D1B-FDDC-27E52D9B9B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C601730-97FB-581E-ED50-53B17D48CC21}"/>
              </a:ext>
            </a:extLst>
          </p:cNvPr>
          <p:cNvSpPr>
            <a:spLocks noGrp="1"/>
          </p:cNvSpPr>
          <p:nvPr>
            <p:ph type="title"/>
          </p:nvPr>
        </p:nvSpPr>
        <p:spPr/>
        <p:txBody>
          <a:bodyPr/>
          <a:lstStyle/>
          <a:p>
            <a:r>
              <a:rPr lang="pl-PL" dirty="0"/>
              <a:t>Ko tu </a:t>
            </a:r>
            <a:r>
              <a:rPr lang="pl-PL" dirty="0" err="1"/>
              <a:t>atradīsi</a:t>
            </a:r>
            <a:r>
              <a:rPr lang="pl-PL" dirty="0"/>
              <a:t> </a:t>
            </a:r>
            <a:r>
              <a:rPr lang="pl-PL" dirty="0" err="1"/>
              <a:t>vienā</a:t>
            </a:r>
            <a:r>
              <a:rPr lang="pl-PL" dirty="0"/>
              <a:t> </a:t>
            </a:r>
            <a:r>
              <a:rPr lang="pl-PL" dirty="0" err="1"/>
              <a:t>paciņā</a:t>
            </a:r>
            <a:r>
              <a:rPr lang="pl-PL" dirty="0"/>
              <a:t>?</a:t>
            </a:r>
          </a:p>
        </p:txBody>
      </p:sp>
      <p:sp>
        <p:nvSpPr>
          <p:cNvPr id="6" name="Symbol zastępczy tekstu 5">
            <a:extLst>
              <a:ext uri="{FF2B5EF4-FFF2-40B4-BE49-F238E27FC236}">
                <a16:creationId xmlns:a16="http://schemas.microsoft.com/office/drawing/2014/main" id="{8E8C04E6-56A6-FE0F-234C-7AA533F331CA}"/>
              </a:ext>
            </a:extLst>
          </p:cNvPr>
          <p:cNvSpPr>
            <a:spLocks noGrp="1"/>
          </p:cNvSpPr>
          <p:nvPr>
            <p:ph type="body" idx="1"/>
          </p:nvPr>
        </p:nvSpPr>
        <p:spPr/>
        <p:txBody>
          <a:bodyPr/>
          <a:lstStyle/>
          <a:p>
            <a:r>
              <a:rPr lang="pl-PL" dirty="0"/>
              <a:t>✔ </a:t>
            </a:r>
            <a:r>
              <a:rPr lang="pl-PL" dirty="0" err="1"/>
              <a:t>Guaranas</a:t>
            </a:r>
            <a:r>
              <a:rPr lang="pl-PL" dirty="0"/>
              <a:t> </a:t>
            </a:r>
            <a:r>
              <a:rPr lang="pl-PL" dirty="0" err="1"/>
              <a:t>ekstrakts</a:t>
            </a:r>
            <a:r>
              <a:rPr lang="pl-PL" dirty="0"/>
              <a:t> – 273 </a:t>
            </a:r>
            <a:r>
              <a:rPr lang="pl-PL" dirty="0" err="1"/>
              <a:t>mg</a:t>
            </a:r>
            <a:endParaRPr lang="pl-PL" dirty="0"/>
          </a:p>
          <a:p>
            <a:r>
              <a:rPr lang="pl-PL" dirty="0"/>
              <a:t>✔ </a:t>
            </a:r>
            <a:r>
              <a:rPr lang="pl-PL" dirty="0" err="1"/>
              <a:t>Zaļās</a:t>
            </a:r>
            <a:r>
              <a:rPr lang="pl-PL" dirty="0"/>
              <a:t> </a:t>
            </a:r>
            <a:r>
              <a:rPr lang="pl-PL" dirty="0" err="1"/>
              <a:t>tējas</a:t>
            </a:r>
            <a:r>
              <a:rPr lang="pl-PL" dirty="0"/>
              <a:t> </a:t>
            </a:r>
            <a:r>
              <a:rPr lang="pl-PL" dirty="0" err="1"/>
              <a:t>ekstrakts</a:t>
            </a:r>
            <a:r>
              <a:rPr lang="pl-PL" dirty="0"/>
              <a:t> – 50 </a:t>
            </a:r>
            <a:r>
              <a:rPr lang="pl-PL" dirty="0" err="1"/>
              <a:t>mg</a:t>
            </a:r>
            <a:endParaRPr lang="pl-PL" dirty="0"/>
          </a:p>
          <a:p>
            <a:r>
              <a:rPr lang="pl-PL" dirty="0"/>
              <a:t>✔ </a:t>
            </a:r>
            <a:r>
              <a:rPr lang="pl-PL" dirty="0" err="1"/>
              <a:t>Sarkanvīnogu</a:t>
            </a:r>
            <a:r>
              <a:rPr lang="pl-PL" dirty="0"/>
              <a:t> </a:t>
            </a:r>
            <a:r>
              <a:rPr lang="pl-PL" dirty="0" err="1"/>
              <a:t>miziņu</a:t>
            </a:r>
            <a:r>
              <a:rPr lang="pl-PL" dirty="0"/>
              <a:t> </a:t>
            </a:r>
            <a:r>
              <a:rPr lang="pl-PL" dirty="0" err="1"/>
              <a:t>ekstrakts</a:t>
            </a:r>
            <a:r>
              <a:rPr lang="pl-PL" dirty="0"/>
              <a:t> – 50 </a:t>
            </a:r>
            <a:r>
              <a:rPr lang="pl-PL" dirty="0" err="1"/>
              <a:t>mg</a:t>
            </a:r>
            <a:endParaRPr lang="pl-PL" dirty="0"/>
          </a:p>
          <a:p>
            <a:r>
              <a:rPr lang="pl-PL" dirty="0"/>
              <a:t>✔ </a:t>
            </a:r>
            <a:r>
              <a:rPr lang="pl-PL" dirty="0" err="1"/>
              <a:t>Jerba</a:t>
            </a:r>
            <a:r>
              <a:rPr lang="pl-PL" dirty="0"/>
              <a:t> mate </a:t>
            </a:r>
            <a:r>
              <a:rPr lang="pl-PL" dirty="0" err="1"/>
              <a:t>ekstrakts</a:t>
            </a:r>
            <a:r>
              <a:rPr lang="pl-PL" dirty="0"/>
              <a:t> – 10 </a:t>
            </a:r>
            <a:r>
              <a:rPr lang="pl-PL" dirty="0" err="1"/>
              <a:t>mg</a:t>
            </a:r>
            <a:endParaRPr lang="pl-PL" dirty="0"/>
          </a:p>
          <a:p>
            <a:r>
              <a:rPr lang="pl-PL" dirty="0"/>
              <a:t>✔ B1 </a:t>
            </a:r>
            <a:r>
              <a:rPr lang="pl-PL" dirty="0" err="1"/>
              <a:t>vitamīns</a:t>
            </a:r>
            <a:endParaRPr lang="pl-PL" dirty="0"/>
          </a:p>
          <a:p>
            <a:r>
              <a:rPr lang="pl-PL" dirty="0"/>
              <a:t>✔ B2 </a:t>
            </a:r>
            <a:r>
              <a:rPr lang="pl-PL" dirty="0" err="1"/>
              <a:t>vitamīns</a:t>
            </a:r>
            <a:endParaRPr lang="pl-PL" dirty="0"/>
          </a:p>
          <a:p>
            <a:r>
              <a:rPr lang="pl-PL" dirty="0"/>
              <a:t>✔ B3 </a:t>
            </a:r>
            <a:r>
              <a:rPr lang="pl-PL" dirty="0" err="1"/>
              <a:t>vitamīns</a:t>
            </a:r>
            <a:endParaRPr lang="pl-PL" dirty="0"/>
          </a:p>
          <a:p>
            <a:r>
              <a:rPr lang="pl-PL" dirty="0"/>
              <a:t>✔ B5 </a:t>
            </a:r>
            <a:r>
              <a:rPr lang="pl-PL" dirty="0" err="1"/>
              <a:t>vitamīns</a:t>
            </a:r>
            <a:endParaRPr lang="pl-PL" dirty="0"/>
          </a:p>
          <a:p>
            <a:r>
              <a:rPr lang="pl-PL" dirty="0"/>
              <a:t>✔ B6 </a:t>
            </a:r>
            <a:r>
              <a:rPr lang="pl-PL" dirty="0" err="1"/>
              <a:t>vitamīns</a:t>
            </a:r>
            <a:endParaRPr lang="pl-PL" dirty="0"/>
          </a:p>
        </p:txBody>
      </p:sp>
      <p:pic>
        <p:nvPicPr>
          <p:cNvPr id="7" name="Obraz 6" descr="SUNSHINE&#10;&#10;Zawartość wygenerowana przez AI może być niepoprawna.">
            <a:extLst>
              <a:ext uri="{FF2B5EF4-FFF2-40B4-BE49-F238E27FC236}">
                <a16:creationId xmlns:a16="http://schemas.microsoft.com/office/drawing/2014/main" id="{0FC7A5D5-6147-5393-F864-D07EE66A854B}"/>
              </a:ext>
            </a:extLst>
          </p:cNvPr>
          <p:cNvPicPr>
            <a:picLocks noChangeAspect="1"/>
          </p:cNvPicPr>
          <p:nvPr/>
        </p:nvPicPr>
        <p:blipFill>
          <a:blip r:embed="rId3"/>
          <a:stretch>
            <a:fillRect/>
          </a:stretch>
        </p:blipFill>
        <p:spPr>
          <a:xfrm>
            <a:off x="9309315" y="1880461"/>
            <a:ext cx="2100549" cy="4916180"/>
          </a:xfrm>
          <a:prstGeom prst="rect">
            <a:avLst/>
          </a:prstGeom>
        </p:spPr>
      </p:pic>
    </p:spTree>
    <p:extLst>
      <p:ext uri="{BB962C8B-B14F-4D97-AF65-F5344CB8AC3E}">
        <p14:creationId xmlns:p14="http://schemas.microsoft.com/office/powerpoint/2010/main" val="20800144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0251D-BA01-9A4E-8343-8E24F57A573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D2B8C99-7B68-EB54-80B5-EF2DD2A89078}"/>
              </a:ext>
            </a:extLst>
          </p:cNvPr>
          <p:cNvSpPr>
            <a:spLocks noGrp="1"/>
          </p:cNvSpPr>
          <p:nvPr>
            <p:ph type="title"/>
          </p:nvPr>
        </p:nvSpPr>
        <p:spPr/>
        <p:txBody>
          <a:bodyPr/>
          <a:lstStyle/>
          <a:p>
            <a:r>
              <a:rPr lang="pl-PL" dirty="0"/>
              <a:t>Guarana</a:t>
            </a:r>
          </a:p>
        </p:txBody>
      </p:sp>
      <p:sp>
        <p:nvSpPr>
          <p:cNvPr id="6" name="Symbol zastępczy tekstu 5">
            <a:extLst>
              <a:ext uri="{FF2B5EF4-FFF2-40B4-BE49-F238E27FC236}">
                <a16:creationId xmlns:a16="http://schemas.microsoft.com/office/drawing/2014/main" id="{6484B69F-48F1-E8FB-016B-90775E73ABED}"/>
              </a:ext>
            </a:extLst>
          </p:cNvPr>
          <p:cNvSpPr>
            <a:spLocks noGrp="1"/>
          </p:cNvSpPr>
          <p:nvPr>
            <p:ph type="body" idx="1"/>
          </p:nvPr>
        </p:nvSpPr>
        <p:spPr/>
        <p:txBody>
          <a:bodyPr/>
          <a:lstStyle/>
          <a:p>
            <a:r>
              <a:rPr lang="pl-PL" b="1" dirty="0" err="1"/>
              <a:t>Dabīgs</a:t>
            </a:r>
            <a:r>
              <a:rPr lang="pl-PL" b="1" dirty="0"/>
              <a:t> </a:t>
            </a:r>
            <a:r>
              <a:rPr lang="pl-PL" b="1" dirty="0" err="1"/>
              <a:t>kofeīna</a:t>
            </a:r>
            <a:r>
              <a:rPr lang="pl-PL" b="1" dirty="0"/>
              <a:t> </a:t>
            </a:r>
            <a:r>
              <a:rPr lang="pl-PL" b="1" dirty="0" err="1"/>
              <a:t>avots</a:t>
            </a:r>
            <a:endParaRPr lang="pl-PL" b="1" dirty="0"/>
          </a:p>
          <a:p>
            <a:r>
              <a:rPr lang="pl-PL" dirty="0"/>
              <a:t>Guarana </a:t>
            </a:r>
            <a:r>
              <a:rPr lang="pl-PL" dirty="0" err="1"/>
              <a:t>ir</a:t>
            </a:r>
            <a:r>
              <a:rPr lang="pl-PL" dirty="0"/>
              <a:t> </a:t>
            </a:r>
            <a:r>
              <a:rPr lang="pl-PL" dirty="0" err="1"/>
              <a:t>augs</a:t>
            </a:r>
            <a:r>
              <a:rPr lang="pl-PL" dirty="0"/>
              <a:t>, kas </a:t>
            </a:r>
            <a:r>
              <a:rPr lang="pl-PL" dirty="0" err="1"/>
              <a:t>cēlies</a:t>
            </a:r>
            <a:r>
              <a:rPr lang="pl-PL" dirty="0"/>
              <a:t> no </a:t>
            </a:r>
            <a:r>
              <a:rPr lang="pl-PL" dirty="0" err="1"/>
              <a:t>Amazones</a:t>
            </a:r>
            <a:r>
              <a:rPr lang="pl-PL" dirty="0"/>
              <a:t>.</a:t>
            </a:r>
          </a:p>
          <a:p>
            <a:r>
              <a:rPr lang="pl-PL" dirty="0" err="1"/>
              <a:t>Tā</a:t>
            </a:r>
            <a:r>
              <a:rPr lang="pl-PL" dirty="0"/>
              <a:t> </a:t>
            </a:r>
            <a:r>
              <a:rPr lang="pl-PL" dirty="0" err="1"/>
              <a:t>sēklas</a:t>
            </a:r>
            <a:r>
              <a:rPr lang="pl-PL" dirty="0"/>
              <a:t> </a:t>
            </a:r>
            <a:r>
              <a:rPr lang="pl-PL" dirty="0" err="1"/>
              <a:t>jau</a:t>
            </a:r>
            <a:r>
              <a:rPr lang="pl-PL" dirty="0"/>
              <a:t> </a:t>
            </a:r>
            <a:r>
              <a:rPr lang="pl-PL" dirty="0" err="1"/>
              <a:t>gadsimtiem</a:t>
            </a:r>
            <a:r>
              <a:rPr lang="pl-PL" dirty="0"/>
              <a:t> </a:t>
            </a:r>
            <a:r>
              <a:rPr lang="pl-PL" dirty="0" err="1"/>
              <a:t>ilgi</a:t>
            </a:r>
            <a:r>
              <a:rPr lang="pl-PL" dirty="0"/>
              <a:t> </a:t>
            </a:r>
            <a:r>
              <a:rPr lang="pl-PL" dirty="0" err="1"/>
              <a:t>tiek</a:t>
            </a:r>
            <a:r>
              <a:rPr lang="pl-PL" dirty="0"/>
              <a:t> </a:t>
            </a:r>
            <a:r>
              <a:rPr lang="pl-PL" dirty="0" err="1"/>
              <a:t>izmantotas</a:t>
            </a:r>
            <a:r>
              <a:rPr lang="pl-PL" dirty="0"/>
              <a:t> </a:t>
            </a:r>
            <a:r>
              <a:rPr lang="pl-PL" dirty="0" err="1"/>
              <a:t>vietējo</a:t>
            </a:r>
            <a:r>
              <a:rPr lang="pl-PL" dirty="0"/>
              <a:t> </a:t>
            </a:r>
            <a:r>
              <a:rPr lang="pl-PL" dirty="0" err="1"/>
              <a:t>kopienu</a:t>
            </a:r>
            <a:r>
              <a:rPr lang="pl-PL" dirty="0"/>
              <a:t> </a:t>
            </a:r>
            <a:r>
              <a:rPr lang="pl-PL" dirty="0" err="1"/>
              <a:t>ikdienas</a:t>
            </a:r>
            <a:r>
              <a:rPr lang="pl-PL" dirty="0"/>
              <a:t> </a:t>
            </a:r>
            <a:r>
              <a:rPr lang="pl-PL" dirty="0" err="1"/>
              <a:t>uzturā</a:t>
            </a:r>
            <a:r>
              <a:rPr lang="pl-PL" dirty="0"/>
              <a:t> </a:t>
            </a:r>
            <a:r>
              <a:rPr lang="pl-PL" dirty="0" err="1"/>
              <a:t>kā</a:t>
            </a:r>
            <a:r>
              <a:rPr lang="pl-PL" dirty="0"/>
              <a:t> </a:t>
            </a:r>
            <a:r>
              <a:rPr lang="pl-PL" dirty="0" err="1"/>
              <a:t>dabīga</a:t>
            </a:r>
            <a:r>
              <a:rPr lang="pl-PL" dirty="0"/>
              <a:t> </a:t>
            </a:r>
            <a:r>
              <a:rPr lang="pl-PL" dirty="0" err="1"/>
              <a:t>sastāvdaļa</a:t>
            </a:r>
            <a:r>
              <a:rPr lang="pl-PL" dirty="0"/>
              <a:t>.</a:t>
            </a:r>
          </a:p>
          <a:p>
            <a:r>
              <a:rPr lang="pl-PL" dirty="0" err="1"/>
              <a:t>Solstic</a:t>
            </a:r>
            <a:r>
              <a:rPr lang="pl-PL" dirty="0"/>
              <a:t> </a:t>
            </a:r>
            <a:r>
              <a:rPr lang="pl-PL" dirty="0" err="1"/>
              <a:t>produktā</a:t>
            </a:r>
            <a:r>
              <a:rPr lang="pl-PL" dirty="0"/>
              <a:t> guarana </a:t>
            </a:r>
            <a:r>
              <a:rPr lang="pl-PL" dirty="0" err="1"/>
              <a:t>ekstrakts</a:t>
            </a:r>
            <a:r>
              <a:rPr lang="pl-PL" dirty="0"/>
              <a:t> </a:t>
            </a:r>
            <a:r>
              <a:rPr lang="pl-PL" dirty="0" err="1"/>
              <a:t>vienā</a:t>
            </a:r>
            <a:r>
              <a:rPr lang="pl-PL" dirty="0"/>
              <a:t> </a:t>
            </a:r>
            <a:r>
              <a:rPr lang="pl-PL" dirty="0" err="1"/>
              <a:t>porcijā</a:t>
            </a:r>
            <a:r>
              <a:rPr lang="pl-PL" dirty="0"/>
              <a:t> </a:t>
            </a:r>
            <a:r>
              <a:rPr lang="pl-PL" dirty="0" err="1"/>
              <a:t>nodrošina</a:t>
            </a:r>
            <a:r>
              <a:rPr lang="pl-PL" dirty="0"/>
              <a:t> </a:t>
            </a:r>
            <a:r>
              <a:rPr lang="pl-PL" b="1" dirty="0"/>
              <a:t>60 </a:t>
            </a:r>
            <a:r>
              <a:rPr lang="pl-PL" b="1" dirty="0" err="1"/>
              <a:t>mg</a:t>
            </a:r>
            <a:r>
              <a:rPr lang="pl-PL" b="1" dirty="0"/>
              <a:t> </a:t>
            </a:r>
            <a:r>
              <a:rPr lang="pl-PL" b="1" dirty="0" err="1"/>
              <a:t>dabīgā</a:t>
            </a:r>
            <a:r>
              <a:rPr lang="pl-PL" b="1" dirty="0"/>
              <a:t> </a:t>
            </a:r>
            <a:r>
              <a:rPr lang="pl-PL" b="1" dirty="0" err="1"/>
              <a:t>kofeīna</a:t>
            </a:r>
            <a:r>
              <a:rPr lang="pl-PL" b="1" dirty="0"/>
              <a:t>.</a:t>
            </a:r>
          </a:p>
          <a:p>
            <a:br>
              <a:rPr lang="pl-PL" dirty="0"/>
            </a:br>
            <a:endParaRPr lang="pl-PL" dirty="0"/>
          </a:p>
          <a:p>
            <a:endParaRPr lang="pl-PL" dirty="0"/>
          </a:p>
        </p:txBody>
      </p:sp>
      <p:pic>
        <p:nvPicPr>
          <p:cNvPr id="3" name="Obraz 2" descr="The image shows two perfectly round, red-striped watermelons, each with a black seed, placed on a white background.&#10;&#10;Zawartość wygenerowana przez AI może być niepoprawna.">
            <a:extLst>
              <a:ext uri="{FF2B5EF4-FFF2-40B4-BE49-F238E27FC236}">
                <a16:creationId xmlns:a16="http://schemas.microsoft.com/office/drawing/2014/main" id="{F9F869DD-326D-A9E1-5FCC-DD82B6E3B802}"/>
              </a:ext>
            </a:extLst>
          </p:cNvPr>
          <p:cNvPicPr>
            <a:picLocks noChangeAspect="1"/>
          </p:cNvPicPr>
          <p:nvPr/>
        </p:nvPicPr>
        <p:blipFill>
          <a:blip r:embed="rId3"/>
          <a:stretch>
            <a:fillRect/>
          </a:stretch>
        </p:blipFill>
        <p:spPr>
          <a:xfrm>
            <a:off x="8005687" y="3954074"/>
            <a:ext cx="3355589" cy="2384156"/>
          </a:xfrm>
          <a:prstGeom prst="rect">
            <a:avLst/>
          </a:prstGeom>
        </p:spPr>
      </p:pic>
    </p:spTree>
    <p:extLst>
      <p:ext uri="{BB962C8B-B14F-4D97-AF65-F5344CB8AC3E}">
        <p14:creationId xmlns:p14="http://schemas.microsoft.com/office/powerpoint/2010/main" val="30882718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ADAF-836A-60EA-7A49-671F2AF1C58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E07B4C0-1BEB-59F6-3F0B-68AFB7F84087}"/>
              </a:ext>
            </a:extLst>
          </p:cNvPr>
          <p:cNvSpPr>
            <a:spLocks noGrp="1"/>
          </p:cNvSpPr>
          <p:nvPr>
            <p:ph type="title"/>
          </p:nvPr>
        </p:nvSpPr>
        <p:spPr/>
        <p:txBody>
          <a:bodyPr/>
          <a:lstStyle/>
          <a:p>
            <a:r>
              <a:rPr lang="pl-PL" dirty="0" err="1"/>
              <a:t>Kāpēc</a:t>
            </a:r>
            <a:r>
              <a:rPr lang="pl-PL" dirty="0"/>
              <a:t> </a:t>
            </a:r>
            <a:r>
              <a:rPr lang="pl-PL" dirty="0" err="1"/>
              <a:t>tieši</a:t>
            </a:r>
            <a:r>
              <a:rPr lang="pl-PL" dirty="0"/>
              <a:t> </a:t>
            </a:r>
            <a:r>
              <a:rPr lang="pl-PL" dirty="0" err="1"/>
              <a:t>kofeīns</a:t>
            </a:r>
            <a:r>
              <a:rPr lang="pl-PL" dirty="0"/>
              <a:t> no </a:t>
            </a:r>
            <a:r>
              <a:rPr lang="pl-PL" dirty="0" err="1"/>
              <a:t>guaranas</a:t>
            </a:r>
            <a:r>
              <a:rPr lang="pl-PL" dirty="0"/>
              <a:t>?</a:t>
            </a:r>
          </a:p>
        </p:txBody>
      </p:sp>
      <p:sp>
        <p:nvSpPr>
          <p:cNvPr id="6" name="Symbol zastępczy tekstu 5">
            <a:extLst>
              <a:ext uri="{FF2B5EF4-FFF2-40B4-BE49-F238E27FC236}">
                <a16:creationId xmlns:a16="http://schemas.microsoft.com/office/drawing/2014/main" id="{AB0A00E3-9544-245E-B126-A5E041905A60}"/>
              </a:ext>
            </a:extLst>
          </p:cNvPr>
          <p:cNvSpPr>
            <a:spLocks noGrp="1"/>
          </p:cNvSpPr>
          <p:nvPr>
            <p:ph type="body" idx="1"/>
          </p:nvPr>
        </p:nvSpPr>
        <p:spPr/>
        <p:txBody>
          <a:bodyPr>
            <a:normAutofit/>
          </a:bodyPr>
          <a:lstStyle/>
          <a:p>
            <a:r>
              <a:rPr lang="pl-PL" sz="2800" dirty="0" err="1"/>
              <a:t>Daudzi</a:t>
            </a:r>
            <a:r>
              <a:rPr lang="pl-PL" sz="2800" dirty="0"/>
              <a:t> </a:t>
            </a:r>
            <a:r>
              <a:rPr lang="pl-PL" sz="2800" dirty="0" err="1"/>
              <a:t>cilvēki</a:t>
            </a:r>
            <a:r>
              <a:rPr lang="pl-PL" sz="2800" dirty="0"/>
              <a:t> </a:t>
            </a:r>
            <a:r>
              <a:rPr lang="pl-PL" sz="2800" dirty="0" err="1"/>
              <a:t>kofeīnu</a:t>
            </a:r>
            <a:r>
              <a:rPr lang="pl-PL" sz="2800" dirty="0"/>
              <a:t> </a:t>
            </a:r>
            <a:r>
              <a:rPr lang="pl-PL" sz="2800" dirty="0" err="1"/>
              <a:t>saista</a:t>
            </a:r>
            <a:r>
              <a:rPr lang="pl-PL" sz="2800" dirty="0"/>
              <a:t> </a:t>
            </a:r>
            <a:r>
              <a:rPr lang="pl-PL" sz="2800" dirty="0" err="1"/>
              <a:t>vienīgi</a:t>
            </a:r>
            <a:r>
              <a:rPr lang="pl-PL" sz="2800" dirty="0"/>
              <a:t> ar </a:t>
            </a:r>
            <a:r>
              <a:rPr lang="pl-PL" sz="2800" dirty="0" err="1"/>
              <a:t>kafiju</a:t>
            </a:r>
            <a:r>
              <a:rPr lang="pl-PL" sz="2800" dirty="0"/>
              <a:t>.</a:t>
            </a:r>
          </a:p>
          <a:p>
            <a:r>
              <a:rPr lang="pl-PL" sz="2800" dirty="0" err="1"/>
              <a:t>Taču</a:t>
            </a:r>
            <a:r>
              <a:rPr lang="pl-PL" sz="2800" dirty="0"/>
              <a:t> to </a:t>
            </a:r>
            <a:r>
              <a:rPr lang="pl-PL" sz="2800" dirty="0" err="1"/>
              <a:t>var</a:t>
            </a:r>
            <a:r>
              <a:rPr lang="pl-PL" sz="2800" dirty="0"/>
              <a:t> </a:t>
            </a:r>
            <a:r>
              <a:rPr lang="pl-PL" sz="2800" dirty="0" err="1"/>
              <a:t>iegūt</a:t>
            </a:r>
            <a:r>
              <a:rPr lang="pl-PL" sz="2800" dirty="0"/>
              <a:t> </a:t>
            </a:r>
            <a:r>
              <a:rPr lang="pl-PL" sz="2800" dirty="0" err="1"/>
              <a:t>arī</a:t>
            </a:r>
            <a:r>
              <a:rPr lang="pl-PL" sz="2800" dirty="0"/>
              <a:t> no </a:t>
            </a:r>
            <a:r>
              <a:rPr lang="pl-PL" sz="2800" dirty="0" err="1"/>
              <a:t>dabīgām</a:t>
            </a:r>
            <a:r>
              <a:rPr lang="pl-PL" sz="2800" dirty="0"/>
              <a:t> </a:t>
            </a:r>
            <a:r>
              <a:rPr lang="pl-PL" sz="2800" dirty="0" err="1"/>
              <a:t>augu</a:t>
            </a:r>
            <a:r>
              <a:rPr lang="pl-PL" sz="2800" dirty="0"/>
              <a:t> </a:t>
            </a:r>
            <a:r>
              <a:rPr lang="pl-PL" sz="2800" dirty="0" err="1"/>
              <a:t>izejvielām</a:t>
            </a:r>
            <a:r>
              <a:rPr lang="pl-PL" sz="2800" dirty="0"/>
              <a:t>, </a:t>
            </a:r>
            <a:r>
              <a:rPr lang="pl-PL" sz="2800" dirty="0" err="1"/>
              <a:t>piemēram</a:t>
            </a:r>
            <a:r>
              <a:rPr lang="pl-PL" sz="2800" dirty="0"/>
              <a:t>:</a:t>
            </a:r>
          </a:p>
          <a:p>
            <a:r>
              <a:rPr lang="pl-PL" sz="2800" dirty="0"/>
              <a:t>🌿 </a:t>
            </a:r>
            <a:r>
              <a:rPr lang="pl-PL" sz="2800" dirty="0" err="1"/>
              <a:t>guaranas</a:t>
            </a:r>
            <a:endParaRPr lang="pl-PL" sz="2800" dirty="0"/>
          </a:p>
          <a:p>
            <a:r>
              <a:rPr lang="pl-PL" sz="2800" dirty="0"/>
              <a:t>🍃 </a:t>
            </a:r>
            <a:r>
              <a:rPr lang="pl-PL" sz="2800" dirty="0" err="1"/>
              <a:t>zaļās</a:t>
            </a:r>
            <a:r>
              <a:rPr lang="pl-PL" sz="2800" dirty="0"/>
              <a:t> </a:t>
            </a:r>
            <a:r>
              <a:rPr lang="pl-PL" sz="2800" dirty="0" err="1"/>
              <a:t>tējas</a:t>
            </a:r>
            <a:endParaRPr lang="pl-PL" sz="2800" dirty="0"/>
          </a:p>
          <a:p>
            <a:r>
              <a:rPr lang="pl-PL" sz="2800" dirty="0"/>
              <a:t>🌱 </a:t>
            </a:r>
            <a:r>
              <a:rPr lang="pl-PL" sz="2800" dirty="0" err="1"/>
              <a:t>yerba</a:t>
            </a:r>
            <a:r>
              <a:rPr lang="pl-PL" sz="2800" dirty="0"/>
              <a:t> mate</a:t>
            </a:r>
          </a:p>
          <a:p>
            <a:r>
              <a:rPr lang="pl-PL" sz="2800" dirty="0" err="1"/>
              <a:t>Tieši</a:t>
            </a:r>
            <a:r>
              <a:rPr lang="pl-PL" sz="2800" dirty="0"/>
              <a:t> </a:t>
            </a:r>
            <a:r>
              <a:rPr lang="pl-PL" sz="2800" dirty="0" err="1"/>
              <a:t>šīs</a:t>
            </a:r>
            <a:r>
              <a:rPr lang="pl-PL" sz="2800" dirty="0"/>
              <a:t> </a:t>
            </a:r>
            <a:r>
              <a:rPr lang="pl-PL" sz="2800" dirty="0" err="1"/>
              <a:t>sastāvdaļas</a:t>
            </a:r>
            <a:r>
              <a:rPr lang="pl-PL" sz="2800" dirty="0"/>
              <a:t> </a:t>
            </a:r>
            <a:r>
              <a:rPr lang="pl-PL" sz="2800" dirty="0" err="1"/>
              <a:t>veido</a:t>
            </a:r>
            <a:r>
              <a:rPr lang="pl-PL" sz="2800" dirty="0"/>
              <a:t> </a:t>
            </a:r>
            <a:r>
              <a:rPr lang="pl-PL" sz="2800" dirty="0" err="1"/>
              <a:t>Solstic</a:t>
            </a:r>
            <a:r>
              <a:rPr lang="pl-PL" sz="2800" dirty="0"/>
              <a:t> Energy </a:t>
            </a:r>
            <a:r>
              <a:rPr lang="pl-PL" sz="2800" dirty="0" err="1"/>
              <a:t>raksturu</a:t>
            </a:r>
            <a:r>
              <a:rPr lang="pl-PL" sz="2800" dirty="0"/>
              <a:t>.</a:t>
            </a:r>
          </a:p>
          <a:p>
            <a:br>
              <a:rPr lang="pl-PL" sz="2800" dirty="0"/>
            </a:br>
            <a:endParaRPr lang="pl-PL" sz="2800" dirty="0"/>
          </a:p>
          <a:p>
            <a:endParaRPr lang="pl-PL" sz="2800" dirty="0"/>
          </a:p>
        </p:txBody>
      </p:sp>
    </p:spTree>
    <p:extLst>
      <p:ext uri="{BB962C8B-B14F-4D97-AF65-F5344CB8AC3E}">
        <p14:creationId xmlns:p14="http://schemas.microsoft.com/office/powerpoint/2010/main" val="14288840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E8BB-727F-A04A-F02C-ED743262849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C01068E-6905-9E58-23AD-80156D292A02}"/>
              </a:ext>
            </a:extLst>
          </p:cNvPr>
          <p:cNvSpPr>
            <a:spLocks noGrp="1"/>
          </p:cNvSpPr>
          <p:nvPr>
            <p:ph type="title"/>
          </p:nvPr>
        </p:nvSpPr>
        <p:spPr/>
        <p:txBody>
          <a:bodyPr/>
          <a:lstStyle/>
          <a:p>
            <a:r>
              <a:rPr lang="pl-PL" dirty="0" err="1"/>
              <a:t>Zaļā</a:t>
            </a:r>
            <a:r>
              <a:rPr lang="pl-PL" dirty="0"/>
              <a:t> </a:t>
            </a:r>
            <a:r>
              <a:rPr lang="pl-PL" dirty="0" err="1"/>
              <a:t>tēja</a:t>
            </a:r>
            <a:endParaRPr lang="pl-PL" dirty="0"/>
          </a:p>
        </p:txBody>
      </p:sp>
      <p:sp>
        <p:nvSpPr>
          <p:cNvPr id="6" name="Symbol zastępczy tekstu 5">
            <a:extLst>
              <a:ext uri="{FF2B5EF4-FFF2-40B4-BE49-F238E27FC236}">
                <a16:creationId xmlns:a16="http://schemas.microsoft.com/office/drawing/2014/main" id="{3B5FB991-8469-F540-9CAF-56B6ECF6359B}"/>
              </a:ext>
            </a:extLst>
          </p:cNvPr>
          <p:cNvSpPr>
            <a:spLocks noGrp="1"/>
          </p:cNvSpPr>
          <p:nvPr>
            <p:ph type="body" idx="1"/>
          </p:nvPr>
        </p:nvSpPr>
        <p:spPr/>
        <p:txBody>
          <a:bodyPr/>
          <a:lstStyle/>
          <a:p>
            <a:r>
              <a:rPr lang="pl-PL" dirty="0" err="1"/>
              <a:t>Viens</a:t>
            </a:r>
            <a:r>
              <a:rPr lang="pl-PL" dirty="0"/>
              <a:t> no </a:t>
            </a:r>
            <a:r>
              <a:rPr lang="pl-PL" dirty="0" err="1"/>
              <a:t>vispazīstamākajiem</a:t>
            </a:r>
            <a:r>
              <a:rPr lang="pl-PL" dirty="0"/>
              <a:t> </a:t>
            </a:r>
            <a:r>
              <a:rPr lang="pl-PL" dirty="0" err="1"/>
              <a:t>augu</a:t>
            </a:r>
            <a:r>
              <a:rPr lang="pl-PL" dirty="0"/>
              <a:t> </a:t>
            </a:r>
            <a:r>
              <a:rPr lang="pl-PL" dirty="0" err="1"/>
              <a:t>izcelsmes</a:t>
            </a:r>
            <a:r>
              <a:rPr lang="pl-PL" dirty="0"/>
              <a:t> </a:t>
            </a:r>
            <a:r>
              <a:rPr lang="pl-PL" dirty="0" err="1"/>
              <a:t>izejmateriāliem</a:t>
            </a:r>
            <a:r>
              <a:rPr lang="pl-PL" dirty="0"/>
              <a:t> </a:t>
            </a:r>
            <a:r>
              <a:rPr lang="pl-PL" dirty="0" err="1"/>
              <a:t>pasaulē</a:t>
            </a:r>
            <a:r>
              <a:rPr lang="pl-PL" dirty="0"/>
              <a:t>.</a:t>
            </a:r>
          </a:p>
          <a:p>
            <a:r>
              <a:rPr lang="pl-PL" dirty="0" err="1"/>
              <a:t>Produktā</a:t>
            </a:r>
            <a:r>
              <a:rPr lang="pl-PL" dirty="0"/>
              <a:t> „</a:t>
            </a:r>
            <a:r>
              <a:rPr lang="pl-PL" dirty="0" err="1"/>
              <a:t>Solstic</a:t>
            </a:r>
            <a:r>
              <a:rPr lang="pl-PL" dirty="0"/>
              <a:t>“ </a:t>
            </a:r>
            <a:r>
              <a:rPr lang="pl-PL" dirty="0" err="1"/>
              <a:t>ir</a:t>
            </a:r>
            <a:r>
              <a:rPr lang="pl-PL" dirty="0"/>
              <a:t> </a:t>
            </a:r>
            <a:r>
              <a:rPr lang="pl-PL" dirty="0" err="1"/>
              <a:t>izmantots</a:t>
            </a:r>
            <a:r>
              <a:rPr lang="pl-PL" dirty="0"/>
              <a:t> </a:t>
            </a:r>
            <a:r>
              <a:rPr lang="pl-PL" dirty="0" err="1"/>
              <a:t>zaļās</a:t>
            </a:r>
            <a:r>
              <a:rPr lang="pl-PL" dirty="0"/>
              <a:t> </a:t>
            </a:r>
            <a:r>
              <a:rPr lang="pl-PL" dirty="0" err="1"/>
              <a:t>tējas</a:t>
            </a:r>
            <a:r>
              <a:rPr lang="pl-PL" dirty="0"/>
              <a:t> </a:t>
            </a:r>
            <a:r>
              <a:rPr lang="pl-PL" dirty="0" err="1"/>
              <a:t>lapu</a:t>
            </a:r>
            <a:r>
              <a:rPr lang="pl-PL" dirty="0"/>
              <a:t> </a:t>
            </a:r>
            <a:r>
              <a:rPr lang="pl-PL" dirty="0" err="1"/>
              <a:t>ekstrakts</a:t>
            </a:r>
            <a:r>
              <a:rPr lang="pl-PL" dirty="0"/>
              <a:t>.</a:t>
            </a:r>
          </a:p>
          <a:p>
            <a:r>
              <a:rPr lang="pl-PL" dirty="0" err="1"/>
              <a:t>Tas</a:t>
            </a:r>
            <a:r>
              <a:rPr lang="pl-PL" dirty="0"/>
              <a:t> </a:t>
            </a:r>
            <a:r>
              <a:rPr lang="pl-PL" dirty="0" err="1"/>
              <a:t>ir</a:t>
            </a:r>
            <a:r>
              <a:rPr lang="pl-PL" dirty="0"/>
              <a:t> </a:t>
            </a:r>
            <a:r>
              <a:rPr lang="pl-PL" dirty="0" err="1"/>
              <a:t>daļa</a:t>
            </a:r>
            <a:r>
              <a:rPr lang="pl-PL" dirty="0"/>
              <a:t> no </a:t>
            </a:r>
            <a:r>
              <a:rPr lang="pl-PL" dirty="0" err="1"/>
              <a:t>produkta</a:t>
            </a:r>
            <a:r>
              <a:rPr lang="pl-PL" dirty="0"/>
              <a:t> </a:t>
            </a:r>
            <a:r>
              <a:rPr lang="pl-PL" dirty="0" err="1"/>
              <a:t>augu</a:t>
            </a:r>
            <a:r>
              <a:rPr lang="pl-PL" dirty="0"/>
              <a:t> </a:t>
            </a:r>
            <a:r>
              <a:rPr lang="pl-PL" dirty="0" err="1"/>
              <a:t>sastāva</a:t>
            </a:r>
            <a:r>
              <a:rPr lang="pl-PL" dirty="0"/>
              <a:t>.</a:t>
            </a:r>
          </a:p>
        </p:txBody>
      </p:sp>
      <p:pic>
        <p:nvPicPr>
          <p:cNvPr id="3" name="Obraz 2" descr="The image depicts a pair of green tea leaves, one whole and one torn, scattered with green powdery residue around them.&#10;&#10;Zawartość wygenerowana przez AI może być niepoprawna.">
            <a:extLst>
              <a:ext uri="{FF2B5EF4-FFF2-40B4-BE49-F238E27FC236}">
                <a16:creationId xmlns:a16="http://schemas.microsoft.com/office/drawing/2014/main" id="{DB620123-3E1B-1467-A947-7D552461160D}"/>
              </a:ext>
            </a:extLst>
          </p:cNvPr>
          <p:cNvPicPr>
            <a:picLocks noChangeAspect="1"/>
          </p:cNvPicPr>
          <p:nvPr/>
        </p:nvPicPr>
        <p:blipFill>
          <a:blip r:embed="rId3"/>
          <a:stretch>
            <a:fillRect/>
          </a:stretch>
        </p:blipFill>
        <p:spPr>
          <a:xfrm>
            <a:off x="8131445" y="3302194"/>
            <a:ext cx="3741242" cy="3400822"/>
          </a:xfrm>
          <a:prstGeom prst="rect">
            <a:avLst/>
          </a:prstGeom>
        </p:spPr>
      </p:pic>
    </p:spTree>
    <p:extLst>
      <p:ext uri="{BB962C8B-B14F-4D97-AF65-F5344CB8AC3E}">
        <p14:creationId xmlns:p14="http://schemas.microsoft.com/office/powerpoint/2010/main" val="32064074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1690C-5BC0-124F-67DD-7E8F41B5584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B301225-5859-C061-81B9-098A89D6CC75}"/>
              </a:ext>
            </a:extLst>
          </p:cNvPr>
          <p:cNvSpPr>
            <a:spLocks noGrp="1"/>
          </p:cNvSpPr>
          <p:nvPr>
            <p:ph type="title"/>
          </p:nvPr>
        </p:nvSpPr>
        <p:spPr/>
        <p:txBody>
          <a:bodyPr/>
          <a:lstStyle/>
          <a:p>
            <a:r>
              <a:rPr lang="pl-PL" dirty="0" err="1"/>
              <a:t>Yerba</a:t>
            </a:r>
            <a:r>
              <a:rPr lang="pl-PL" dirty="0"/>
              <a:t> Mate</a:t>
            </a:r>
          </a:p>
        </p:txBody>
      </p:sp>
      <p:sp>
        <p:nvSpPr>
          <p:cNvPr id="6" name="Symbol zastępczy tekstu 5">
            <a:extLst>
              <a:ext uri="{FF2B5EF4-FFF2-40B4-BE49-F238E27FC236}">
                <a16:creationId xmlns:a16="http://schemas.microsoft.com/office/drawing/2014/main" id="{8A0D3D0E-A555-A8BF-72E7-13A2DF78D0F6}"/>
              </a:ext>
            </a:extLst>
          </p:cNvPr>
          <p:cNvSpPr>
            <a:spLocks noGrp="1"/>
          </p:cNvSpPr>
          <p:nvPr>
            <p:ph type="body" idx="1"/>
          </p:nvPr>
        </p:nvSpPr>
        <p:spPr/>
        <p:txBody>
          <a:bodyPr/>
          <a:lstStyle/>
          <a:p>
            <a:r>
              <a:rPr lang="pl-PL" dirty="0" err="1"/>
              <a:t>Juba</a:t>
            </a:r>
            <a:r>
              <a:rPr lang="pl-PL" dirty="0"/>
              <a:t> </a:t>
            </a:r>
            <a:r>
              <a:rPr lang="pl-PL" dirty="0" err="1"/>
              <a:t>simtiem</a:t>
            </a:r>
            <a:r>
              <a:rPr lang="pl-PL" dirty="0"/>
              <a:t> </a:t>
            </a:r>
            <a:r>
              <a:rPr lang="pl-PL" dirty="0" err="1"/>
              <a:t>gadu</a:t>
            </a:r>
            <a:r>
              <a:rPr lang="pl-PL" dirty="0"/>
              <a:t> </a:t>
            </a:r>
            <a:r>
              <a:rPr lang="pl-PL" dirty="0" err="1"/>
              <a:t>yerba</a:t>
            </a:r>
            <a:r>
              <a:rPr lang="pl-PL" dirty="0"/>
              <a:t> mate </a:t>
            </a:r>
            <a:r>
              <a:rPr lang="pl-PL" dirty="0" err="1"/>
              <a:t>ir</a:t>
            </a:r>
            <a:r>
              <a:rPr lang="pl-PL" dirty="0"/>
              <a:t> </a:t>
            </a:r>
            <a:r>
              <a:rPr lang="pl-PL" dirty="0" err="1"/>
              <a:t>bijusi</a:t>
            </a:r>
            <a:r>
              <a:rPr lang="pl-PL" dirty="0"/>
              <a:t> </a:t>
            </a:r>
            <a:r>
              <a:rPr lang="pl-PL" dirty="0" err="1"/>
              <a:t>daļa</a:t>
            </a:r>
            <a:r>
              <a:rPr lang="pl-PL" dirty="0"/>
              <a:t> no </a:t>
            </a:r>
            <a:r>
              <a:rPr lang="pl-PL" dirty="0" err="1"/>
              <a:t>Dienvidamerikas</a:t>
            </a:r>
            <a:r>
              <a:rPr lang="pl-PL" dirty="0"/>
              <a:t> </a:t>
            </a:r>
            <a:r>
              <a:rPr lang="pl-PL" dirty="0" err="1"/>
              <a:t>valstu</a:t>
            </a:r>
            <a:r>
              <a:rPr lang="pl-PL" dirty="0"/>
              <a:t> </a:t>
            </a:r>
            <a:r>
              <a:rPr lang="pl-PL" dirty="0" err="1"/>
              <a:t>tradīcijām</a:t>
            </a:r>
            <a:r>
              <a:rPr lang="pl-PL" dirty="0"/>
              <a:t>.</a:t>
            </a:r>
          </a:p>
          <a:p>
            <a:r>
              <a:rPr lang="pl-PL" dirty="0" err="1"/>
              <a:t>Produktā</a:t>
            </a:r>
            <a:r>
              <a:rPr lang="pl-PL" dirty="0"/>
              <a:t> „</a:t>
            </a:r>
            <a:r>
              <a:rPr lang="pl-PL" dirty="0" err="1"/>
              <a:t>Solstic</a:t>
            </a:r>
            <a:r>
              <a:rPr lang="pl-PL" dirty="0"/>
              <a:t>” </a:t>
            </a:r>
            <a:r>
              <a:rPr lang="pl-PL" dirty="0" err="1"/>
              <a:t>tās</a:t>
            </a:r>
            <a:r>
              <a:rPr lang="pl-PL" dirty="0"/>
              <a:t> </a:t>
            </a:r>
            <a:r>
              <a:rPr lang="pl-PL" dirty="0" err="1"/>
              <a:t>lapu</a:t>
            </a:r>
            <a:r>
              <a:rPr lang="pl-PL" dirty="0"/>
              <a:t> </a:t>
            </a:r>
            <a:r>
              <a:rPr lang="pl-PL" dirty="0" err="1"/>
              <a:t>ekstrakts</a:t>
            </a:r>
            <a:r>
              <a:rPr lang="pl-PL" dirty="0"/>
              <a:t> </a:t>
            </a:r>
            <a:r>
              <a:rPr lang="pl-PL" dirty="0" err="1"/>
              <a:t>ir</a:t>
            </a:r>
            <a:r>
              <a:rPr lang="pl-PL" dirty="0"/>
              <a:t> </a:t>
            </a:r>
            <a:r>
              <a:rPr lang="pl-PL" dirty="0" err="1"/>
              <a:t>izmantots</a:t>
            </a:r>
            <a:r>
              <a:rPr lang="pl-PL" dirty="0"/>
              <a:t> </a:t>
            </a:r>
            <a:r>
              <a:rPr lang="pl-PL" dirty="0" err="1"/>
              <a:t>kā</a:t>
            </a:r>
            <a:r>
              <a:rPr lang="pl-PL" dirty="0"/>
              <a:t> </a:t>
            </a:r>
            <a:r>
              <a:rPr lang="pl-PL" dirty="0" err="1"/>
              <a:t>daļa</a:t>
            </a:r>
            <a:r>
              <a:rPr lang="pl-PL" dirty="0"/>
              <a:t> no </a:t>
            </a:r>
            <a:r>
              <a:rPr lang="pl-PL" dirty="0" err="1"/>
              <a:t>dabīgās</a:t>
            </a:r>
            <a:r>
              <a:rPr lang="pl-PL" dirty="0"/>
              <a:t> </a:t>
            </a:r>
            <a:r>
              <a:rPr lang="pl-PL" dirty="0" err="1"/>
              <a:t>sastāvdaļu</a:t>
            </a:r>
            <a:r>
              <a:rPr lang="pl-PL" dirty="0"/>
              <a:t> </a:t>
            </a:r>
            <a:r>
              <a:rPr lang="pl-PL" dirty="0" err="1"/>
              <a:t>kombinācijas</a:t>
            </a:r>
            <a:r>
              <a:rPr lang="pl-PL" dirty="0"/>
              <a:t>.</a:t>
            </a:r>
          </a:p>
        </p:txBody>
      </p:sp>
      <p:pic>
        <p:nvPicPr>
          <p:cNvPr id="3" name="Obraz 2" descr="The image shows a close-up view of a pile of finely chopped, green, herbal plant material.&#10;&#10;Zawartość wygenerowana przez AI może być niepoprawna.">
            <a:extLst>
              <a:ext uri="{FF2B5EF4-FFF2-40B4-BE49-F238E27FC236}">
                <a16:creationId xmlns:a16="http://schemas.microsoft.com/office/drawing/2014/main" id="{32F0785B-3EA6-69B5-3BE8-EC2828C3B2E4}"/>
              </a:ext>
            </a:extLst>
          </p:cNvPr>
          <p:cNvPicPr>
            <a:picLocks noChangeAspect="1"/>
          </p:cNvPicPr>
          <p:nvPr/>
        </p:nvPicPr>
        <p:blipFill>
          <a:blip r:embed="rId3"/>
          <a:stretch>
            <a:fillRect/>
          </a:stretch>
        </p:blipFill>
        <p:spPr>
          <a:xfrm>
            <a:off x="6733188" y="3361915"/>
            <a:ext cx="4475443" cy="2922125"/>
          </a:xfrm>
          <a:prstGeom prst="rect">
            <a:avLst/>
          </a:prstGeom>
        </p:spPr>
      </p:pic>
    </p:spTree>
    <p:extLst>
      <p:ext uri="{BB962C8B-B14F-4D97-AF65-F5344CB8AC3E}">
        <p14:creationId xmlns:p14="http://schemas.microsoft.com/office/powerpoint/2010/main" val="158516759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0DD8-0B96-FA99-280E-7A4D226EEA5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CAE3482-5731-B632-C946-BEC382DB51EA}"/>
              </a:ext>
            </a:extLst>
          </p:cNvPr>
          <p:cNvSpPr>
            <a:spLocks noGrp="1"/>
          </p:cNvSpPr>
          <p:nvPr>
            <p:ph type="title"/>
          </p:nvPr>
        </p:nvSpPr>
        <p:spPr/>
        <p:txBody>
          <a:bodyPr/>
          <a:lstStyle/>
          <a:p>
            <a:r>
              <a:rPr lang="pl-PL" dirty="0" err="1"/>
              <a:t>Sarkanās</a:t>
            </a:r>
            <a:r>
              <a:rPr lang="pl-PL" dirty="0"/>
              <a:t> </a:t>
            </a:r>
            <a:r>
              <a:rPr lang="pl-PL" dirty="0" err="1"/>
              <a:t>vīnogas</a:t>
            </a:r>
            <a:endParaRPr lang="pl-PL" dirty="0"/>
          </a:p>
        </p:txBody>
      </p:sp>
      <p:sp>
        <p:nvSpPr>
          <p:cNvPr id="6" name="Symbol zastępczy tekstu 5">
            <a:extLst>
              <a:ext uri="{FF2B5EF4-FFF2-40B4-BE49-F238E27FC236}">
                <a16:creationId xmlns:a16="http://schemas.microsoft.com/office/drawing/2014/main" id="{0B2AF5ED-6F67-E9E7-E0CA-208CF3142690}"/>
              </a:ext>
            </a:extLst>
          </p:cNvPr>
          <p:cNvSpPr>
            <a:spLocks noGrp="1"/>
          </p:cNvSpPr>
          <p:nvPr>
            <p:ph type="body" idx="1"/>
          </p:nvPr>
        </p:nvSpPr>
        <p:spPr/>
        <p:txBody>
          <a:bodyPr/>
          <a:lstStyle/>
          <a:p>
            <a:r>
              <a:rPr lang="pl-PL" dirty="0" err="1"/>
              <a:t>Solstic</a:t>
            </a:r>
            <a:r>
              <a:rPr lang="pl-PL" dirty="0"/>
              <a:t> </a:t>
            </a:r>
            <a:r>
              <a:rPr lang="pl-PL" dirty="0" err="1"/>
              <a:t>satur</a:t>
            </a:r>
            <a:r>
              <a:rPr lang="pl-PL" dirty="0"/>
              <a:t> </a:t>
            </a:r>
            <a:r>
              <a:rPr lang="pl-PL" dirty="0" err="1"/>
              <a:t>arī</a:t>
            </a:r>
            <a:r>
              <a:rPr lang="pl-PL" dirty="0"/>
              <a:t> sarkano </a:t>
            </a:r>
            <a:r>
              <a:rPr lang="pl-PL" dirty="0" err="1"/>
              <a:t>vīnogu</a:t>
            </a:r>
            <a:r>
              <a:rPr lang="pl-PL" dirty="0"/>
              <a:t> </a:t>
            </a:r>
            <a:r>
              <a:rPr lang="pl-PL" dirty="0" err="1"/>
              <a:t>miziņu</a:t>
            </a:r>
            <a:r>
              <a:rPr lang="pl-PL" dirty="0"/>
              <a:t> ekstraktu.</a:t>
            </a:r>
          </a:p>
          <a:p>
            <a:r>
              <a:rPr lang="pl-PL" dirty="0" err="1"/>
              <a:t>Tā</a:t>
            </a:r>
            <a:r>
              <a:rPr lang="pl-PL" dirty="0"/>
              <a:t> </a:t>
            </a:r>
            <a:r>
              <a:rPr lang="pl-PL" dirty="0" err="1"/>
              <a:t>ir</a:t>
            </a:r>
            <a:r>
              <a:rPr lang="pl-PL" dirty="0"/>
              <a:t> </a:t>
            </a:r>
            <a:r>
              <a:rPr lang="pl-PL" dirty="0" err="1"/>
              <a:t>vēl</a:t>
            </a:r>
            <a:r>
              <a:rPr lang="pl-PL" dirty="0"/>
              <a:t> </a:t>
            </a:r>
            <a:r>
              <a:rPr lang="pl-PL" dirty="0" err="1"/>
              <a:t>viena</a:t>
            </a:r>
            <a:r>
              <a:rPr lang="pl-PL" dirty="0"/>
              <a:t> </a:t>
            </a:r>
            <a:r>
              <a:rPr lang="pl-PL" dirty="0" err="1"/>
              <a:t>augu</a:t>
            </a:r>
            <a:r>
              <a:rPr lang="pl-PL" dirty="0"/>
              <a:t> </a:t>
            </a:r>
            <a:r>
              <a:rPr lang="pl-PL" dirty="0" err="1"/>
              <a:t>izcelsmes</a:t>
            </a:r>
            <a:r>
              <a:rPr lang="pl-PL" dirty="0"/>
              <a:t> </a:t>
            </a:r>
            <a:r>
              <a:rPr lang="pl-PL" dirty="0" err="1"/>
              <a:t>sastāvdaļa</a:t>
            </a:r>
            <a:r>
              <a:rPr lang="pl-PL" dirty="0"/>
              <a:t>, kas </a:t>
            </a:r>
            <a:r>
              <a:rPr lang="pl-PL" dirty="0" err="1"/>
              <a:t>papildina</a:t>
            </a:r>
            <a:r>
              <a:rPr lang="pl-PL" dirty="0"/>
              <a:t> </a:t>
            </a:r>
            <a:r>
              <a:rPr lang="pl-PL" dirty="0" err="1"/>
              <a:t>produkta</a:t>
            </a:r>
            <a:r>
              <a:rPr lang="pl-PL" dirty="0"/>
              <a:t> </a:t>
            </a:r>
            <a:r>
              <a:rPr lang="pl-PL" dirty="0" err="1"/>
              <a:t>sastāvu</a:t>
            </a:r>
            <a:r>
              <a:rPr lang="pl-PL" dirty="0"/>
              <a:t>.</a:t>
            </a:r>
          </a:p>
        </p:txBody>
      </p:sp>
      <p:pic>
        <p:nvPicPr>
          <p:cNvPr id="3" name="Obraz 2" descr="The image shows a cluster of ripe, plump purple grapes, some with a slight green tinge, hanging on a stem.&#10;&#10;Zawartość wygenerowana przez AI może być niepoprawna.">
            <a:extLst>
              <a:ext uri="{FF2B5EF4-FFF2-40B4-BE49-F238E27FC236}">
                <a16:creationId xmlns:a16="http://schemas.microsoft.com/office/drawing/2014/main" id="{66CCA4BF-C9CA-2FA1-3EED-58F577BA9DF9}"/>
              </a:ext>
            </a:extLst>
          </p:cNvPr>
          <p:cNvPicPr>
            <a:picLocks noChangeAspect="1"/>
          </p:cNvPicPr>
          <p:nvPr/>
        </p:nvPicPr>
        <p:blipFill>
          <a:blip r:embed="rId3"/>
          <a:stretch>
            <a:fillRect/>
          </a:stretch>
        </p:blipFill>
        <p:spPr>
          <a:xfrm>
            <a:off x="6834172" y="3130657"/>
            <a:ext cx="4679286" cy="3479369"/>
          </a:xfrm>
          <a:prstGeom prst="rect">
            <a:avLst/>
          </a:prstGeom>
        </p:spPr>
      </p:pic>
    </p:spTree>
    <p:extLst>
      <p:ext uri="{BB962C8B-B14F-4D97-AF65-F5344CB8AC3E}">
        <p14:creationId xmlns:p14="http://schemas.microsoft.com/office/powerpoint/2010/main" val="16015884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4CF7-9486-A442-DC69-A3A5AFA3810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598B0DA-3DDD-2591-8259-2044472C6148}"/>
              </a:ext>
            </a:extLst>
          </p:cNvPr>
          <p:cNvSpPr>
            <a:spLocks noGrp="1"/>
          </p:cNvSpPr>
          <p:nvPr>
            <p:ph type="title"/>
          </p:nvPr>
        </p:nvSpPr>
        <p:spPr>
          <a:xfrm>
            <a:off x="1270532" y="135467"/>
            <a:ext cx="10424160" cy="640080"/>
          </a:xfrm>
        </p:spPr>
        <p:txBody>
          <a:bodyPr/>
          <a:lstStyle/>
          <a:p>
            <a:r>
              <a:rPr lang="pl-PL" dirty="0"/>
              <a:t>B </a:t>
            </a:r>
            <a:r>
              <a:rPr lang="pl-PL" dirty="0" err="1"/>
              <a:t>grupas</a:t>
            </a:r>
            <a:r>
              <a:rPr lang="pl-PL" dirty="0"/>
              <a:t> </a:t>
            </a:r>
            <a:r>
              <a:rPr lang="pl-PL" dirty="0" err="1"/>
              <a:t>vitamīnu</a:t>
            </a:r>
            <a:r>
              <a:rPr lang="pl-PL" dirty="0"/>
              <a:t> </a:t>
            </a:r>
            <a:r>
              <a:rPr lang="pl-PL" dirty="0" err="1"/>
              <a:t>spēks</a:t>
            </a:r>
            <a:endParaRPr lang="pl-PL" dirty="0"/>
          </a:p>
        </p:txBody>
      </p:sp>
      <p:sp>
        <p:nvSpPr>
          <p:cNvPr id="6" name="Symbol zastępczy tekstu 5">
            <a:extLst>
              <a:ext uri="{FF2B5EF4-FFF2-40B4-BE49-F238E27FC236}">
                <a16:creationId xmlns:a16="http://schemas.microsoft.com/office/drawing/2014/main" id="{9E1E6DD3-A611-7458-3413-0F2B1C8EBD35}"/>
              </a:ext>
            </a:extLst>
          </p:cNvPr>
          <p:cNvSpPr>
            <a:spLocks noGrp="1"/>
          </p:cNvSpPr>
          <p:nvPr>
            <p:ph type="body" idx="1"/>
          </p:nvPr>
        </p:nvSpPr>
        <p:spPr>
          <a:xfrm>
            <a:off x="1270532" y="775547"/>
            <a:ext cx="10424160" cy="5946986"/>
          </a:xfrm>
        </p:spPr>
        <p:txBody>
          <a:bodyPr>
            <a:noAutofit/>
          </a:bodyPr>
          <a:lstStyle/>
          <a:p>
            <a:r>
              <a:rPr lang="pl-PL" sz="900" u="sng" dirty="0" err="1"/>
              <a:t>Tieši</a:t>
            </a:r>
            <a:r>
              <a:rPr lang="pl-PL" sz="900" u="sng" dirty="0"/>
              <a:t> </a:t>
            </a:r>
            <a:r>
              <a:rPr lang="pl-PL" sz="900" u="sng" dirty="0" err="1"/>
              <a:t>tās</a:t>
            </a:r>
            <a:r>
              <a:rPr lang="pl-PL" sz="900" u="sng" dirty="0"/>
              <a:t> </a:t>
            </a:r>
            <a:r>
              <a:rPr lang="pl-PL" sz="900" u="sng" dirty="0" err="1"/>
              <a:t>ir</a:t>
            </a:r>
            <a:r>
              <a:rPr lang="pl-PL" sz="900" u="sng" dirty="0"/>
              <a:t> „</a:t>
            </a:r>
            <a:r>
              <a:rPr lang="pl-PL" sz="900" u="sng" dirty="0" err="1"/>
              <a:t>Solstic</a:t>
            </a:r>
            <a:r>
              <a:rPr lang="pl-PL" sz="900" u="sng" dirty="0"/>
              <a:t>” </a:t>
            </a:r>
            <a:r>
              <a:rPr lang="pl-PL" sz="900" u="sng" dirty="0" err="1"/>
              <a:t>galvenās</a:t>
            </a:r>
            <a:r>
              <a:rPr lang="pl-PL" sz="900" u="sng" dirty="0"/>
              <a:t> </a:t>
            </a:r>
            <a:r>
              <a:rPr lang="pl-PL" sz="900" u="sng" dirty="0" err="1"/>
              <a:t>sastāvdaļas</a:t>
            </a:r>
            <a:r>
              <a:rPr lang="pl-PL" sz="900" u="sng" dirty="0"/>
              <a:t>.</a:t>
            </a:r>
          </a:p>
          <a:p>
            <a:endParaRPr lang="pl-PL" sz="900" b="1" dirty="0"/>
          </a:p>
          <a:p>
            <a:r>
              <a:rPr lang="pl-PL" sz="900" b="1" dirty="0"/>
              <a:t>B1 </a:t>
            </a:r>
            <a:r>
              <a:rPr lang="pl-PL" sz="900" b="1" dirty="0" err="1"/>
              <a:t>vitamīns</a:t>
            </a:r>
            <a:r>
              <a:rPr lang="pl-PL" sz="900" b="1" dirty="0"/>
              <a:t> (</a:t>
            </a:r>
            <a:r>
              <a:rPr lang="pl-PL" sz="900" b="1" dirty="0" err="1"/>
              <a:t>tiamīns</a:t>
            </a:r>
            <a:r>
              <a:rPr lang="pl-PL" sz="900" b="1" dirty="0"/>
              <a:t>)</a:t>
            </a:r>
          </a:p>
          <a:p>
            <a:r>
              <a:rPr lang="pl-PL" sz="900" dirty="0"/>
              <a:t>✔ </a:t>
            </a:r>
            <a:r>
              <a:rPr lang="pl-PL" sz="900" dirty="0" err="1"/>
              <a:t>palīdz</a:t>
            </a:r>
            <a:r>
              <a:rPr lang="pl-PL" sz="900" dirty="0"/>
              <a:t> </a:t>
            </a:r>
            <a:r>
              <a:rPr lang="pl-PL" sz="900" dirty="0" err="1"/>
              <a:t>nodrošināt</a:t>
            </a:r>
            <a:r>
              <a:rPr lang="pl-PL" sz="900" dirty="0"/>
              <a:t> </a:t>
            </a:r>
            <a:r>
              <a:rPr lang="pl-PL" sz="900" dirty="0" err="1"/>
              <a:t>nervu</a:t>
            </a:r>
            <a:r>
              <a:rPr lang="pl-PL" sz="900" dirty="0"/>
              <a:t> </a:t>
            </a:r>
            <a:r>
              <a:rPr lang="pl-PL" sz="900" dirty="0" err="1"/>
              <a:t>sistēmas</a:t>
            </a:r>
            <a:r>
              <a:rPr lang="pl-PL" sz="900" dirty="0"/>
              <a:t> </a:t>
            </a:r>
            <a:r>
              <a:rPr lang="pl-PL" sz="900" dirty="0" err="1"/>
              <a:t>pareizu</a:t>
            </a:r>
            <a:r>
              <a:rPr lang="pl-PL" sz="900" dirty="0"/>
              <a:t> </a:t>
            </a:r>
            <a:r>
              <a:rPr lang="pl-PL" sz="900" dirty="0" err="1"/>
              <a:t>darbību</a:t>
            </a:r>
            <a:endParaRPr lang="pl-PL" sz="900" dirty="0"/>
          </a:p>
          <a:p>
            <a:r>
              <a:rPr lang="pl-PL" sz="900" dirty="0"/>
              <a:t>✔ </a:t>
            </a:r>
            <a:r>
              <a:rPr lang="pl-PL" sz="900" dirty="0" err="1"/>
              <a:t>palīdz</a:t>
            </a:r>
            <a:r>
              <a:rPr lang="pl-PL" sz="900" dirty="0"/>
              <a:t> </a:t>
            </a:r>
            <a:r>
              <a:rPr lang="pl-PL" sz="900" dirty="0" err="1"/>
              <a:t>uzturēt</a:t>
            </a:r>
            <a:r>
              <a:rPr lang="pl-PL" sz="900" dirty="0"/>
              <a:t> </a:t>
            </a:r>
            <a:r>
              <a:rPr lang="pl-PL" sz="900" dirty="0" err="1"/>
              <a:t>normālas</a:t>
            </a:r>
            <a:r>
              <a:rPr lang="pl-PL" sz="900" dirty="0"/>
              <a:t> </a:t>
            </a:r>
            <a:r>
              <a:rPr lang="pl-PL" sz="900" dirty="0" err="1"/>
              <a:t>psiholoģiskās</a:t>
            </a:r>
            <a:r>
              <a:rPr lang="pl-PL" sz="900" dirty="0"/>
              <a:t> </a:t>
            </a:r>
            <a:r>
              <a:rPr lang="pl-PL" sz="900" dirty="0" err="1"/>
              <a:t>funkcijas</a:t>
            </a:r>
            <a:endParaRPr lang="pl-PL" sz="900" dirty="0"/>
          </a:p>
          <a:p>
            <a:endParaRPr lang="pl-PL" sz="900" b="1" dirty="0"/>
          </a:p>
          <a:p>
            <a:r>
              <a:rPr lang="pl-PL" sz="900" b="1" dirty="0"/>
              <a:t>B2 </a:t>
            </a:r>
            <a:r>
              <a:rPr lang="pl-PL" sz="900" b="1" dirty="0" err="1"/>
              <a:t>vitamīns</a:t>
            </a:r>
            <a:r>
              <a:rPr lang="pl-PL" sz="900" b="1" dirty="0"/>
              <a:t> (</a:t>
            </a:r>
            <a:r>
              <a:rPr lang="pl-PL" sz="900" b="1" dirty="0" err="1"/>
              <a:t>riboflavīns</a:t>
            </a:r>
            <a:r>
              <a:rPr lang="pl-PL" sz="900" b="1" dirty="0"/>
              <a:t>)</a:t>
            </a:r>
          </a:p>
          <a:p>
            <a:r>
              <a:rPr lang="pl-PL" sz="900" dirty="0"/>
              <a:t>✔ </a:t>
            </a:r>
            <a:r>
              <a:rPr lang="pl-PL" sz="900" dirty="0" err="1"/>
              <a:t>palīdz</a:t>
            </a:r>
            <a:r>
              <a:rPr lang="pl-PL" sz="900" dirty="0"/>
              <a:t> </a:t>
            </a:r>
            <a:r>
              <a:rPr lang="pl-PL" sz="900" dirty="0" err="1"/>
              <a:t>mazināt</a:t>
            </a:r>
            <a:r>
              <a:rPr lang="pl-PL" sz="900" dirty="0"/>
              <a:t> </a:t>
            </a:r>
            <a:r>
              <a:rPr lang="pl-PL" sz="900" dirty="0" err="1"/>
              <a:t>nogurumu</a:t>
            </a:r>
            <a:r>
              <a:rPr lang="pl-PL" sz="900" dirty="0"/>
              <a:t> </a:t>
            </a:r>
            <a:r>
              <a:rPr lang="pl-PL" sz="900" dirty="0" err="1"/>
              <a:t>un</a:t>
            </a:r>
            <a:r>
              <a:rPr lang="pl-PL" sz="900" dirty="0"/>
              <a:t> </a:t>
            </a:r>
            <a:r>
              <a:rPr lang="pl-PL" sz="900" dirty="0" err="1"/>
              <a:t>izsmelšanu</a:t>
            </a:r>
            <a:endParaRPr lang="pl-PL" sz="900" dirty="0"/>
          </a:p>
          <a:p>
            <a:r>
              <a:rPr lang="pl-PL" sz="900" dirty="0"/>
              <a:t>✔ </a:t>
            </a:r>
            <a:r>
              <a:rPr lang="pl-PL" sz="900" dirty="0" err="1"/>
              <a:t>palīdz</a:t>
            </a:r>
            <a:r>
              <a:rPr lang="pl-PL" sz="900" dirty="0"/>
              <a:t> </a:t>
            </a:r>
            <a:r>
              <a:rPr lang="pl-PL" sz="900" dirty="0" err="1"/>
              <a:t>aizsargāt</a:t>
            </a:r>
            <a:r>
              <a:rPr lang="pl-PL" sz="900" dirty="0"/>
              <a:t> </a:t>
            </a:r>
            <a:r>
              <a:rPr lang="pl-PL" sz="900" dirty="0" err="1"/>
              <a:t>šūnas</a:t>
            </a:r>
            <a:r>
              <a:rPr lang="pl-PL" sz="900" dirty="0"/>
              <a:t> </a:t>
            </a:r>
            <a:r>
              <a:rPr lang="pl-PL" sz="900" dirty="0" err="1"/>
              <a:t>pret</a:t>
            </a:r>
            <a:r>
              <a:rPr lang="pl-PL" sz="900" dirty="0"/>
              <a:t> </a:t>
            </a:r>
            <a:r>
              <a:rPr lang="pl-PL" sz="900" dirty="0" err="1"/>
              <a:t>oksidatīvo</a:t>
            </a:r>
            <a:r>
              <a:rPr lang="pl-PL" sz="900" dirty="0"/>
              <a:t> stresu</a:t>
            </a:r>
          </a:p>
          <a:p>
            <a:r>
              <a:rPr lang="pl-PL" sz="900" dirty="0"/>
              <a:t>✔ </a:t>
            </a:r>
            <a:r>
              <a:rPr lang="pl-PL" sz="900" dirty="0" err="1"/>
              <a:t>palīdz</a:t>
            </a:r>
            <a:r>
              <a:rPr lang="pl-PL" sz="900" dirty="0"/>
              <a:t> </a:t>
            </a:r>
            <a:r>
              <a:rPr lang="pl-PL" sz="900" dirty="0" err="1"/>
              <a:t>saglabāt</a:t>
            </a:r>
            <a:r>
              <a:rPr lang="pl-PL" sz="900" dirty="0"/>
              <a:t> </a:t>
            </a:r>
            <a:r>
              <a:rPr lang="pl-PL" sz="900" dirty="0" err="1"/>
              <a:t>normālu</a:t>
            </a:r>
            <a:r>
              <a:rPr lang="pl-PL" sz="900" dirty="0"/>
              <a:t> </a:t>
            </a:r>
            <a:r>
              <a:rPr lang="pl-PL" sz="900" dirty="0" err="1"/>
              <a:t>redzi</a:t>
            </a:r>
            <a:endParaRPr lang="pl-PL" sz="900" dirty="0"/>
          </a:p>
          <a:p>
            <a:endParaRPr lang="pl-PL" sz="900" b="1" dirty="0"/>
          </a:p>
          <a:p>
            <a:r>
              <a:rPr lang="pl-PL" sz="900" b="1" dirty="0"/>
              <a:t>B3 </a:t>
            </a:r>
            <a:r>
              <a:rPr lang="pl-PL" sz="900" b="1" dirty="0" err="1"/>
              <a:t>vitamīns</a:t>
            </a:r>
            <a:r>
              <a:rPr lang="pl-PL" sz="900" b="1" dirty="0"/>
              <a:t> (</a:t>
            </a:r>
            <a:r>
              <a:rPr lang="pl-PL" sz="900" b="1" dirty="0" err="1"/>
              <a:t>niacīns</a:t>
            </a:r>
            <a:r>
              <a:rPr lang="pl-PL" sz="900" b="1" dirty="0"/>
              <a:t>)</a:t>
            </a:r>
          </a:p>
          <a:p>
            <a:r>
              <a:rPr lang="pl-PL" sz="900" dirty="0"/>
              <a:t>✔ </a:t>
            </a:r>
            <a:r>
              <a:rPr lang="pl-PL" sz="900" dirty="0" err="1"/>
              <a:t>palīdz</a:t>
            </a:r>
            <a:r>
              <a:rPr lang="pl-PL" sz="900" dirty="0"/>
              <a:t> </a:t>
            </a:r>
            <a:r>
              <a:rPr lang="pl-PL" sz="900" dirty="0" err="1"/>
              <a:t>mazināt</a:t>
            </a:r>
            <a:r>
              <a:rPr lang="pl-PL" sz="900" dirty="0"/>
              <a:t> </a:t>
            </a:r>
            <a:r>
              <a:rPr lang="pl-PL" sz="900" dirty="0" err="1"/>
              <a:t>nogurumu</a:t>
            </a:r>
            <a:endParaRPr lang="pl-PL" sz="900" dirty="0"/>
          </a:p>
          <a:p>
            <a:r>
              <a:rPr lang="pl-PL" sz="900" dirty="0"/>
              <a:t>✔ </a:t>
            </a:r>
            <a:r>
              <a:rPr lang="pl-PL" sz="900" dirty="0" err="1"/>
              <a:t>atbalsta</a:t>
            </a:r>
            <a:r>
              <a:rPr lang="pl-PL" sz="900" dirty="0"/>
              <a:t> </a:t>
            </a:r>
            <a:r>
              <a:rPr lang="pl-PL" sz="900" dirty="0" err="1"/>
              <a:t>nervu</a:t>
            </a:r>
            <a:r>
              <a:rPr lang="pl-PL" sz="900" dirty="0"/>
              <a:t> </a:t>
            </a:r>
            <a:r>
              <a:rPr lang="pl-PL" sz="900" dirty="0" err="1"/>
              <a:t>sistēmas</a:t>
            </a:r>
            <a:r>
              <a:rPr lang="pl-PL" sz="900" dirty="0"/>
              <a:t> </a:t>
            </a:r>
            <a:r>
              <a:rPr lang="pl-PL" sz="900" dirty="0" err="1"/>
              <a:t>normālu</a:t>
            </a:r>
            <a:r>
              <a:rPr lang="pl-PL" sz="900" dirty="0"/>
              <a:t> </a:t>
            </a:r>
            <a:r>
              <a:rPr lang="pl-PL" sz="900" dirty="0" err="1"/>
              <a:t>darbību</a:t>
            </a:r>
            <a:endParaRPr lang="pl-PL" sz="900" dirty="0"/>
          </a:p>
          <a:p>
            <a:r>
              <a:rPr lang="pl-PL" sz="900" dirty="0"/>
              <a:t>✔ </a:t>
            </a:r>
            <a:r>
              <a:rPr lang="pl-PL" sz="900" dirty="0" err="1"/>
              <a:t>palīdz</a:t>
            </a:r>
            <a:r>
              <a:rPr lang="pl-PL" sz="900" dirty="0"/>
              <a:t> </a:t>
            </a:r>
            <a:r>
              <a:rPr lang="pl-PL" sz="900" dirty="0" err="1"/>
              <a:t>saglabāt</a:t>
            </a:r>
            <a:r>
              <a:rPr lang="pl-PL" sz="900" dirty="0"/>
              <a:t> </a:t>
            </a:r>
            <a:r>
              <a:rPr lang="pl-PL" sz="900" dirty="0" err="1"/>
              <a:t>normālas</a:t>
            </a:r>
            <a:r>
              <a:rPr lang="pl-PL" sz="900" dirty="0"/>
              <a:t> </a:t>
            </a:r>
            <a:r>
              <a:rPr lang="pl-PL" sz="900" dirty="0" err="1"/>
              <a:t>psiholoģiskās</a:t>
            </a:r>
            <a:r>
              <a:rPr lang="pl-PL" sz="900" dirty="0"/>
              <a:t> </a:t>
            </a:r>
            <a:r>
              <a:rPr lang="pl-PL" sz="900" dirty="0" err="1"/>
              <a:t>funkcijas</a:t>
            </a:r>
            <a:endParaRPr lang="pl-PL" sz="900" dirty="0"/>
          </a:p>
          <a:p>
            <a:endParaRPr lang="pl-PL" sz="900" b="1" dirty="0"/>
          </a:p>
          <a:p>
            <a:r>
              <a:rPr lang="pl-PL" sz="900" b="1" dirty="0"/>
              <a:t>B5 </a:t>
            </a:r>
            <a:r>
              <a:rPr lang="pl-PL" sz="900" b="1" dirty="0" err="1"/>
              <a:t>vitamīns</a:t>
            </a:r>
            <a:r>
              <a:rPr lang="pl-PL" sz="900" b="1" dirty="0"/>
              <a:t> (</a:t>
            </a:r>
            <a:r>
              <a:rPr lang="pl-PL" sz="900" b="1" dirty="0" err="1"/>
              <a:t>pantotēnskābe</a:t>
            </a:r>
            <a:r>
              <a:rPr lang="pl-PL" sz="900" b="1" dirty="0"/>
              <a:t>)</a:t>
            </a:r>
          </a:p>
          <a:p>
            <a:r>
              <a:rPr lang="pl-PL" sz="900" dirty="0"/>
              <a:t>✔ </a:t>
            </a:r>
            <a:r>
              <a:rPr lang="pl-PL" sz="900" dirty="0" err="1"/>
              <a:t>veicina</a:t>
            </a:r>
            <a:r>
              <a:rPr lang="pl-PL" sz="900" dirty="0"/>
              <a:t> </a:t>
            </a:r>
            <a:r>
              <a:rPr lang="pl-PL" sz="900" dirty="0" err="1"/>
              <a:t>garīgās</a:t>
            </a:r>
            <a:r>
              <a:rPr lang="pl-PL" sz="900" dirty="0"/>
              <a:t> </a:t>
            </a:r>
            <a:r>
              <a:rPr lang="pl-PL" sz="900" dirty="0" err="1"/>
              <a:t>darbspējas</a:t>
            </a:r>
            <a:r>
              <a:rPr lang="pl-PL" sz="900" dirty="0"/>
              <a:t> </a:t>
            </a:r>
            <a:r>
              <a:rPr lang="pl-PL" sz="900" dirty="0" err="1"/>
              <a:t>saglabāšanu</a:t>
            </a:r>
            <a:endParaRPr lang="pl-PL" sz="900" dirty="0"/>
          </a:p>
          <a:p>
            <a:r>
              <a:rPr lang="pl-PL" sz="900" dirty="0"/>
              <a:t>✔ </a:t>
            </a:r>
            <a:r>
              <a:rPr lang="pl-PL" sz="900" dirty="0" err="1"/>
              <a:t>palīdz</a:t>
            </a:r>
            <a:r>
              <a:rPr lang="pl-PL" sz="900" dirty="0"/>
              <a:t> </a:t>
            </a:r>
            <a:r>
              <a:rPr lang="pl-PL" sz="900" dirty="0" err="1"/>
              <a:t>mazināt</a:t>
            </a:r>
            <a:r>
              <a:rPr lang="pl-PL" sz="900" dirty="0"/>
              <a:t> </a:t>
            </a:r>
            <a:r>
              <a:rPr lang="pl-PL" sz="900" dirty="0" err="1"/>
              <a:t>nogurumu</a:t>
            </a:r>
            <a:r>
              <a:rPr lang="pl-PL" sz="900" dirty="0"/>
              <a:t> </a:t>
            </a:r>
            <a:r>
              <a:rPr lang="pl-PL" sz="900" dirty="0" err="1"/>
              <a:t>un</a:t>
            </a:r>
            <a:r>
              <a:rPr lang="pl-PL" sz="900" dirty="0"/>
              <a:t> </a:t>
            </a:r>
            <a:r>
              <a:rPr lang="pl-PL" sz="900" dirty="0" err="1"/>
              <a:t>izsmelšanu</a:t>
            </a:r>
            <a:endParaRPr lang="pl-PL" sz="900" dirty="0"/>
          </a:p>
          <a:p>
            <a:endParaRPr lang="pl-PL" sz="900" b="1" dirty="0"/>
          </a:p>
          <a:p>
            <a:r>
              <a:rPr lang="pl-PL" sz="900" b="1" dirty="0"/>
              <a:t>B6 </a:t>
            </a:r>
            <a:r>
              <a:rPr lang="pl-PL" sz="900" b="1" dirty="0" err="1"/>
              <a:t>vitamīns</a:t>
            </a:r>
            <a:endParaRPr lang="pl-PL" sz="900" b="1" dirty="0"/>
          </a:p>
          <a:p>
            <a:r>
              <a:rPr lang="pl-PL" sz="900" dirty="0"/>
              <a:t>✔ </a:t>
            </a:r>
            <a:r>
              <a:rPr lang="pl-PL" sz="900" dirty="0" err="1"/>
              <a:t>veicina</a:t>
            </a:r>
            <a:r>
              <a:rPr lang="pl-PL" sz="900" dirty="0"/>
              <a:t> </a:t>
            </a:r>
            <a:r>
              <a:rPr lang="pl-PL" sz="900" dirty="0" err="1"/>
              <a:t>normālu</a:t>
            </a:r>
            <a:r>
              <a:rPr lang="pl-PL" sz="900" dirty="0"/>
              <a:t> </a:t>
            </a:r>
            <a:r>
              <a:rPr lang="pl-PL" sz="900" dirty="0" err="1"/>
              <a:t>enerģijas</a:t>
            </a:r>
            <a:r>
              <a:rPr lang="pl-PL" sz="900" dirty="0"/>
              <a:t> </a:t>
            </a:r>
            <a:r>
              <a:rPr lang="pl-PL" sz="900" dirty="0" err="1"/>
              <a:t>vielmaiņu</a:t>
            </a:r>
            <a:endParaRPr lang="pl-PL" sz="900" dirty="0"/>
          </a:p>
          <a:p>
            <a:r>
              <a:rPr lang="pl-PL" sz="900" dirty="0"/>
              <a:t>✔ </a:t>
            </a:r>
            <a:r>
              <a:rPr lang="pl-PL" sz="900" dirty="0" err="1"/>
              <a:t>atbalsta</a:t>
            </a:r>
            <a:r>
              <a:rPr lang="pl-PL" sz="900" dirty="0"/>
              <a:t> </a:t>
            </a:r>
            <a:r>
              <a:rPr lang="pl-PL" sz="900" dirty="0" err="1"/>
              <a:t>nervu</a:t>
            </a:r>
            <a:r>
              <a:rPr lang="pl-PL" sz="900" dirty="0"/>
              <a:t> </a:t>
            </a:r>
            <a:r>
              <a:rPr lang="pl-PL" sz="900" dirty="0" err="1"/>
              <a:t>sistēmas</a:t>
            </a:r>
            <a:r>
              <a:rPr lang="pl-PL" sz="900" dirty="0"/>
              <a:t> </a:t>
            </a:r>
            <a:r>
              <a:rPr lang="pl-PL" sz="900" dirty="0" err="1"/>
              <a:t>normālu</a:t>
            </a:r>
            <a:r>
              <a:rPr lang="pl-PL" sz="900" dirty="0"/>
              <a:t> </a:t>
            </a:r>
            <a:r>
              <a:rPr lang="pl-PL" sz="900" dirty="0" err="1"/>
              <a:t>darbību</a:t>
            </a:r>
            <a:endParaRPr lang="pl-PL" sz="900" dirty="0"/>
          </a:p>
          <a:p>
            <a:r>
              <a:rPr lang="pl-PL" sz="900" dirty="0"/>
              <a:t>✔ </a:t>
            </a:r>
            <a:r>
              <a:rPr lang="pl-PL" sz="900" dirty="0" err="1"/>
              <a:t>palīdz</a:t>
            </a:r>
            <a:r>
              <a:rPr lang="pl-PL" sz="900" dirty="0"/>
              <a:t> </a:t>
            </a:r>
            <a:r>
              <a:rPr lang="pl-PL" sz="900" dirty="0" err="1"/>
              <a:t>mazināt</a:t>
            </a:r>
            <a:r>
              <a:rPr lang="pl-PL" sz="900" dirty="0"/>
              <a:t> </a:t>
            </a:r>
            <a:r>
              <a:rPr lang="pl-PL" sz="900" dirty="0" err="1"/>
              <a:t>nogurumu</a:t>
            </a:r>
            <a:r>
              <a:rPr lang="pl-PL" sz="900" dirty="0"/>
              <a:t> </a:t>
            </a:r>
            <a:r>
              <a:rPr lang="pl-PL" sz="900" dirty="0" err="1"/>
              <a:t>un</a:t>
            </a:r>
            <a:r>
              <a:rPr lang="pl-PL" sz="900" dirty="0"/>
              <a:t> </a:t>
            </a:r>
            <a:r>
              <a:rPr lang="pl-PL" sz="900" dirty="0" err="1"/>
              <a:t>izsmelšanu</a:t>
            </a:r>
            <a:endParaRPr lang="pl-PL" sz="900" dirty="0"/>
          </a:p>
        </p:txBody>
      </p:sp>
      <p:pic>
        <p:nvPicPr>
          <p:cNvPr id="3" name="Obraz 2" descr="VITAMIN&#10;&#10;Zawartość wygenerowana przez AI może być niepoprawna.">
            <a:extLst>
              <a:ext uri="{FF2B5EF4-FFF2-40B4-BE49-F238E27FC236}">
                <a16:creationId xmlns:a16="http://schemas.microsoft.com/office/drawing/2014/main" id="{08BAC589-3336-9A7C-9DAD-0D2C92D735D4}"/>
              </a:ext>
            </a:extLst>
          </p:cNvPr>
          <p:cNvPicPr>
            <a:picLocks noChangeAspect="1"/>
          </p:cNvPicPr>
          <p:nvPr/>
        </p:nvPicPr>
        <p:blipFill>
          <a:blip r:embed="rId3"/>
          <a:stretch>
            <a:fillRect/>
          </a:stretch>
        </p:blipFill>
        <p:spPr>
          <a:xfrm>
            <a:off x="7604501" y="2935435"/>
            <a:ext cx="3912959" cy="2678085"/>
          </a:xfrm>
          <a:prstGeom prst="rect">
            <a:avLst/>
          </a:prstGeom>
        </p:spPr>
      </p:pic>
    </p:spTree>
    <p:extLst>
      <p:ext uri="{BB962C8B-B14F-4D97-AF65-F5344CB8AC3E}">
        <p14:creationId xmlns:p14="http://schemas.microsoft.com/office/powerpoint/2010/main" val="32801294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175FC-8468-7813-3D96-9647860C00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6C621B5-CB24-354B-C39F-5BA55D851F01}"/>
              </a:ext>
            </a:extLst>
          </p:cNvPr>
          <p:cNvSpPr>
            <a:spLocks noGrp="1"/>
          </p:cNvSpPr>
          <p:nvPr>
            <p:ph type="title"/>
          </p:nvPr>
        </p:nvSpPr>
        <p:spPr/>
        <p:txBody>
          <a:bodyPr/>
          <a:lstStyle/>
          <a:p>
            <a:r>
              <a:rPr lang="pl-PL" dirty="0"/>
              <a:t>Dlaczego właśnie burak?</a:t>
            </a:r>
          </a:p>
        </p:txBody>
      </p:sp>
      <p:sp>
        <p:nvSpPr>
          <p:cNvPr id="6" name="Symbol zastępczy tekstu 5">
            <a:extLst>
              <a:ext uri="{FF2B5EF4-FFF2-40B4-BE49-F238E27FC236}">
                <a16:creationId xmlns:a16="http://schemas.microsoft.com/office/drawing/2014/main" id="{5B5189A6-5AF2-E3B9-CD2C-081DAE0C13C4}"/>
              </a:ext>
            </a:extLst>
          </p:cNvPr>
          <p:cNvSpPr>
            <a:spLocks noGrp="1"/>
          </p:cNvSpPr>
          <p:nvPr>
            <p:ph type="body" idx="1"/>
          </p:nvPr>
        </p:nvSpPr>
        <p:spPr/>
        <p:txBody>
          <a:bodyPr/>
          <a:lstStyle/>
          <a:p>
            <a:r>
              <a:rPr lang="pl-PL" dirty="0"/>
              <a:t>No </a:t>
            </a:r>
            <a:r>
              <a:rPr lang="pl-PL" dirty="0" err="1"/>
              <a:t>pirmā</a:t>
            </a:r>
            <a:r>
              <a:rPr lang="pl-PL" dirty="0"/>
              <a:t> </a:t>
            </a:r>
            <a:r>
              <a:rPr lang="pl-PL" dirty="0" err="1"/>
              <a:t>acu</a:t>
            </a:r>
            <a:r>
              <a:rPr lang="pl-PL" dirty="0"/>
              <a:t> </a:t>
            </a:r>
            <a:r>
              <a:rPr lang="pl-PL" dirty="0" err="1"/>
              <a:t>uzmetiena</a:t>
            </a:r>
            <a:r>
              <a:rPr lang="pl-PL" dirty="0"/>
              <a:t>...</a:t>
            </a:r>
          </a:p>
          <a:p>
            <a:r>
              <a:rPr lang="pl-PL" dirty="0" err="1"/>
              <a:t>tas</a:t>
            </a:r>
            <a:r>
              <a:rPr lang="pl-PL" dirty="0"/>
              <a:t> </a:t>
            </a:r>
            <a:r>
              <a:rPr lang="pl-PL" dirty="0" err="1"/>
              <a:t>ir</a:t>
            </a:r>
            <a:r>
              <a:rPr lang="pl-PL" dirty="0"/>
              <a:t> </a:t>
            </a:r>
            <a:r>
              <a:rPr lang="pl-PL" dirty="0" err="1"/>
              <a:t>parasts</a:t>
            </a:r>
            <a:r>
              <a:rPr lang="pl-PL" dirty="0"/>
              <a:t> </a:t>
            </a:r>
            <a:r>
              <a:rPr lang="pl-PL" dirty="0" err="1"/>
              <a:t>dārzeņš</a:t>
            </a:r>
            <a:r>
              <a:rPr lang="pl-PL" dirty="0"/>
              <a:t>.</a:t>
            </a:r>
          </a:p>
          <a:p>
            <a:r>
              <a:rPr lang="pl-PL" dirty="0" err="1"/>
              <a:t>Jau</a:t>
            </a:r>
            <a:r>
              <a:rPr lang="pl-PL" dirty="0"/>
              <a:t> </a:t>
            </a:r>
            <a:r>
              <a:rPr lang="pl-PL" dirty="0" err="1"/>
              <a:t>simtiem</a:t>
            </a:r>
            <a:r>
              <a:rPr lang="pl-PL" dirty="0"/>
              <a:t> </a:t>
            </a:r>
            <a:r>
              <a:rPr lang="pl-PL" dirty="0" err="1"/>
              <a:t>gadu</a:t>
            </a:r>
            <a:r>
              <a:rPr lang="pl-PL" dirty="0"/>
              <a:t> </a:t>
            </a:r>
            <a:r>
              <a:rPr lang="pl-PL" dirty="0" err="1"/>
              <a:t>tas</a:t>
            </a:r>
            <a:r>
              <a:rPr lang="pl-PL" dirty="0"/>
              <a:t> </a:t>
            </a:r>
            <a:r>
              <a:rPr lang="pl-PL" dirty="0" err="1"/>
              <a:t>ir</a:t>
            </a:r>
            <a:r>
              <a:rPr lang="pl-PL" dirty="0"/>
              <a:t> </a:t>
            </a:r>
            <a:r>
              <a:rPr lang="pl-PL" dirty="0" err="1"/>
              <a:t>klāts</a:t>
            </a:r>
            <a:r>
              <a:rPr lang="pl-PL" dirty="0"/>
              <a:t> </a:t>
            </a:r>
            <a:r>
              <a:rPr lang="pl-PL" dirty="0" err="1"/>
              <a:t>uz</a:t>
            </a:r>
            <a:r>
              <a:rPr lang="pl-PL" dirty="0"/>
              <a:t> </a:t>
            </a:r>
            <a:r>
              <a:rPr lang="pl-PL" dirty="0" err="1"/>
              <a:t>mūsu</a:t>
            </a:r>
            <a:r>
              <a:rPr lang="pl-PL" dirty="0"/>
              <a:t> </a:t>
            </a:r>
            <a:r>
              <a:rPr lang="pl-PL" dirty="0" err="1"/>
              <a:t>galdiem</a:t>
            </a:r>
            <a:r>
              <a:rPr lang="pl-PL" dirty="0"/>
              <a:t>.</a:t>
            </a:r>
          </a:p>
          <a:p>
            <a:r>
              <a:rPr lang="pl-PL" dirty="0" err="1"/>
              <a:t>Tomēr</a:t>
            </a:r>
            <a:r>
              <a:rPr lang="pl-PL" dirty="0"/>
              <a:t> </a:t>
            </a:r>
            <a:r>
              <a:rPr lang="pl-PL" dirty="0" err="1"/>
              <a:t>šodien</a:t>
            </a:r>
            <a:r>
              <a:rPr lang="pl-PL" dirty="0"/>
              <a:t> </a:t>
            </a:r>
            <a:r>
              <a:rPr lang="pl-PL" dirty="0" err="1"/>
              <a:t>bietes</a:t>
            </a:r>
            <a:r>
              <a:rPr lang="pl-PL" dirty="0"/>
              <a:t> </a:t>
            </a:r>
            <a:r>
              <a:rPr lang="pl-PL" dirty="0" err="1"/>
              <a:t>ir</a:t>
            </a:r>
            <a:r>
              <a:rPr lang="pl-PL" dirty="0"/>
              <a:t> </a:t>
            </a:r>
            <a:r>
              <a:rPr lang="pl-PL" dirty="0" err="1"/>
              <a:t>viens</a:t>
            </a:r>
            <a:r>
              <a:rPr lang="pl-PL" dirty="0"/>
              <a:t> no </a:t>
            </a:r>
            <a:r>
              <a:rPr lang="pl-PL" dirty="0" err="1"/>
              <a:t>vislabāk</a:t>
            </a:r>
            <a:r>
              <a:rPr lang="pl-PL" dirty="0"/>
              <a:t> </a:t>
            </a:r>
            <a:r>
              <a:rPr lang="pl-PL" dirty="0" err="1"/>
              <a:t>izpētītajiem</a:t>
            </a:r>
            <a:r>
              <a:rPr lang="pl-PL" dirty="0"/>
              <a:t> </a:t>
            </a:r>
            <a:r>
              <a:rPr lang="pl-PL" dirty="0" err="1"/>
              <a:t>dārzeņiem</a:t>
            </a:r>
            <a:r>
              <a:rPr lang="pl-PL" dirty="0"/>
              <a:t> </a:t>
            </a:r>
            <a:r>
              <a:rPr lang="pl-PL" dirty="0" err="1"/>
              <a:t>uztura</a:t>
            </a:r>
            <a:r>
              <a:rPr lang="pl-PL" dirty="0"/>
              <a:t> </a:t>
            </a:r>
            <a:r>
              <a:rPr lang="pl-PL" dirty="0" err="1"/>
              <a:t>un</a:t>
            </a:r>
            <a:r>
              <a:rPr lang="pl-PL" dirty="0"/>
              <a:t> </a:t>
            </a:r>
            <a:r>
              <a:rPr lang="pl-PL" dirty="0" err="1"/>
              <a:t>fiziskās</a:t>
            </a:r>
            <a:r>
              <a:rPr lang="pl-PL" dirty="0"/>
              <a:t> </a:t>
            </a:r>
            <a:r>
              <a:rPr lang="pl-PL" dirty="0" err="1"/>
              <a:t>slodzes</a:t>
            </a:r>
            <a:r>
              <a:rPr lang="pl-PL" dirty="0"/>
              <a:t> </a:t>
            </a:r>
            <a:r>
              <a:rPr lang="pl-PL" dirty="0" err="1"/>
              <a:t>fizioloģijas</a:t>
            </a:r>
            <a:r>
              <a:rPr lang="pl-PL" dirty="0"/>
              <a:t> </a:t>
            </a:r>
            <a:r>
              <a:rPr lang="pl-PL" dirty="0" err="1"/>
              <a:t>pētnieku</a:t>
            </a:r>
            <a:r>
              <a:rPr lang="pl-PL" dirty="0"/>
              <a:t> </a:t>
            </a:r>
            <a:r>
              <a:rPr lang="pl-PL" dirty="0" err="1"/>
              <a:t>vidū</a:t>
            </a:r>
            <a:r>
              <a:rPr lang="pl-PL" dirty="0"/>
              <a:t>.</a:t>
            </a:r>
          </a:p>
          <a:p>
            <a:r>
              <a:rPr lang="pl-PL" dirty="0" err="1"/>
              <a:t>Kāpēc</a:t>
            </a:r>
            <a:r>
              <a:rPr lang="pl-PL" dirty="0"/>
              <a:t>?</a:t>
            </a:r>
          </a:p>
          <a:p>
            <a:r>
              <a:rPr lang="pl-PL" dirty="0" err="1"/>
              <a:t>Tāpēc</a:t>
            </a:r>
            <a:r>
              <a:rPr lang="pl-PL" dirty="0"/>
              <a:t>, ka </a:t>
            </a:r>
            <a:r>
              <a:rPr lang="pl-PL" dirty="0" err="1"/>
              <a:t>tās</a:t>
            </a:r>
            <a:r>
              <a:rPr lang="pl-PL" dirty="0"/>
              <a:t> </a:t>
            </a:r>
            <a:r>
              <a:rPr lang="pl-PL" dirty="0" err="1"/>
              <a:t>satur</a:t>
            </a:r>
            <a:r>
              <a:rPr lang="pl-PL" dirty="0"/>
              <a:t> </a:t>
            </a:r>
            <a:r>
              <a:rPr lang="pl-PL" dirty="0" err="1"/>
              <a:t>dabīgi</a:t>
            </a:r>
            <a:r>
              <a:rPr lang="pl-PL" dirty="0"/>
              <a:t> </a:t>
            </a:r>
            <a:r>
              <a:rPr lang="pl-PL" dirty="0" err="1"/>
              <a:t>sastopamus</a:t>
            </a:r>
            <a:r>
              <a:rPr lang="pl-PL" dirty="0"/>
              <a:t> </a:t>
            </a:r>
            <a:r>
              <a:rPr lang="pl-PL" b="1" dirty="0" err="1"/>
              <a:t>nitrātus</a:t>
            </a:r>
            <a:r>
              <a:rPr lang="pl-PL" dirty="0"/>
              <a:t>.</a:t>
            </a:r>
          </a:p>
          <a:p>
            <a:br>
              <a:rPr lang="pl-PL" dirty="0"/>
            </a:br>
            <a:endParaRPr lang="pl-PL" dirty="0"/>
          </a:p>
          <a:p>
            <a:endParaRPr lang="pl-PL" dirty="0"/>
          </a:p>
        </p:txBody>
      </p:sp>
      <p:pic>
        <p:nvPicPr>
          <p:cNvPr id="3" name="Obraz 2" descr="The image shows two perfectly sliced beetroots, each with a distinct, vibrant red color and a clean, white interior.&#10;&#10;Zawartość wygenerowana przez AI może być niepoprawna.">
            <a:extLst>
              <a:ext uri="{FF2B5EF4-FFF2-40B4-BE49-F238E27FC236}">
                <a16:creationId xmlns:a16="http://schemas.microsoft.com/office/drawing/2014/main" id="{7B2ECF86-25EC-9B45-BD84-B2D71CBF2A62}"/>
              </a:ext>
            </a:extLst>
          </p:cNvPr>
          <p:cNvPicPr>
            <a:picLocks noChangeAspect="1"/>
          </p:cNvPicPr>
          <p:nvPr/>
        </p:nvPicPr>
        <p:blipFill>
          <a:blip r:embed="rId3"/>
          <a:stretch>
            <a:fillRect/>
          </a:stretch>
        </p:blipFill>
        <p:spPr>
          <a:xfrm>
            <a:off x="8575728" y="4605329"/>
            <a:ext cx="3252152" cy="2102853"/>
          </a:xfrm>
          <a:prstGeom prst="rect">
            <a:avLst/>
          </a:prstGeom>
        </p:spPr>
      </p:pic>
    </p:spTree>
    <p:extLst>
      <p:ext uri="{BB962C8B-B14F-4D97-AF65-F5344CB8AC3E}">
        <p14:creationId xmlns:p14="http://schemas.microsoft.com/office/powerpoint/2010/main" val="77832865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ACCF8-500B-C49F-C83B-BA00D8F3D67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093430-0AF6-853D-3237-4DBA875A58D7}"/>
              </a:ext>
            </a:extLst>
          </p:cNvPr>
          <p:cNvSpPr>
            <a:spLocks noGrp="1"/>
          </p:cNvSpPr>
          <p:nvPr>
            <p:ph type="title"/>
          </p:nvPr>
        </p:nvSpPr>
        <p:spPr/>
        <p:txBody>
          <a:bodyPr/>
          <a:lstStyle/>
          <a:p>
            <a:r>
              <a:rPr lang="pl-PL" dirty="0"/>
              <a:t>Power </a:t>
            </a:r>
            <a:r>
              <a:rPr lang="pl-PL" dirty="0" err="1"/>
              <a:t>Beets</a:t>
            </a:r>
            <a:endParaRPr lang="pl-PL" dirty="0"/>
          </a:p>
        </p:txBody>
      </p:sp>
      <p:sp>
        <p:nvSpPr>
          <p:cNvPr id="6" name="Symbol zastępczy tekstu 5">
            <a:extLst>
              <a:ext uri="{FF2B5EF4-FFF2-40B4-BE49-F238E27FC236}">
                <a16:creationId xmlns:a16="http://schemas.microsoft.com/office/drawing/2014/main" id="{0A4C9119-0860-F08A-1893-6D3DBE0CA0F4}"/>
              </a:ext>
            </a:extLst>
          </p:cNvPr>
          <p:cNvSpPr>
            <a:spLocks noGrp="1"/>
          </p:cNvSpPr>
          <p:nvPr>
            <p:ph type="body" idx="1"/>
          </p:nvPr>
        </p:nvSpPr>
        <p:spPr/>
        <p:txBody>
          <a:bodyPr>
            <a:normAutofit lnSpcReduction="10000"/>
          </a:bodyPr>
          <a:lstStyle/>
          <a:p>
            <a:r>
              <a:rPr lang="pl-PL" dirty="0" err="1"/>
              <a:t>Tas</a:t>
            </a:r>
            <a:r>
              <a:rPr lang="pl-PL" dirty="0"/>
              <a:t> </a:t>
            </a:r>
            <a:r>
              <a:rPr lang="pl-PL" dirty="0" err="1"/>
              <a:t>nav</a:t>
            </a:r>
            <a:r>
              <a:rPr lang="pl-PL" dirty="0"/>
              <a:t> </a:t>
            </a:r>
            <a:r>
              <a:rPr lang="pl-PL" dirty="0" err="1"/>
              <a:t>biešu</a:t>
            </a:r>
            <a:r>
              <a:rPr lang="pl-PL" dirty="0"/>
              <a:t> </a:t>
            </a:r>
            <a:r>
              <a:rPr lang="pl-PL" dirty="0" err="1"/>
              <a:t>sula</a:t>
            </a:r>
            <a:r>
              <a:rPr lang="pl-PL" dirty="0"/>
              <a:t>.</a:t>
            </a:r>
          </a:p>
          <a:p>
            <a:r>
              <a:rPr lang="pl-PL" dirty="0" err="1"/>
              <a:t>Tā</a:t>
            </a:r>
            <a:r>
              <a:rPr lang="pl-PL" dirty="0"/>
              <a:t> </a:t>
            </a:r>
            <a:r>
              <a:rPr lang="pl-PL" dirty="0" err="1"/>
              <a:t>ir</a:t>
            </a:r>
            <a:r>
              <a:rPr lang="pl-PL" dirty="0"/>
              <a:t> </a:t>
            </a:r>
            <a:r>
              <a:rPr lang="pl-PL" dirty="0" err="1"/>
              <a:t>rūpīgi</a:t>
            </a:r>
            <a:r>
              <a:rPr lang="pl-PL" dirty="0"/>
              <a:t> </a:t>
            </a:r>
            <a:r>
              <a:rPr lang="pl-PL" dirty="0" err="1"/>
              <a:t>izstrādāta</a:t>
            </a:r>
            <a:r>
              <a:rPr lang="pl-PL" dirty="0"/>
              <a:t> </a:t>
            </a:r>
            <a:r>
              <a:rPr lang="pl-PL" dirty="0" err="1"/>
              <a:t>sastāvdaļu</a:t>
            </a:r>
            <a:r>
              <a:rPr lang="pl-PL" dirty="0"/>
              <a:t> </a:t>
            </a:r>
            <a:r>
              <a:rPr lang="pl-PL" dirty="0" err="1"/>
              <a:t>kombinācija</a:t>
            </a:r>
            <a:r>
              <a:rPr lang="pl-PL" dirty="0"/>
              <a:t>.</a:t>
            </a:r>
          </a:p>
          <a:p>
            <a:r>
              <a:rPr lang="pl-PL" dirty="0" err="1"/>
              <a:t>Katrā</a:t>
            </a:r>
            <a:r>
              <a:rPr lang="pl-PL" dirty="0"/>
              <a:t> </a:t>
            </a:r>
            <a:r>
              <a:rPr lang="pl-PL" dirty="0" err="1"/>
              <a:t>porcijā</a:t>
            </a:r>
            <a:r>
              <a:rPr lang="pl-PL" dirty="0"/>
              <a:t> </a:t>
            </a:r>
            <a:r>
              <a:rPr lang="pl-PL" dirty="0" err="1"/>
              <a:t>ir</a:t>
            </a:r>
            <a:r>
              <a:rPr lang="pl-PL" dirty="0"/>
              <a:t>, </a:t>
            </a:r>
            <a:r>
              <a:rPr lang="pl-PL" dirty="0" err="1"/>
              <a:t>cita</a:t>
            </a:r>
            <a:r>
              <a:rPr lang="pl-PL" dirty="0"/>
              <a:t> </a:t>
            </a:r>
            <a:r>
              <a:rPr lang="pl-PL" dirty="0" err="1"/>
              <a:t>starpā</a:t>
            </a:r>
            <a:r>
              <a:rPr lang="pl-PL" dirty="0"/>
              <a:t>:</a:t>
            </a:r>
          </a:p>
          <a:p>
            <a:r>
              <a:rPr lang="pl-PL" dirty="0"/>
              <a:t>❤️ sarkano </a:t>
            </a:r>
            <a:r>
              <a:rPr lang="pl-PL" dirty="0" err="1"/>
              <a:t>biešu</a:t>
            </a:r>
            <a:r>
              <a:rPr lang="pl-PL" dirty="0"/>
              <a:t> </a:t>
            </a:r>
            <a:r>
              <a:rPr lang="pl-PL" dirty="0" err="1"/>
              <a:t>koncentrāts</a:t>
            </a:r>
            <a:endParaRPr lang="pl-PL" dirty="0"/>
          </a:p>
          <a:p>
            <a:r>
              <a:rPr lang="pl-PL" dirty="0"/>
              <a:t>❤️ </a:t>
            </a:r>
            <a:r>
              <a:rPr lang="pl-PL" dirty="0" err="1"/>
              <a:t>granātābolu</a:t>
            </a:r>
            <a:r>
              <a:rPr lang="pl-PL" dirty="0"/>
              <a:t> </a:t>
            </a:r>
            <a:r>
              <a:rPr lang="pl-PL" dirty="0" err="1"/>
              <a:t>ekstrakts</a:t>
            </a:r>
            <a:endParaRPr lang="pl-PL" dirty="0"/>
          </a:p>
          <a:p>
            <a:r>
              <a:rPr lang="pl-PL" dirty="0"/>
              <a:t>❤️ C </a:t>
            </a:r>
            <a:r>
              <a:rPr lang="pl-PL" dirty="0" err="1"/>
              <a:t>vitamīns</a:t>
            </a:r>
            <a:endParaRPr lang="pl-PL" dirty="0"/>
          </a:p>
          <a:p>
            <a:r>
              <a:rPr lang="pl-PL" dirty="0"/>
              <a:t>❤️ D </a:t>
            </a:r>
            <a:r>
              <a:rPr lang="pl-PL" dirty="0" err="1"/>
              <a:t>vitamīns</a:t>
            </a:r>
            <a:endParaRPr lang="pl-PL" dirty="0"/>
          </a:p>
          <a:p>
            <a:r>
              <a:rPr lang="pl-PL" dirty="0"/>
              <a:t>❤️ </a:t>
            </a:r>
            <a:r>
              <a:rPr lang="pl-PL" dirty="0" err="1"/>
              <a:t>magnijs</a:t>
            </a:r>
            <a:endParaRPr lang="pl-PL" dirty="0"/>
          </a:p>
          <a:p>
            <a:r>
              <a:rPr lang="pl-PL" dirty="0"/>
              <a:t>❤️ B </a:t>
            </a:r>
            <a:r>
              <a:rPr lang="pl-PL" dirty="0" err="1"/>
              <a:t>grupas</a:t>
            </a:r>
            <a:r>
              <a:rPr lang="pl-PL" dirty="0"/>
              <a:t> </a:t>
            </a:r>
            <a:r>
              <a:rPr lang="pl-PL" dirty="0" err="1"/>
              <a:t>vitamīni</a:t>
            </a:r>
            <a:endParaRPr lang="pl-PL" dirty="0"/>
          </a:p>
          <a:p>
            <a:r>
              <a:rPr lang="pl-PL" dirty="0"/>
              <a:t>❤️ </a:t>
            </a:r>
            <a:r>
              <a:rPr lang="pl-PL" dirty="0" err="1"/>
              <a:t>augu</a:t>
            </a:r>
            <a:r>
              <a:rPr lang="pl-PL" dirty="0"/>
              <a:t> </a:t>
            </a:r>
            <a:r>
              <a:rPr lang="pl-PL" dirty="0" err="1"/>
              <a:t>ekstrakti</a:t>
            </a:r>
            <a:endParaRPr lang="pl-PL" dirty="0"/>
          </a:p>
          <a:p>
            <a:r>
              <a:rPr lang="pl-PL" dirty="0" err="1"/>
              <a:t>Viss</a:t>
            </a:r>
            <a:r>
              <a:rPr lang="pl-PL" dirty="0"/>
              <a:t> </a:t>
            </a:r>
            <a:r>
              <a:rPr lang="pl-PL" dirty="0" err="1"/>
              <a:t>iekļauts</a:t>
            </a:r>
            <a:r>
              <a:rPr lang="pl-PL" dirty="0"/>
              <a:t> </a:t>
            </a:r>
            <a:r>
              <a:rPr lang="pl-PL" dirty="0" err="1"/>
              <a:t>ērti</a:t>
            </a:r>
            <a:r>
              <a:rPr lang="pl-PL" dirty="0"/>
              <a:t> </a:t>
            </a:r>
            <a:r>
              <a:rPr lang="pl-PL" dirty="0" err="1"/>
              <a:t>lietojamā</a:t>
            </a:r>
            <a:r>
              <a:rPr lang="pl-PL" dirty="0"/>
              <a:t> </a:t>
            </a:r>
            <a:r>
              <a:rPr lang="pl-PL" dirty="0" err="1"/>
              <a:t>pulverī</a:t>
            </a:r>
            <a:r>
              <a:rPr lang="pl-PL" dirty="0"/>
              <a:t> ar </a:t>
            </a:r>
            <a:r>
              <a:rPr lang="pl-PL" dirty="0" err="1"/>
              <a:t>augļu</a:t>
            </a:r>
            <a:r>
              <a:rPr lang="pl-PL" dirty="0"/>
              <a:t> </a:t>
            </a:r>
            <a:r>
              <a:rPr lang="pl-PL" dirty="0" err="1"/>
              <a:t>garšu</a:t>
            </a:r>
            <a:r>
              <a:rPr lang="pl-PL" dirty="0"/>
              <a:t>. </a:t>
            </a:r>
          </a:p>
        </p:txBody>
      </p:sp>
      <p:pic>
        <p:nvPicPr>
          <p:cNvPr id="3" name="Obraz 2" descr="NATURES 6 SUNSHINE POWER BEETS SUPERFOOD PERFORMANCE BOOSTER&#10;&#10;Zawartość wygenerowana przez AI może być niepoprawna.">
            <a:extLst>
              <a:ext uri="{FF2B5EF4-FFF2-40B4-BE49-F238E27FC236}">
                <a16:creationId xmlns:a16="http://schemas.microsoft.com/office/drawing/2014/main" id="{0D9B71A7-92A3-82BD-A011-923D74CDD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2921" y="2462938"/>
            <a:ext cx="2953719" cy="2953719"/>
          </a:xfrm>
          <a:prstGeom prst="rect">
            <a:avLst/>
          </a:prstGeom>
        </p:spPr>
      </p:pic>
    </p:spTree>
    <p:extLst>
      <p:ext uri="{BB962C8B-B14F-4D97-AF65-F5344CB8AC3E}">
        <p14:creationId xmlns:p14="http://schemas.microsoft.com/office/powerpoint/2010/main" val="15926325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69F5E-BF2C-8878-C054-93D878E993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2972958-ACD2-E2AA-027D-36322B4ED680}"/>
              </a:ext>
            </a:extLst>
          </p:cNvPr>
          <p:cNvSpPr>
            <a:spLocks noGrp="1"/>
          </p:cNvSpPr>
          <p:nvPr>
            <p:ph type="body" idx="1"/>
          </p:nvPr>
        </p:nvSpPr>
        <p:spPr/>
        <p:txBody>
          <a:bodyPr>
            <a:normAutofit/>
          </a:bodyPr>
          <a:lstStyle/>
          <a:p>
            <a:pPr marL="342900" indent="-342900">
              <a:buFont typeface="Wingdings" panose="05000000000000000000" pitchFamily="2" charset="2"/>
              <a:buChar char="Ø"/>
            </a:pPr>
            <a:r>
              <a:rPr lang="pl-PL" dirty="0" err="1"/>
              <a:t>Mūsu</a:t>
            </a:r>
            <a:r>
              <a:rPr lang="pl-PL" dirty="0"/>
              <a:t> </a:t>
            </a:r>
            <a:r>
              <a:rPr lang="pl-PL" dirty="0" err="1"/>
              <a:t>dzīves</a:t>
            </a:r>
            <a:r>
              <a:rPr lang="pl-PL" dirty="0"/>
              <a:t> </a:t>
            </a:r>
            <a:r>
              <a:rPr lang="pl-PL" dirty="0" err="1"/>
              <a:t>ritms</a:t>
            </a:r>
            <a:r>
              <a:rPr lang="pl-PL" dirty="0"/>
              <a:t> </a:t>
            </a:r>
            <a:r>
              <a:rPr lang="pl-PL" dirty="0" err="1"/>
              <a:t>kļūst</a:t>
            </a:r>
            <a:r>
              <a:rPr lang="pl-PL" dirty="0"/>
              <a:t> </a:t>
            </a:r>
            <a:r>
              <a:rPr lang="pl-PL" dirty="0" err="1"/>
              <a:t>arvien</a:t>
            </a:r>
            <a:r>
              <a:rPr lang="pl-PL" dirty="0"/>
              <a:t> </a:t>
            </a:r>
            <a:r>
              <a:rPr lang="pl-PL" dirty="0" err="1"/>
              <a:t>straujāks</a:t>
            </a:r>
            <a:r>
              <a:rPr lang="pl-PL" dirty="0"/>
              <a:t>.</a:t>
            </a:r>
          </a:p>
          <a:p>
            <a:pPr marL="342900" indent="-342900">
              <a:buFont typeface="Wingdings" panose="05000000000000000000" pitchFamily="2" charset="2"/>
              <a:buChar char="Ø"/>
            </a:pPr>
            <a:r>
              <a:rPr lang="pl-PL" dirty="0" err="1"/>
              <a:t>Mēs</a:t>
            </a:r>
            <a:r>
              <a:rPr lang="pl-PL" dirty="0"/>
              <a:t> </a:t>
            </a:r>
            <a:r>
              <a:rPr lang="pl-PL" dirty="0" err="1"/>
              <a:t>strādājam</a:t>
            </a:r>
            <a:r>
              <a:rPr lang="pl-PL" dirty="0"/>
              <a:t> </a:t>
            </a:r>
            <a:r>
              <a:rPr lang="pl-PL" dirty="0" err="1"/>
              <a:t>vairāk</a:t>
            </a:r>
            <a:r>
              <a:rPr lang="pl-PL" dirty="0"/>
              <a:t>.</a:t>
            </a:r>
          </a:p>
          <a:p>
            <a:pPr marL="342900" indent="-342900">
              <a:buFont typeface="Wingdings" panose="05000000000000000000" pitchFamily="2" charset="2"/>
              <a:buChar char="Ø"/>
            </a:pPr>
            <a:r>
              <a:rPr lang="pl-PL" dirty="0" err="1"/>
              <a:t>Mēs</a:t>
            </a:r>
            <a:r>
              <a:rPr lang="pl-PL" dirty="0"/>
              <a:t> </a:t>
            </a:r>
            <a:r>
              <a:rPr lang="pl-PL" dirty="0" err="1"/>
              <a:t>guļam</a:t>
            </a:r>
            <a:r>
              <a:rPr lang="pl-PL" dirty="0"/>
              <a:t> </a:t>
            </a:r>
            <a:r>
              <a:rPr lang="pl-PL" dirty="0" err="1"/>
              <a:t>mazāk</a:t>
            </a:r>
            <a:r>
              <a:rPr lang="pl-PL" dirty="0"/>
              <a:t>.</a:t>
            </a:r>
          </a:p>
          <a:p>
            <a:pPr marL="342900" indent="-342900">
              <a:buFont typeface="Wingdings" panose="05000000000000000000" pitchFamily="2" charset="2"/>
              <a:buChar char="Ø"/>
            </a:pPr>
            <a:r>
              <a:rPr lang="pl-PL" dirty="0" err="1"/>
              <a:t>Mēs</a:t>
            </a:r>
            <a:r>
              <a:rPr lang="pl-PL" dirty="0"/>
              <a:t> </a:t>
            </a:r>
            <a:r>
              <a:rPr lang="pl-PL" dirty="0" err="1"/>
              <a:t>trenējamies</a:t>
            </a:r>
            <a:r>
              <a:rPr lang="pl-PL" dirty="0"/>
              <a:t> </a:t>
            </a:r>
            <a:r>
              <a:rPr lang="pl-PL" dirty="0" err="1"/>
              <a:t>intensīvāk</a:t>
            </a:r>
            <a:r>
              <a:rPr lang="pl-PL" dirty="0"/>
              <a:t>.</a:t>
            </a:r>
          </a:p>
          <a:p>
            <a:pPr marL="342900" indent="-342900">
              <a:buFont typeface="Wingdings" panose="05000000000000000000" pitchFamily="2" charset="2"/>
              <a:buChar char="Ø"/>
            </a:pPr>
            <a:r>
              <a:rPr lang="pl-PL" dirty="0" err="1"/>
              <a:t>Katru</a:t>
            </a:r>
            <a:r>
              <a:rPr lang="pl-PL" dirty="0"/>
              <a:t> </a:t>
            </a:r>
            <a:r>
              <a:rPr lang="pl-PL" dirty="0" err="1"/>
              <a:t>dienu</a:t>
            </a:r>
            <a:r>
              <a:rPr lang="pl-PL" dirty="0"/>
              <a:t> </a:t>
            </a:r>
            <a:r>
              <a:rPr lang="pl-PL" dirty="0" err="1"/>
              <a:t>mēs</a:t>
            </a:r>
            <a:r>
              <a:rPr lang="pl-PL" dirty="0"/>
              <a:t> no </a:t>
            </a:r>
            <a:r>
              <a:rPr lang="pl-PL" dirty="0" err="1"/>
              <a:t>sava</a:t>
            </a:r>
            <a:r>
              <a:rPr lang="pl-PL" dirty="0"/>
              <a:t> </a:t>
            </a:r>
            <a:r>
              <a:rPr lang="pl-PL" dirty="0" err="1"/>
              <a:t>organisma</a:t>
            </a:r>
            <a:r>
              <a:rPr lang="pl-PL" dirty="0"/>
              <a:t> </a:t>
            </a:r>
            <a:r>
              <a:rPr lang="pl-PL" dirty="0" err="1"/>
              <a:t>sagaidām</a:t>
            </a:r>
            <a:r>
              <a:rPr lang="pl-PL" dirty="0"/>
              <a:t> </a:t>
            </a:r>
            <a:r>
              <a:rPr lang="pl-PL" dirty="0" err="1"/>
              <a:t>vairāk</a:t>
            </a:r>
            <a:r>
              <a:rPr lang="pl-PL" dirty="0"/>
              <a:t> </a:t>
            </a:r>
            <a:r>
              <a:rPr lang="pl-PL" dirty="0" err="1"/>
              <a:t>nekā</a:t>
            </a:r>
            <a:r>
              <a:rPr lang="pl-PL" dirty="0"/>
              <a:t> </a:t>
            </a:r>
            <a:r>
              <a:rPr lang="pl-PL" dirty="0" err="1"/>
              <a:t>jebkad</a:t>
            </a:r>
            <a:r>
              <a:rPr lang="pl-PL" dirty="0"/>
              <a:t> </a:t>
            </a:r>
            <a:r>
              <a:rPr lang="pl-PL" dirty="0" err="1"/>
              <a:t>agrāk</a:t>
            </a:r>
            <a:r>
              <a:rPr lang="pl-PL" dirty="0"/>
              <a:t>.</a:t>
            </a:r>
          </a:p>
          <a:p>
            <a:pPr marL="342900" indent="-342900">
              <a:buFont typeface="Wingdings" panose="05000000000000000000" pitchFamily="2" charset="2"/>
              <a:buChar char="Ø"/>
            </a:pPr>
            <a:r>
              <a:rPr lang="pl-PL" dirty="0" err="1"/>
              <a:t>Un</a:t>
            </a:r>
            <a:r>
              <a:rPr lang="pl-PL" dirty="0"/>
              <a:t>, </a:t>
            </a:r>
            <a:r>
              <a:rPr lang="pl-PL" dirty="0" err="1"/>
              <a:t>kad</a:t>
            </a:r>
            <a:r>
              <a:rPr lang="pl-PL" dirty="0"/>
              <a:t> </a:t>
            </a:r>
            <a:r>
              <a:rPr lang="pl-PL" dirty="0" err="1"/>
              <a:t>trūkst</a:t>
            </a:r>
            <a:r>
              <a:rPr lang="pl-PL" dirty="0"/>
              <a:t> </a:t>
            </a:r>
            <a:r>
              <a:rPr lang="pl-PL" dirty="0" err="1"/>
              <a:t>enerģijas</a:t>
            </a:r>
            <a:r>
              <a:rPr lang="pl-PL" dirty="0"/>
              <a:t>...</a:t>
            </a:r>
          </a:p>
          <a:p>
            <a:pPr marL="342900" indent="-342900">
              <a:buFont typeface="Wingdings" panose="05000000000000000000" pitchFamily="2" charset="2"/>
              <a:buChar char="Ø"/>
            </a:pPr>
            <a:r>
              <a:rPr lang="pl-PL" dirty="0" err="1"/>
              <a:t>visbiežāk</a:t>
            </a:r>
            <a:r>
              <a:rPr lang="pl-PL" dirty="0"/>
              <a:t> </a:t>
            </a:r>
            <a:r>
              <a:rPr lang="pl-PL" dirty="0" err="1"/>
              <a:t>mēs</a:t>
            </a:r>
            <a:r>
              <a:rPr lang="pl-PL" dirty="0"/>
              <a:t> </a:t>
            </a:r>
            <a:r>
              <a:rPr lang="pl-PL" dirty="0" err="1"/>
              <a:t>ķeramies</a:t>
            </a:r>
            <a:r>
              <a:rPr lang="pl-PL" dirty="0"/>
              <a:t> </a:t>
            </a:r>
            <a:r>
              <a:rPr lang="pl-PL" dirty="0" err="1"/>
              <a:t>pie</a:t>
            </a:r>
            <a:r>
              <a:rPr lang="pl-PL" dirty="0"/>
              <a:t> </a:t>
            </a:r>
            <a:r>
              <a:rPr lang="pl-PL" dirty="0" err="1"/>
              <a:t>vēl</a:t>
            </a:r>
            <a:r>
              <a:rPr lang="pl-PL" dirty="0"/>
              <a:t> </a:t>
            </a:r>
            <a:r>
              <a:rPr lang="pl-PL" dirty="0" err="1"/>
              <a:t>vienas</a:t>
            </a:r>
            <a:r>
              <a:rPr lang="pl-PL" dirty="0"/>
              <a:t> </a:t>
            </a:r>
            <a:r>
              <a:rPr lang="pl-PL" dirty="0" err="1"/>
              <a:t>kafijas</a:t>
            </a:r>
            <a:r>
              <a:rPr lang="pl-PL" dirty="0"/>
              <a:t> </a:t>
            </a:r>
            <a:r>
              <a:rPr lang="pl-PL" dirty="0" err="1"/>
              <a:t>vai</a:t>
            </a:r>
            <a:r>
              <a:rPr lang="pl-PL" dirty="0"/>
              <a:t> </a:t>
            </a:r>
            <a:r>
              <a:rPr lang="pl-PL" dirty="0" err="1"/>
              <a:t>enerģijas</a:t>
            </a:r>
            <a:r>
              <a:rPr lang="pl-PL" dirty="0"/>
              <a:t> </a:t>
            </a:r>
            <a:r>
              <a:rPr lang="pl-PL" dirty="0" err="1"/>
              <a:t>dzēriena</a:t>
            </a:r>
            <a:r>
              <a:rPr lang="pl-PL" dirty="0"/>
              <a:t>.</a:t>
            </a:r>
          </a:p>
          <a:p>
            <a:pPr marL="342900" indent="-342900">
              <a:buFont typeface="Wingdings" panose="05000000000000000000" pitchFamily="2" charset="2"/>
              <a:buChar char="Ø"/>
            </a:pPr>
            <a:r>
              <a:rPr lang="pl-PL" dirty="0" err="1"/>
              <a:t>Vai</a:t>
            </a:r>
            <a:r>
              <a:rPr lang="pl-PL" dirty="0"/>
              <a:t> </a:t>
            </a:r>
            <a:r>
              <a:rPr lang="pl-PL" dirty="0" err="1"/>
              <a:t>tiešām</a:t>
            </a:r>
            <a:r>
              <a:rPr lang="pl-PL" dirty="0"/>
              <a:t> </a:t>
            </a:r>
            <a:r>
              <a:rPr lang="pl-PL" dirty="0" err="1"/>
              <a:t>tā</a:t>
            </a:r>
            <a:r>
              <a:rPr lang="pl-PL" dirty="0"/>
              <a:t> </a:t>
            </a:r>
            <a:r>
              <a:rPr lang="pl-PL" dirty="0" err="1"/>
              <a:t>ir</a:t>
            </a:r>
            <a:r>
              <a:rPr lang="pl-PL" dirty="0"/>
              <a:t> </a:t>
            </a:r>
            <a:r>
              <a:rPr lang="pl-PL" dirty="0" err="1"/>
              <a:t>jābūt</a:t>
            </a:r>
            <a:r>
              <a:rPr lang="pl-PL" dirty="0"/>
              <a:t>?</a:t>
            </a:r>
          </a:p>
        </p:txBody>
      </p:sp>
      <p:sp>
        <p:nvSpPr>
          <p:cNvPr id="7" name="Tytuł 6">
            <a:extLst>
              <a:ext uri="{FF2B5EF4-FFF2-40B4-BE49-F238E27FC236}">
                <a16:creationId xmlns:a16="http://schemas.microsoft.com/office/drawing/2014/main" id="{D69415E7-C40B-FCF6-DD2B-20897BB11D2A}"/>
              </a:ext>
            </a:extLst>
          </p:cNvPr>
          <p:cNvSpPr>
            <a:spLocks noGrp="1"/>
          </p:cNvSpPr>
          <p:nvPr>
            <p:ph type="title"/>
          </p:nvPr>
        </p:nvSpPr>
        <p:spPr/>
        <p:txBody>
          <a:bodyPr>
            <a:normAutofit/>
          </a:bodyPr>
          <a:lstStyle/>
          <a:p>
            <a:r>
              <a:rPr lang="pl-PL" dirty="0" err="1"/>
              <a:t>Kāpēc</a:t>
            </a:r>
            <a:r>
              <a:rPr lang="pl-PL" dirty="0"/>
              <a:t> tika </a:t>
            </a:r>
            <a:r>
              <a:rPr lang="pl-PL" dirty="0" err="1"/>
              <a:t>izveidots</a:t>
            </a:r>
            <a:r>
              <a:rPr lang="pl-PL" dirty="0"/>
              <a:t> FLOW?</a:t>
            </a:r>
          </a:p>
        </p:txBody>
      </p:sp>
    </p:spTree>
    <p:extLst>
      <p:ext uri="{BB962C8B-B14F-4D97-AF65-F5344CB8AC3E}">
        <p14:creationId xmlns:p14="http://schemas.microsoft.com/office/powerpoint/2010/main" val="84914532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D1329-AF88-E0B1-1B26-5A1261F9F70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81E03D-2A45-E492-75E3-C9F1F14F6A31}"/>
              </a:ext>
            </a:extLst>
          </p:cNvPr>
          <p:cNvSpPr>
            <a:spLocks noGrp="1"/>
          </p:cNvSpPr>
          <p:nvPr>
            <p:ph type="title"/>
          </p:nvPr>
        </p:nvSpPr>
        <p:spPr/>
        <p:txBody>
          <a:bodyPr/>
          <a:lstStyle/>
          <a:p>
            <a:r>
              <a:rPr lang="pl-PL" dirty="0" err="1"/>
              <a:t>Bietes</a:t>
            </a:r>
            <a:endParaRPr lang="pl-PL" dirty="0"/>
          </a:p>
        </p:txBody>
      </p:sp>
      <p:sp>
        <p:nvSpPr>
          <p:cNvPr id="6" name="Symbol zastępczy tekstu 5">
            <a:extLst>
              <a:ext uri="{FF2B5EF4-FFF2-40B4-BE49-F238E27FC236}">
                <a16:creationId xmlns:a16="http://schemas.microsoft.com/office/drawing/2014/main" id="{5C154AA5-C58D-DF2D-D29C-B5E964A6EB61}"/>
              </a:ext>
            </a:extLst>
          </p:cNvPr>
          <p:cNvSpPr>
            <a:spLocks noGrp="1"/>
          </p:cNvSpPr>
          <p:nvPr>
            <p:ph type="body" idx="1"/>
          </p:nvPr>
        </p:nvSpPr>
        <p:spPr/>
        <p:txBody>
          <a:bodyPr/>
          <a:lstStyle/>
          <a:p>
            <a:r>
              <a:rPr lang="pl-PL" dirty="0" err="1"/>
              <a:t>Šī</a:t>
            </a:r>
            <a:r>
              <a:rPr lang="pl-PL" dirty="0"/>
              <a:t> </a:t>
            </a:r>
            <a:r>
              <a:rPr lang="pl-PL" dirty="0" err="1"/>
              <a:t>stāsta</a:t>
            </a:r>
            <a:r>
              <a:rPr lang="pl-PL" dirty="0"/>
              <a:t> </a:t>
            </a:r>
            <a:r>
              <a:rPr lang="pl-PL" dirty="0" err="1"/>
              <a:t>dabiskais</a:t>
            </a:r>
            <a:r>
              <a:rPr lang="pl-PL" dirty="0"/>
              <a:t> </a:t>
            </a:r>
            <a:r>
              <a:rPr lang="pl-PL" dirty="0" err="1"/>
              <a:t>varonis</a:t>
            </a:r>
            <a:r>
              <a:rPr lang="pl-PL" dirty="0"/>
              <a:t>.</a:t>
            </a:r>
          </a:p>
          <a:p>
            <a:r>
              <a:rPr lang="pl-PL" dirty="0" err="1"/>
              <a:t>Bietes</a:t>
            </a:r>
            <a:r>
              <a:rPr lang="pl-PL" dirty="0"/>
              <a:t> </a:t>
            </a:r>
            <a:r>
              <a:rPr lang="pl-PL" dirty="0" err="1"/>
              <a:t>ir</a:t>
            </a:r>
            <a:r>
              <a:rPr lang="pl-PL" dirty="0"/>
              <a:t> </a:t>
            </a:r>
            <a:r>
              <a:rPr lang="pl-PL" dirty="0" err="1"/>
              <a:t>viens</a:t>
            </a:r>
            <a:r>
              <a:rPr lang="pl-PL" dirty="0"/>
              <a:t> no </a:t>
            </a:r>
            <a:r>
              <a:rPr lang="pl-PL" dirty="0" err="1"/>
              <a:t>dārzeņiem</a:t>
            </a:r>
            <a:r>
              <a:rPr lang="pl-PL" dirty="0"/>
              <a:t> ar </a:t>
            </a:r>
            <a:r>
              <a:rPr lang="pl-PL" dirty="0" err="1"/>
              <a:t>visaugstāko</a:t>
            </a:r>
            <a:r>
              <a:rPr lang="pl-PL" dirty="0"/>
              <a:t> </a:t>
            </a:r>
            <a:r>
              <a:rPr lang="pl-PL" dirty="0" err="1"/>
              <a:t>dabisko</a:t>
            </a:r>
            <a:r>
              <a:rPr lang="pl-PL" dirty="0"/>
              <a:t> </a:t>
            </a:r>
            <a:r>
              <a:rPr lang="pl-PL" dirty="0" err="1"/>
              <a:t>nitrātu</a:t>
            </a:r>
            <a:r>
              <a:rPr lang="pl-PL" dirty="0"/>
              <a:t> </a:t>
            </a:r>
            <a:r>
              <a:rPr lang="pl-PL" dirty="0" err="1"/>
              <a:t>saturu</a:t>
            </a:r>
            <a:r>
              <a:rPr lang="pl-PL" dirty="0"/>
              <a:t>.</a:t>
            </a:r>
          </a:p>
          <a:p>
            <a:r>
              <a:rPr lang="pl-PL" dirty="0" err="1"/>
              <a:t>Tieši</a:t>
            </a:r>
            <a:r>
              <a:rPr lang="pl-PL" dirty="0"/>
              <a:t> </a:t>
            </a:r>
            <a:r>
              <a:rPr lang="pl-PL" dirty="0" err="1"/>
              <a:t>tāpēc</a:t>
            </a:r>
            <a:r>
              <a:rPr lang="pl-PL" dirty="0"/>
              <a:t> </a:t>
            </a:r>
            <a:r>
              <a:rPr lang="pl-PL" dirty="0" err="1"/>
              <a:t>jau</a:t>
            </a:r>
            <a:r>
              <a:rPr lang="pl-PL" dirty="0"/>
              <a:t> </a:t>
            </a:r>
            <a:r>
              <a:rPr lang="pl-PL" dirty="0" err="1"/>
              <a:t>daudzus</a:t>
            </a:r>
            <a:r>
              <a:rPr lang="pl-PL" dirty="0"/>
              <a:t> </a:t>
            </a:r>
            <a:r>
              <a:rPr lang="pl-PL" dirty="0" err="1"/>
              <a:t>gadus</a:t>
            </a:r>
            <a:r>
              <a:rPr lang="pl-PL" dirty="0"/>
              <a:t> </a:t>
            </a:r>
            <a:r>
              <a:rPr lang="pl-PL" dirty="0" err="1"/>
              <a:t>tās</a:t>
            </a:r>
            <a:r>
              <a:rPr lang="pl-PL" dirty="0"/>
              <a:t> </a:t>
            </a:r>
            <a:r>
              <a:rPr lang="pl-PL" dirty="0" err="1"/>
              <a:t>ir</a:t>
            </a:r>
            <a:r>
              <a:rPr lang="pl-PL" dirty="0"/>
              <a:t> </a:t>
            </a:r>
            <a:r>
              <a:rPr lang="pl-PL" dirty="0" err="1"/>
              <a:t>zinātnieku</a:t>
            </a:r>
            <a:r>
              <a:rPr lang="pl-PL" dirty="0"/>
              <a:t> </a:t>
            </a:r>
            <a:r>
              <a:rPr lang="pl-PL" dirty="0" err="1"/>
              <a:t>uzmanības</a:t>
            </a:r>
            <a:r>
              <a:rPr lang="pl-PL" dirty="0"/>
              <a:t> </a:t>
            </a:r>
            <a:r>
              <a:rPr lang="pl-PL" dirty="0" err="1"/>
              <a:t>centrā</a:t>
            </a:r>
            <a:r>
              <a:rPr lang="pl-PL" dirty="0"/>
              <a:t>.</a:t>
            </a:r>
          </a:p>
          <a:p>
            <a:r>
              <a:rPr lang="pl-PL" dirty="0"/>
              <a:t>Ne </a:t>
            </a:r>
            <a:r>
              <a:rPr lang="pl-PL" dirty="0" err="1"/>
              <a:t>tādēļ</a:t>
            </a:r>
            <a:r>
              <a:rPr lang="pl-PL" dirty="0"/>
              <a:t>, ka </a:t>
            </a:r>
            <a:r>
              <a:rPr lang="pl-PL" dirty="0" err="1"/>
              <a:t>tās</a:t>
            </a:r>
            <a:r>
              <a:rPr lang="pl-PL" dirty="0"/>
              <a:t> </a:t>
            </a:r>
            <a:r>
              <a:rPr lang="pl-PL" dirty="0" err="1"/>
              <a:t>ir</a:t>
            </a:r>
            <a:r>
              <a:rPr lang="pl-PL" dirty="0"/>
              <a:t> </a:t>
            </a:r>
            <a:r>
              <a:rPr lang="pl-PL" dirty="0" err="1"/>
              <a:t>modē</a:t>
            </a:r>
            <a:r>
              <a:rPr lang="pl-PL" dirty="0"/>
              <a:t>.</a:t>
            </a:r>
          </a:p>
          <a:p>
            <a:r>
              <a:rPr lang="pl-PL" dirty="0"/>
              <a:t>Bet </a:t>
            </a:r>
            <a:r>
              <a:rPr lang="pl-PL" dirty="0" err="1"/>
              <a:t>tādēļ</a:t>
            </a:r>
            <a:r>
              <a:rPr lang="pl-PL" dirty="0"/>
              <a:t>, ka </a:t>
            </a:r>
            <a:r>
              <a:rPr lang="pl-PL" dirty="0" err="1"/>
              <a:t>tās</a:t>
            </a:r>
            <a:r>
              <a:rPr lang="pl-PL" dirty="0"/>
              <a:t> </a:t>
            </a:r>
            <a:r>
              <a:rPr lang="pl-PL" dirty="0" err="1"/>
              <a:t>ir</a:t>
            </a:r>
            <a:r>
              <a:rPr lang="pl-PL" dirty="0"/>
              <a:t> </a:t>
            </a:r>
            <a:r>
              <a:rPr lang="pl-PL" dirty="0" err="1"/>
              <a:t>aizraujošas</a:t>
            </a:r>
            <a:r>
              <a:rPr lang="pl-PL" dirty="0"/>
              <a:t>.</a:t>
            </a:r>
          </a:p>
        </p:txBody>
      </p:sp>
      <p:pic>
        <p:nvPicPr>
          <p:cNvPr id="2" name="Obraz 1" descr="Power Beets (210g) (2)">
            <a:extLst>
              <a:ext uri="{FF2B5EF4-FFF2-40B4-BE49-F238E27FC236}">
                <a16:creationId xmlns:a16="http://schemas.microsoft.com/office/drawing/2014/main" id="{50E19C3E-E02D-880B-660D-B9F6201A43F4}"/>
              </a:ext>
            </a:extLst>
          </p:cNvPr>
          <p:cNvPicPr>
            <a:picLocks noChangeAspect="1"/>
          </p:cNvPicPr>
          <p:nvPr/>
        </p:nvPicPr>
        <p:blipFill>
          <a:blip r:embed="rId3"/>
          <a:stretch>
            <a:fillRect/>
          </a:stretch>
        </p:blipFill>
        <p:spPr>
          <a:xfrm>
            <a:off x="8316856" y="3321804"/>
            <a:ext cx="3257357" cy="3254645"/>
          </a:xfrm>
          <a:prstGeom prst="rect">
            <a:avLst/>
          </a:prstGeom>
        </p:spPr>
      </p:pic>
    </p:spTree>
    <p:extLst>
      <p:ext uri="{BB962C8B-B14F-4D97-AF65-F5344CB8AC3E}">
        <p14:creationId xmlns:p14="http://schemas.microsoft.com/office/powerpoint/2010/main" val="375798640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2CC2-DA35-8803-4133-D8BB21E0E0A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DB30FA5-8D37-F0CA-1C2C-1E42C116B1E5}"/>
              </a:ext>
            </a:extLst>
          </p:cNvPr>
          <p:cNvSpPr>
            <a:spLocks noGrp="1"/>
          </p:cNvSpPr>
          <p:nvPr>
            <p:ph type="title"/>
          </p:nvPr>
        </p:nvSpPr>
        <p:spPr/>
        <p:txBody>
          <a:bodyPr/>
          <a:lstStyle/>
          <a:p>
            <a:r>
              <a:rPr lang="pl-PL" dirty="0"/>
              <a:t>Kas </a:t>
            </a:r>
            <a:r>
              <a:rPr lang="pl-PL" dirty="0" err="1"/>
              <a:t>ir</a:t>
            </a:r>
            <a:r>
              <a:rPr lang="pl-PL" dirty="0"/>
              <a:t> </a:t>
            </a:r>
            <a:r>
              <a:rPr lang="pl-PL" dirty="0" err="1"/>
              <a:t>nitrāti</a:t>
            </a:r>
            <a:r>
              <a:rPr lang="pl-PL" dirty="0"/>
              <a:t>?</a:t>
            </a:r>
          </a:p>
        </p:txBody>
      </p:sp>
      <p:sp>
        <p:nvSpPr>
          <p:cNvPr id="6" name="Symbol zastępczy tekstu 5">
            <a:extLst>
              <a:ext uri="{FF2B5EF4-FFF2-40B4-BE49-F238E27FC236}">
                <a16:creationId xmlns:a16="http://schemas.microsoft.com/office/drawing/2014/main" id="{D0D7C401-A6A5-2332-F084-C3F0DA685015}"/>
              </a:ext>
            </a:extLst>
          </p:cNvPr>
          <p:cNvSpPr>
            <a:spLocks noGrp="1"/>
          </p:cNvSpPr>
          <p:nvPr>
            <p:ph type="body" idx="1"/>
          </p:nvPr>
        </p:nvSpPr>
        <p:spPr/>
        <p:txBody>
          <a:bodyPr>
            <a:normAutofit lnSpcReduction="10000"/>
          </a:bodyPr>
          <a:lstStyle/>
          <a:p>
            <a:r>
              <a:rPr lang="pl-PL" dirty="0" err="1"/>
              <a:t>Nitrāti</a:t>
            </a:r>
            <a:r>
              <a:rPr lang="pl-PL" dirty="0"/>
              <a:t> (NO₃⁻)</a:t>
            </a:r>
          </a:p>
          <a:p>
            <a:r>
              <a:rPr lang="pl-PL" dirty="0" err="1"/>
              <a:t>ir</a:t>
            </a:r>
            <a:r>
              <a:rPr lang="pl-PL" dirty="0"/>
              <a:t> </a:t>
            </a:r>
            <a:r>
              <a:rPr lang="pl-PL" dirty="0" err="1"/>
              <a:t>dabīgi</a:t>
            </a:r>
            <a:r>
              <a:rPr lang="pl-PL" dirty="0"/>
              <a:t> </a:t>
            </a:r>
            <a:r>
              <a:rPr lang="pl-PL" dirty="0" err="1"/>
              <a:t>savienojumi</a:t>
            </a:r>
            <a:r>
              <a:rPr lang="pl-PL" dirty="0"/>
              <a:t>, kas </a:t>
            </a:r>
            <a:r>
              <a:rPr lang="pl-PL" dirty="0" err="1"/>
              <a:t>atrodami</a:t>
            </a:r>
            <a:r>
              <a:rPr lang="pl-PL" dirty="0"/>
              <a:t>:</a:t>
            </a:r>
          </a:p>
          <a:p>
            <a:r>
              <a:rPr lang="pl-PL" dirty="0"/>
              <a:t>🥬 </a:t>
            </a:r>
            <a:r>
              <a:rPr lang="pl-PL" dirty="0" err="1"/>
              <a:t>zaļajos</a:t>
            </a:r>
            <a:r>
              <a:rPr lang="pl-PL" dirty="0"/>
              <a:t> </a:t>
            </a:r>
            <a:r>
              <a:rPr lang="pl-PL" dirty="0" err="1"/>
              <a:t>lapu</a:t>
            </a:r>
            <a:r>
              <a:rPr lang="pl-PL" dirty="0"/>
              <a:t> </a:t>
            </a:r>
            <a:r>
              <a:rPr lang="pl-PL" dirty="0" err="1"/>
              <a:t>dārzeņos</a:t>
            </a:r>
            <a:endParaRPr lang="pl-PL" dirty="0"/>
          </a:p>
          <a:p>
            <a:r>
              <a:rPr lang="pl-PL" dirty="0"/>
              <a:t>🥗 </a:t>
            </a:r>
            <a:r>
              <a:rPr lang="pl-PL" dirty="0" err="1"/>
              <a:t>rukolā</a:t>
            </a:r>
            <a:endParaRPr lang="pl-PL" dirty="0"/>
          </a:p>
          <a:p>
            <a:r>
              <a:rPr lang="pl-PL" dirty="0"/>
              <a:t>🥬 </a:t>
            </a:r>
            <a:r>
              <a:rPr lang="pl-PL" dirty="0" err="1"/>
              <a:t>spinātos</a:t>
            </a:r>
            <a:endParaRPr lang="pl-PL" dirty="0"/>
          </a:p>
          <a:p>
            <a:r>
              <a:rPr lang="pl-PL" dirty="0"/>
              <a:t>🥕 </a:t>
            </a:r>
            <a:r>
              <a:rPr lang="pl-PL" dirty="0" err="1"/>
              <a:t>bietēs</a:t>
            </a:r>
            <a:endParaRPr lang="pl-PL" dirty="0"/>
          </a:p>
          <a:p>
            <a:r>
              <a:rPr lang="pl-PL" dirty="0"/>
              <a:t>🥬 </a:t>
            </a:r>
            <a:r>
              <a:rPr lang="pl-PL" dirty="0" err="1"/>
              <a:t>salātos</a:t>
            </a:r>
            <a:endParaRPr lang="pl-PL" dirty="0"/>
          </a:p>
          <a:p>
            <a:r>
              <a:rPr lang="pl-PL" dirty="0" err="1"/>
              <a:t>Tie</a:t>
            </a:r>
            <a:r>
              <a:rPr lang="pl-PL" dirty="0"/>
              <a:t> </a:t>
            </a:r>
            <a:r>
              <a:rPr lang="pl-PL" dirty="0" err="1"/>
              <a:t>ir</a:t>
            </a:r>
            <a:r>
              <a:rPr lang="pl-PL" dirty="0"/>
              <a:t> </a:t>
            </a:r>
            <a:r>
              <a:rPr lang="pl-PL" dirty="0" err="1"/>
              <a:t>normāla</a:t>
            </a:r>
            <a:r>
              <a:rPr lang="pl-PL" dirty="0"/>
              <a:t> </a:t>
            </a:r>
            <a:r>
              <a:rPr lang="pl-PL" dirty="0" err="1"/>
              <a:t>ikdienas</a:t>
            </a:r>
            <a:r>
              <a:rPr lang="pl-PL" dirty="0"/>
              <a:t> </a:t>
            </a:r>
            <a:r>
              <a:rPr lang="pl-PL" dirty="0" err="1"/>
              <a:t>uztura</a:t>
            </a:r>
            <a:r>
              <a:rPr lang="pl-PL" dirty="0"/>
              <a:t> </a:t>
            </a:r>
            <a:r>
              <a:rPr lang="pl-PL" dirty="0" err="1"/>
              <a:t>sastāvdaļa</a:t>
            </a:r>
            <a:r>
              <a:rPr lang="pl-PL" dirty="0"/>
              <a:t>.</a:t>
            </a:r>
          </a:p>
          <a:p>
            <a:r>
              <a:rPr lang="pl-PL" dirty="0" err="1"/>
              <a:t>Tie</a:t>
            </a:r>
            <a:r>
              <a:rPr lang="pl-PL" dirty="0"/>
              <a:t> </a:t>
            </a:r>
            <a:r>
              <a:rPr lang="pl-PL" dirty="0" err="1"/>
              <a:t>nav</a:t>
            </a:r>
            <a:r>
              <a:rPr lang="pl-PL" dirty="0"/>
              <a:t> </a:t>
            </a:r>
            <a:r>
              <a:rPr lang="pl-PL" dirty="0" err="1"/>
              <a:t>piedeva</a:t>
            </a:r>
            <a:r>
              <a:rPr lang="pl-PL" dirty="0"/>
              <a:t>.</a:t>
            </a:r>
          </a:p>
          <a:p>
            <a:r>
              <a:rPr lang="pl-PL" dirty="0" err="1"/>
              <a:t>Tie</a:t>
            </a:r>
            <a:r>
              <a:rPr lang="pl-PL" dirty="0"/>
              <a:t> </a:t>
            </a:r>
            <a:r>
              <a:rPr lang="pl-PL" dirty="0" err="1"/>
              <a:t>nav</a:t>
            </a:r>
            <a:r>
              <a:rPr lang="pl-PL" dirty="0"/>
              <a:t> </a:t>
            </a:r>
            <a:r>
              <a:rPr lang="pl-PL" dirty="0" err="1"/>
              <a:t>konservants</a:t>
            </a:r>
            <a:r>
              <a:rPr lang="pl-PL" dirty="0"/>
              <a:t>.</a:t>
            </a:r>
          </a:p>
          <a:p>
            <a:r>
              <a:rPr lang="pl-PL" dirty="0" err="1"/>
              <a:t>Tie</a:t>
            </a:r>
            <a:r>
              <a:rPr lang="pl-PL" dirty="0"/>
              <a:t> </a:t>
            </a:r>
            <a:r>
              <a:rPr lang="pl-PL" dirty="0" err="1"/>
              <a:t>ir</a:t>
            </a:r>
            <a:r>
              <a:rPr lang="pl-PL" dirty="0"/>
              <a:t> </a:t>
            </a:r>
            <a:r>
              <a:rPr lang="pl-PL" dirty="0" err="1"/>
              <a:t>dārzeņu</a:t>
            </a:r>
            <a:r>
              <a:rPr lang="pl-PL" dirty="0"/>
              <a:t> </a:t>
            </a:r>
            <a:r>
              <a:rPr lang="pl-PL" dirty="0" err="1"/>
              <a:t>dabiska</a:t>
            </a:r>
            <a:r>
              <a:rPr lang="pl-PL" dirty="0"/>
              <a:t> </a:t>
            </a:r>
            <a:r>
              <a:rPr lang="pl-PL" dirty="0" err="1"/>
              <a:t>sastāvdaļa</a:t>
            </a:r>
            <a:r>
              <a:rPr lang="pl-PL" dirty="0"/>
              <a:t>. </a:t>
            </a:r>
          </a:p>
        </p:txBody>
      </p:sp>
      <p:pic>
        <p:nvPicPr>
          <p:cNvPr id="3" name="Obraz 2" descr="The image shows a neatly arranged pile of fresh, green leafy vegetables, likely kale or spinach.&#10;&#10;Zawartość wygenerowana przez AI może być niepoprawna.">
            <a:extLst>
              <a:ext uri="{FF2B5EF4-FFF2-40B4-BE49-F238E27FC236}">
                <a16:creationId xmlns:a16="http://schemas.microsoft.com/office/drawing/2014/main" id="{5832C1EF-DAE2-D71B-B67C-B508B798E269}"/>
              </a:ext>
            </a:extLst>
          </p:cNvPr>
          <p:cNvPicPr>
            <a:picLocks noChangeAspect="1"/>
          </p:cNvPicPr>
          <p:nvPr/>
        </p:nvPicPr>
        <p:blipFill>
          <a:blip r:embed="rId3"/>
          <a:stretch>
            <a:fillRect/>
          </a:stretch>
        </p:blipFill>
        <p:spPr>
          <a:xfrm>
            <a:off x="7678713" y="612985"/>
            <a:ext cx="4054959" cy="3040251"/>
          </a:xfrm>
          <a:prstGeom prst="rect">
            <a:avLst/>
          </a:prstGeom>
        </p:spPr>
      </p:pic>
    </p:spTree>
    <p:extLst>
      <p:ext uri="{BB962C8B-B14F-4D97-AF65-F5344CB8AC3E}">
        <p14:creationId xmlns:p14="http://schemas.microsoft.com/office/powerpoint/2010/main" val="30291124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947CB-994E-3B84-43A8-85BDAFD93A5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F2C3CEE-CCEB-49A2-9C5A-48430003DFBB}"/>
              </a:ext>
            </a:extLst>
          </p:cNvPr>
          <p:cNvSpPr>
            <a:spLocks noGrp="1"/>
          </p:cNvSpPr>
          <p:nvPr>
            <p:ph type="title"/>
          </p:nvPr>
        </p:nvSpPr>
        <p:spPr/>
        <p:txBody>
          <a:bodyPr/>
          <a:lstStyle/>
          <a:p>
            <a:r>
              <a:rPr lang="pl-PL" dirty="0" err="1"/>
              <a:t>Nitrātu</a:t>
            </a:r>
            <a:r>
              <a:rPr lang="pl-PL" dirty="0"/>
              <a:t> </a:t>
            </a:r>
            <a:r>
              <a:rPr lang="pl-PL" dirty="0" err="1"/>
              <a:t>aizraujošais</a:t>
            </a:r>
            <a:r>
              <a:rPr lang="pl-PL" dirty="0"/>
              <a:t> </a:t>
            </a:r>
            <a:r>
              <a:rPr lang="pl-PL" dirty="0" err="1"/>
              <a:t>ceļojums</a:t>
            </a:r>
            <a:endParaRPr lang="pl-PL" dirty="0"/>
          </a:p>
        </p:txBody>
      </p:sp>
      <p:sp>
        <p:nvSpPr>
          <p:cNvPr id="6" name="Symbol zastępczy tekstu 5">
            <a:extLst>
              <a:ext uri="{FF2B5EF4-FFF2-40B4-BE49-F238E27FC236}">
                <a16:creationId xmlns:a16="http://schemas.microsoft.com/office/drawing/2014/main" id="{DCFC4890-E8E0-7DB4-81BC-22CBEC8E28F4}"/>
              </a:ext>
            </a:extLst>
          </p:cNvPr>
          <p:cNvSpPr>
            <a:spLocks noGrp="1"/>
          </p:cNvSpPr>
          <p:nvPr>
            <p:ph type="body" idx="1"/>
          </p:nvPr>
        </p:nvSpPr>
        <p:spPr>
          <a:xfrm>
            <a:off x="1270532" y="1307254"/>
            <a:ext cx="10424160" cy="5220545"/>
          </a:xfrm>
        </p:spPr>
        <p:txBody>
          <a:bodyPr/>
          <a:lstStyle/>
          <a:p>
            <a:r>
              <a:rPr lang="pl-PL" dirty="0" err="1"/>
              <a:t>Pēc</a:t>
            </a:r>
            <a:r>
              <a:rPr lang="pl-PL" dirty="0"/>
              <a:t> </a:t>
            </a:r>
            <a:r>
              <a:rPr lang="pl-PL" dirty="0" err="1"/>
              <a:t>nitrātu</a:t>
            </a:r>
            <a:r>
              <a:rPr lang="pl-PL" dirty="0"/>
              <a:t> </a:t>
            </a:r>
            <a:r>
              <a:rPr lang="pl-PL" dirty="0" err="1"/>
              <a:t>bagātu</a:t>
            </a:r>
            <a:r>
              <a:rPr lang="pl-PL" dirty="0"/>
              <a:t> </a:t>
            </a:r>
            <a:r>
              <a:rPr lang="pl-PL" dirty="0" err="1"/>
              <a:t>dārzeņu</a:t>
            </a:r>
            <a:r>
              <a:rPr lang="pl-PL" dirty="0"/>
              <a:t> </a:t>
            </a:r>
            <a:r>
              <a:rPr lang="pl-PL" dirty="0" err="1"/>
              <a:t>uzņemšanas</a:t>
            </a:r>
            <a:r>
              <a:rPr lang="pl-PL" dirty="0"/>
              <a:t> </a:t>
            </a:r>
            <a:r>
              <a:rPr lang="pl-PL" dirty="0" err="1"/>
              <a:t>organismā</a:t>
            </a:r>
            <a:r>
              <a:rPr lang="pl-PL" dirty="0"/>
              <a:t> </a:t>
            </a:r>
            <a:r>
              <a:rPr lang="pl-PL" dirty="0" err="1"/>
              <a:t>notiek</a:t>
            </a:r>
            <a:r>
              <a:rPr lang="pl-PL" dirty="0"/>
              <a:t> </a:t>
            </a:r>
            <a:r>
              <a:rPr lang="pl-PL" dirty="0" err="1"/>
              <a:t>ārkārtīgi</a:t>
            </a:r>
            <a:r>
              <a:rPr lang="pl-PL" dirty="0"/>
              <a:t> </a:t>
            </a:r>
            <a:r>
              <a:rPr lang="pl-PL" dirty="0" err="1"/>
              <a:t>interesants</a:t>
            </a:r>
            <a:r>
              <a:rPr lang="pl-PL" dirty="0"/>
              <a:t> </a:t>
            </a:r>
            <a:r>
              <a:rPr lang="pl-PL" dirty="0" err="1"/>
              <a:t>process</a:t>
            </a:r>
            <a:r>
              <a:rPr lang="pl-PL" dirty="0"/>
              <a:t>.</a:t>
            </a:r>
          </a:p>
          <a:p>
            <a:r>
              <a:rPr lang="pl-PL" dirty="0" err="1"/>
              <a:t>Nitrāti</a:t>
            </a:r>
            <a:endParaRPr lang="pl-PL" dirty="0"/>
          </a:p>
          <a:p>
            <a:r>
              <a:rPr lang="pl-PL" dirty="0"/>
              <a:t>↓</a:t>
            </a:r>
          </a:p>
          <a:p>
            <a:r>
              <a:rPr lang="pl-PL" dirty="0" err="1"/>
              <a:t>mutes</a:t>
            </a:r>
            <a:r>
              <a:rPr lang="pl-PL" dirty="0"/>
              <a:t> </a:t>
            </a:r>
            <a:r>
              <a:rPr lang="pl-PL" dirty="0" err="1"/>
              <a:t>dobuma</a:t>
            </a:r>
            <a:r>
              <a:rPr lang="pl-PL" dirty="0"/>
              <a:t> </a:t>
            </a:r>
            <a:r>
              <a:rPr lang="pl-PL" dirty="0" err="1"/>
              <a:t>baktērijas</a:t>
            </a:r>
            <a:endParaRPr lang="pl-PL" dirty="0"/>
          </a:p>
          <a:p>
            <a:r>
              <a:rPr lang="pl-PL" dirty="0"/>
              <a:t>↓</a:t>
            </a:r>
          </a:p>
          <a:p>
            <a:r>
              <a:rPr lang="pl-PL" dirty="0" err="1"/>
              <a:t>nitrīti</a:t>
            </a:r>
            <a:endParaRPr lang="pl-PL" dirty="0"/>
          </a:p>
          <a:p>
            <a:r>
              <a:rPr lang="pl-PL" dirty="0"/>
              <a:t>↓</a:t>
            </a:r>
          </a:p>
          <a:p>
            <a:r>
              <a:rPr lang="pl-PL" dirty="0" err="1"/>
              <a:t>slāpekļa</a:t>
            </a:r>
            <a:r>
              <a:rPr lang="pl-PL" dirty="0"/>
              <a:t> </a:t>
            </a:r>
            <a:r>
              <a:rPr lang="pl-PL" dirty="0" err="1"/>
              <a:t>oksīds</a:t>
            </a:r>
            <a:r>
              <a:rPr lang="pl-PL" dirty="0"/>
              <a:t> (NO)</a:t>
            </a:r>
          </a:p>
          <a:p>
            <a:r>
              <a:rPr lang="pl-PL" dirty="0" err="1"/>
              <a:t>Tas</a:t>
            </a:r>
            <a:r>
              <a:rPr lang="pl-PL" dirty="0"/>
              <a:t> </a:t>
            </a:r>
            <a:r>
              <a:rPr lang="pl-PL" dirty="0" err="1"/>
              <a:t>ir</a:t>
            </a:r>
            <a:r>
              <a:rPr lang="pl-PL" dirty="0"/>
              <a:t> </a:t>
            </a:r>
            <a:r>
              <a:rPr lang="pl-PL" dirty="0" err="1"/>
              <a:t>viens</a:t>
            </a:r>
            <a:r>
              <a:rPr lang="pl-PL" dirty="0"/>
              <a:t> no </a:t>
            </a:r>
            <a:r>
              <a:rPr lang="pl-PL" dirty="0" err="1"/>
              <a:t>vislabāk</a:t>
            </a:r>
            <a:r>
              <a:rPr lang="pl-PL" dirty="0"/>
              <a:t> </a:t>
            </a:r>
            <a:r>
              <a:rPr lang="pl-PL" dirty="0" err="1"/>
              <a:t>izpētītajiem</a:t>
            </a:r>
            <a:r>
              <a:rPr lang="pl-PL" dirty="0"/>
              <a:t> </a:t>
            </a:r>
            <a:r>
              <a:rPr lang="pl-PL" dirty="0" err="1"/>
              <a:t>metabolisma</a:t>
            </a:r>
            <a:r>
              <a:rPr lang="pl-PL" dirty="0"/>
              <a:t> </a:t>
            </a:r>
            <a:r>
              <a:rPr lang="pl-PL" dirty="0" err="1"/>
              <a:t>ceļiem</a:t>
            </a:r>
            <a:r>
              <a:rPr lang="pl-PL" dirty="0"/>
              <a:t> </a:t>
            </a:r>
            <a:r>
              <a:rPr lang="pl-PL" dirty="0" err="1"/>
              <a:t>mūsdienu</a:t>
            </a:r>
            <a:r>
              <a:rPr lang="pl-PL" dirty="0"/>
              <a:t> </a:t>
            </a:r>
            <a:r>
              <a:rPr lang="pl-PL" dirty="0" err="1"/>
              <a:t>fizioloģijā</a:t>
            </a:r>
            <a:r>
              <a:rPr lang="pl-PL" dirty="0"/>
              <a:t>. </a:t>
            </a:r>
          </a:p>
          <a:p>
            <a:endParaRPr lang="pl-PL" dirty="0"/>
          </a:p>
        </p:txBody>
      </p:sp>
    </p:spTree>
    <p:extLst>
      <p:ext uri="{BB962C8B-B14F-4D97-AF65-F5344CB8AC3E}">
        <p14:creationId xmlns:p14="http://schemas.microsoft.com/office/powerpoint/2010/main" val="13384269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861C-1B7E-336C-B406-21A6FBD9B01A}"/>
            </a:ext>
          </a:extLst>
        </p:cNvPr>
        <p:cNvGrpSpPr/>
        <p:nvPr/>
      </p:nvGrpSpPr>
      <p:grpSpPr>
        <a:xfrm>
          <a:off x="0" y="0"/>
          <a:ext cx="0" cy="0"/>
          <a:chOff x="0" y="0"/>
          <a:chExt cx="0" cy="0"/>
        </a:xfrm>
      </p:grpSpPr>
      <p:pic>
        <p:nvPicPr>
          <p:cNvPr id="3" name="Obraz 2" descr="The image illustrates the process by which foods high in nitrates are digested and transformed into nitrites and nitrogen within the human body, highlighting the natural and healthy aspects of these foods, and acknowledging the Nobel Prize recognition in this field of research.&#10;&#10;Zawartość wygenerowana przez AI może być niepoprawna.">
            <a:extLst>
              <a:ext uri="{FF2B5EF4-FFF2-40B4-BE49-F238E27FC236}">
                <a16:creationId xmlns:a16="http://schemas.microsoft.com/office/drawing/2014/main" id="{22D56F1A-57ED-5E59-5A3F-C9A62DD01821}"/>
              </a:ext>
            </a:extLst>
          </p:cNvPr>
          <p:cNvPicPr>
            <a:picLocks noChangeAspect="1"/>
          </p:cNvPicPr>
          <p:nvPr/>
        </p:nvPicPr>
        <p:blipFill>
          <a:blip r:embed="rId3"/>
          <a:stretch>
            <a:fillRect/>
          </a:stretch>
        </p:blipFill>
        <p:spPr>
          <a:xfrm>
            <a:off x="814647" y="0"/>
            <a:ext cx="11377353" cy="6858000"/>
          </a:xfrm>
          <a:prstGeom prst="rect">
            <a:avLst/>
          </a:prstGeom>
        </p:spPr>
      </p:pic>
      <p:pic>
        <p:nvPicPr>
          <p:cNvPr id="4" name="Obraz 3">
            <a:extLst>
              <a:ext uri="{FF2B5EF4-FFF2-40B4-BE49-F238E27FC236}">
                <a16:creationId xmlns:a16="http://schemas.microsoft.com/office/drawing/2014/main" id="{50E4BDE7-C6A7-D205-7101-48F85C1EED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823"/>
            <a:ext cx="12192000" cy="6854354"/>
          </a:xfrm>
          <a:prstGeom prst="rect">
            <a:avLst/>
          </a:prstGeom>
        </p:spPr>
      </p:pic>
    </p:spTree>
    <p:extLst>
      <p:ext uri="{BB962C8B-B14F-4D97-AF65-F5344CB8AC3E}">
        <p14:creationId xmlns:p14="http://schemas.microsoft.com/office/powerpoint/2010/main" val="87875827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1723-158A-C1A0-E2A6-30892138ABB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FA65B6E-1021-A574-41F9-CD2FB8FED293}"/>
              </a:ext>
            </a:extLst>
          </p:cNvPr>
          <p:cNvSpPr>
            <a:spLocks noGrp="1"/>
          </p:cNvSpPr>
          <p:nvPr>
            <p:ph type="title"/>
          </p:nvPr>
        </p:nvSpPr>
        <p:spPr/>
        <p:txBody>
          <a:bodyPr/>
          <a:lstStyle/>
          <a:p>
            <a:r>
              <a:rPr lang="pl-PL" dirty="0" err="1"/>
              <a:t>Slāpekļa</a:t>
            </a:r>
            <a:r>
              <a:rPr lang="pl-PL" dirty="0"/>
              <a:t> </a:t>
            </a:r>
            <a:r>
              <a:rPr lang="pl-PL" dirty="0" err="1"/>
              <a:t>oksīds</a:t>
            </a:r>
            <a:endParaRPr lang="pl-PL" dirty="0"/>
          </a:p>
        </p:txBody>
      </p:sp>
      <p:sp>
        <p:nvSpPr>
          <p:cNvPr id="6" name="Symbol zastępczy tekstu 5">
            <a:extLst>
              <a:ext uri="{FF2B5EF4-FFF2-40B4-BE49-F238E27FC236}">
                <a16:creationId xmlns:a16="http://schemas.microsoft.com/office/drawing/2014/main" id="{889AFC2C-5AD0-E0C4-B466-38D23AA210F4}"/>
              </a:ext>
            </a:extLst>
          </p:cNvPr>
          <p:cNvSpPr>
            <a:spLocks noGrp="1"/>
          </p:cNvSpPr>
          <p:nvPr>
            <p:ph type="body" idx="1"/>
          </p:nvPr>
        </p:nvSpPr>
        <p:spPr/>
        <p:txBody>
          <a:bodyPr/>
          <a:lstStyle/>
          <a:p>
            <a:r>
              <a:rPr lang="pl-PL" dirty="0" err="1"/>
              <a:t>Viena</a:t>
            </a:r>
            <a:r>
              <a:rPr lang="pl-PL" dirty="0"/>
              <a:t> no </a:t>
            </a:r>
            <a:r>
              <a:rPr lang="pl-PL" dirty="0" err="1"/>
              <a:t>mazākajām</a:t>
            </a:r>
            <a:r>
              <a:rPr lang="pl-PL" dirty="0"/>
              <a:t> </a:t>
            </a:r>
            <a:r>
              <a:rPr lang="pl-PL" dirty="0" err="1"/>
              <a:t>molekulām</a:t>
            </a:r>
            <a:r>
              <a:rPr lang="pl-PL" dirty="0"/>
              <a:t>...</a:t>
            </a:r>
          </a:p>
          <a:p>
            <a:r>
              <a:rPr lang="pl-PL" dirty="0"/>
              <a:t>kas </a:t>
            </a:r>
            <a:r>
              <a:rPr lang="pl-PL" dirty="0" err="1"/>
              <a:t>izraisījusi</a:t>
            </a:r>
            <a:r>
              <a:rPr lang="pl-PL" dirty="0"/>
              <a:t> </a:t>
            </a:r>
            <a:r>
              <a:rPr lang="pl-PL" dirty="0" err="1"/>
              <a:t>milzīgu</a:t>
            </a:r>
            <a:r>
              <a:rPr lang="pl-PL" dirty="0"/>
              <a:t> </a:t>
            </a:r>
            <a:r>
              <a:rPr lang="pl-PL" dirty="0" err="1"/>
              <a:t>interesi</a:t>
            </a:r>
            <a:r>
              <a:rPr lang="pl-PL" dirty="0"/>
              <a:t> </a:t>
            </a:r>
            <a:r>
              <a:rPr lang="pl-PL" dirty="0" err="1"/>
              <a:t>zinātnes</a:t>
            </a:r>
            <a:r>
              <a:rPr lang="pl-PL" dirty="0"/>
              <a:t> </a:t>
            </a:r>
            <a:r>
              <a:rPr lang="pl-PL" dirty="0" err="1"/>
              <a:t>pasaulē</a:t>
            </a:r>
            <a:r>
              <a:rPr lang="pl-PL" dirty="0"/>
              <a:t>.</a:t>
            </a:r>
          </a:p>
          <a:p>
            <a:r>
              <a:rPr lang="pl-PL" dirty="0" err="1"/>
              <a:t>Vēl</a:t>
            </a:r>
            <a:r>
              <a:rPr lang="pl-PL" dirty="0"/>
              <a:t> </a:t>
            </a:r>
            <a:r>
              <a:rPr lang="pl-PL" dirty="0" err="1"/>
              <a:t>pirms</a:t>
            </a:r>
            <a:r>
              <a:rPr lang="pl-PL" dirty="0"/>
              <a:t> </a:t>
            </a:r>
            <a:r>
              <a:rPr lang="pl-PL" dirty="0" err="1"/>
              <a:t>dažiem</a:t>
            </a:r>
            <a:r>
              <a:rPr lang="pl-PL" dirty="0"/>
              <a:t> </a:t>
            </a:r>
            <a:r>
              <a:rPr lang="pl-PL" dirty="0" err="1"/>
              <a:t>desmitiem</a:t>
            </a:r>
            <a:r>
              <a:rPr lang="pl-PL" dirty="0"/>
              <a:t> </a:t>
            </a:r>
            <a:r>
              <a:rPr lang="pl-PL" dirty="0" err="1"/>
              <a:t>gadu</a:t>
            </a:r>
            <a:r>
              <a:rPr lang="pl-PL" dirty="0"/>
              <a:t> tika </a:t>
            </a:r>
            <a:r>
              <a:rPr lang="pl-PL" dirty="0" err="1"/>
              <a:t>uzskatīts</a:t>
            </a:r>
            <a:r>
              <a:rPr lang="pl-PL" dirty="0"/>
              <a:t>, ka </a:t>
            </a:r>
            <a:r>
              <a:rPr lang="pl-PL" dirty="0" err="1"/>
              <a:t>tā</a:t>
            </a:r>
            <a:r>
              <a:rPr lang="pl-PL" dirty="0"/>
              <a:t> </a:t>
            </a:r>
            <a:r>
              <a:rPr lang="pl-PL" dirty="0" err="1"/>
              <a:t>ir</a:t>
            </a:r>
            <a:r>
              <a:rPr lang="pl-PL" dirty="0"/>
              <a:t> </a:t>
            </a:r>
            <a:r>
              <a:rPr lang="pl-PL" dirty="0" err="1"/>
              <a:t>vienkārši</a:t>
            </a:r>
            <a:r>
              <a:rPr lang="pl-PL" dirty="0"/>
              <a:t> </a:t>
            </a:r>
            <a:r>
              <a:rPr lang="pl-PL" dirty="0" err="1"/>
              <a:t>gāze</a:t>
            </a:r>
            <a:r>
              <a:rPr lang="pl-PL" dirty="0"/>
              <a:t>, kas </a:t>
            </a:r>
            <a:r>
              <a:rPr lang="pl-PL" dirty="0" err="1"/>
              <a:t>atrodas</a:t>
            </a:r>
            <a:r>
              <a:rPr lang="pl-PL" dirty="0"/>
              <a:t> </a:t>
            </a:r>
            <a:r>
              <a:rPr lang="pl-PL" dirty="0" err="1"/>
              <a:t>atmosfērā</a:t>
            </a:r>
            <a:r>
              <a:rPr lang="pl-PL" dirty="0"/>
              <a:t>.</a:t>
            </a:r>
          </a:p>
          <a:p>
            <a:r>
              <a:rPr lang="pl-PL" dirty="0" err="1"/>
              <a:t>Šodien</a:t>
            </a:r>
            <a:r>
              <a:rPr lang="pl-PL" dirty="0"/>
              <a:t> </a:t>
            </a:r>
            <a:r>
              <a:rPr lang="pl-PL" dirty="0" err="1"/>
              <a:t>ir</a:t>
            </a:r>
            <a:r>
              <a:rPr lang="pl-PL" dirty="0"/>
              <a:t> </a:t>
            </a:r>
            <a:r>
              <a:rPr lang="pl-PL" dirty="0" err="1"/>
              <a:t>zināms</a:t>
            </a:r>
            <a:r>
              <a:rPr lang="pl-PL" dirty="0"/>
              <a:t>, ka to </a:t>
            </a:r>
            <a:r>
              <a:rPr lang="pl-PL" dirty="0" err="1"/>
              <a:t>ražo</a:t>
            </a:r>
            <a:r>
              <a:rPr lang="pl-PL" dirty="0"/>
              <a:t> </a:t>
            </a:r>
            <a:r>
              <a:rPr lang="pl-PL" dirty="0" err="1"/>
              <a:t>arī</a:t>
            </a:r>
            <a:r>
              <a:rPr lang="pl-PL" dirty="0"/>
              <a:t> </a:t>
            </a:r>
            <a:r>
              <a:rPr lang="pl-PL" dirty="0" err="1"/>
              <a:t>cilvēka</a:t>
            </a:r>
            <a:r>
              <a:rPr lang="pl-PL" dirty="0"/>
              <a:t> </a:t>
            </a:r>
            <a:r>
              <a:rPr lang="pl-PL" dirty="0" err="1"/>
              <a:t>organisms</a:t>
            </a:r>
            <a:r>
              <a:rPr lang="pl-PL" dirty="0"/>
              <a:t>.</a:t>
            </a:r>
          </a:p>
          <a:p>
            <a:br>
              <a:rPr lang="pl-PL" dirty="0"/>
            </a:br>
            <a:endParaRPr lang="pl-PL" dirty="0"/>
          </a:p>
        </p:txBody>
      </p:sp>
      <p:pic>
        <p:nvPicPr>
          <p:cNvPr id="3" name="Obraz 2" descr="The image shows a simple representation of a molecule with a central carbon atom bonded to two hydrogen atoms and two oxygen atoms.&#10;&#10;Zawartość wygenerowana przez AI może być niepoprawna.">
            <a:extLst>
              <a:ext uri="{FF2B5EF4-FFF2-40B4-BE49-F238E27FC236}">
                <a16:creationId xmlns:a16="http://schemas.microsoft.com/office/drawing/2014/main" id="{A94696A7-BE83-3526-22A3-3CE68EDC2B73}"/>
              </a:ext>
            </a:extLst>
          </p:cNvPr>
          <p:cNvPicPr>
            <a:picLocks noChangeAspect="1"/>
          </p:cNvPicPr>
          <p:nvPr/>
        </p:nvPicPr>
        <p:blipFill>
          <a:blip r:embed="rId3"/>
          <a:stretch>
            <a:fillRect/>
          </a:stretch>
        </p:blipFill>
        <p:spPr>
          <a:xfrm>
            <a:off x="8710047" y="3795304"/>
            <a:ext cx="2856949" cy="2830221"/>
          </a:xfrm>
          <a:prstGeom prst="rect">
            <a:avLst/>
          </a:prstGeom>
        </p:spPr>
      </p:pic>
    </p:spTree>
    <p:extLst>
      <p:ext uri="{BB962C8B-B14F-4D97-AF65-F5344CB8AC3E}">
        <p14:creationId xmlns:p14="http://schemas.microsoft.com/office/powerpoint/2010/main" val="20535290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DC-F83C-BDCE-808B-1E5A7194CFD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90EA746-9799-DA7F-69EB-24B3F3A242A7}"/>
              </a:ext>
            </a:extLst>
          </p:cNvPr>
          <p:cNvSpPr>
            <a:spLocks noGrp="1"/>
          </p:cNvSpPr>
          <p:nvPr>
            <p:ph type="title"/>
          </p:nvPr>
        </p:nvSpPr>
        <p:spPr/>
        <p:txBody>
          <a:bodyPr/>
          <a:lstStyle/>
          <a:p>
            <a:r>
              <a:rPr lang="pl-PL" dirty="0"/>
              <a:t>Nobela </a:t>
            </a:r>
            <a:r>
              <a:rPr lang="pl-PL" dirty="0" err="1"/>
              <a:t>prēmija</a:t>
            </a:r>
            <a:endParaRPr lang="pl-PL" dirty="0"/>
          </a:p>
        </p:txBody>
      </p:sp>
      <p:sp>
        <p:nvSpPr>
          <p:cNvPr id="6" name="Symbol zastępczy tekstu 5">
            <a:extLst>
              <a:ext uri="{FF2B5EF4-FFF2-40B4-BE49-F238E27FC236}">
                <a16:creationId xmlns:a16="http://schemas.microsoft.com/office/drawing/2014/main" id="{900AC8C9-9CA6-85C4-6EC1-B7BAAD3590A3}"/>
              </a:ext>
            </a:extLst>
          </p:cNvPr>
          <p:cNvSpPr>
            <a:spLocks noGrp="1"/>
          </p:cNvSpPr>
          <p:nvPr>
            <p:ph type="body" idx="1"/>
          </p:nvPr>
        </p:nvSpPr>
        <p:spPr/>
        <p:txBody>
          <a:bodyPr/>
          <a:lstStyle/>
          <a:p>
            <a:pPr marL="342900" indent="-342900">
              <a:buFont typeface="Wingdings" panose="05000000000000000000" pitchFamily="2" charset="2"/>
              <a:buChar char="Ø"/>
            </a:pPr>
            <a:r>
              <a:rPr lang="pl-PL" dirty="0"/>
              <a:t>1998. </a:t>
            </a:r>
            <a:r>
              <a:rPr lang="pl-PL" dirty="0" err="1"/>
              <a:t>gads</a:t>
            </a:r>
            <a:endParaRPr lang="pl-PL" dirty="0"/>
          </a:p>
          <a:p>
            <a:pPr marL="342900" indent="-342900">
              <a:buFont typeface="Wingdings" panose="05000000000000000000" pitchFamily="2" charset="2"/>
              <a:buChar char="Ø"/>
            </a:pPr>
            <a:r>
              <a:rPr lang="pl-PL" dirty="0"/>
              <a:t>Roberts F. </a:t>
            </a:r>
            <a:r>
              <a:rPr lang="pl-PL" dirty="0" err="1"/>
              <a:t>Furchgott</a:t>
            </a:r>
            <a:endParaRPr lang="pl-PL" dirty="0"/>
          </a:p>
          <a:p>
            <a:pPr marL="342900" indent="-342900">
              <a:buFont typeface="Wingdings" panose="05000000000000000000" pitchFamily="2" charset="2"/>
              <a:buChar char="Ø"/>
            </a:pPr>
            <a:r>
              <a:rPr lang="pl-PL" dirty="0" err="1"/>
              <a:t>Luiss</a:t>
            </a:r>
            <a:r>
              <a:rPr lang="pl-PL" dirty="0"/>
              <a:t> J. </a:t>
            </a:r>
            <a:r>
              <a:rPr lang="pl-PL" dirty="0" err="1"/>
              <a:t>Ignarro</a:t>
            </a:r>
            <a:endParaRPr lang="pl-PL" dirty="0"/>
          </a:p>
          <a:p>
            <a:pPr marL="342900" indent="-342900">
              <a:buFont typeface="Wingdings" panose="05000000000000000000" pitchFamily="2" charset="2"/>
              <a:buChar char="Ø"/>
            </a:pPr>
            <a:r>
              <a:rPr lang="pl-PL" dirty="0" err="1"/>
              <a:t>Ferids</a:t>
            </a:r>
            <a:r>
              <a:rPr lang="pl-PL" dirty="0"/>
              <a:t> </a:t>
            </a:r>
            <a:r>
              <a:rPr lang="pl-PL" dirty="0" err="1"/>
              <a:t>Murads</a:t>
            </a:r>
            <a:endParaRPr lang="pl-PL" dirty="0"/>
          </a:p>
          <a:p>
            <a:r>
              <a:rPr lang="pl-PL" dirty="0" err="1"/>
              <a:t>saņēma</a:t>
            </a:r>
            <a:r>
              <a:rPr lang="pl-PL" dirty="0"/>
              <a:t> Nobela </a:t>
            </a:r>
            <a:r>
              <a:rPr lang="pl-PL" dirty="0" err="1"/>
              <a:t>prēmiju</a:t>
            </a:r>
            <a:r>
              <a:rPr lang="pl-PL" dirty="0"/>
              <a:t> par </a:t>
            </a:r>
            <a:r>
              <a:rPr lang="pl-PL" dirty="0" err="1"/>
              <a:t>atklājumiem</a:t>
            </a:r>
            <a:r>
              <a:rPr lang="pl-PL" dirty="0"/>
              <a:t> </a:t>
            </a:r>
            <a:r>
              <a:rPr lang="pl-PL" dirty="0" err="1"/>
              <a:t>saistībā</a:t>
            </a:r>
            <a:r>
              <a:rPr lang="pl-PL" dirty="0"/>
              <a:t> ar </a:t>
            </a:r>
            <a:r>
              <a:rPr lang="pl-PL" dirty="0" err="1"/>
              <a:t>slāpekļa</a:t>
            </a:r>
            <a:r>
              <a:rPr lang="pl-PL" dirty="0"/>
              <a:t> </a:t>
            </a:r>
            <a:r>
              <a:rPr lang="pl-PL" dirty="0" err="1"/>
              <a:t>oksīda</a:t>
            </a:r>
            <a:r>
              <a:rPr lang="pl-PL" dirty="0"/>
              <a:t> </a:t>
            </a:r>
            <a:r>
              <a:rPr lang="pl-PL" dirty="0" err="1"/>
              <a:t>lomu</a:t>
            </a:r>
            <a:r>
              <a:rPr lang="pl-PL" dirty="0"/>
              <a:t> </a:t>
            </a:r>
            <a:r>
              <a:rPr lang="pl-PL" dirty="0" err="1"/>
              <a:t>kā</a:t>
            </a:r>
            <a:r>
              <a:rPr lang="pl-PL" dirty="0"/>
              <a:t> </a:t>
            </a:r>
            <a:r>
              <a:rPr lang="pl-PL" dirty="0" err="1"/>
              <a:t>signālmolekulu</a:t>
            </a:r>
            <a:r>
              <a:rPr lang="pl-PL" dirty="0"/>
              <a:t> </a:t>
            </a:r>
            <a:r>
              <a:rPr lang="pl-PL" dirty="0" err="1"/>
              <a:t>sirds</a:t>
            </a:r>
            <a:r>
              <a:rPr lang="pl-PL" dirty="0"/>
              <a:t> </a:t>
            </a:r>
            <a:r>
              <a:rPr lang="pl-PL" dirty="0" err="1"/>
              <a:t>un</a:t>
            </a:r>
            <a:r>
              <a:rPr lang="pl-PL" dirty="0"/>
              <a:t> </a:t>
            </a:r>
            <a:r>
              <a:rPr lang="pl-PL" dirty="0" err="1"/>
              <a:t>asinsvadu</a:t>
            </a:r>
            <a:r>
              <a:rPr lang="pl-PL" dirty="0"/>
              <a:t> </a:t>
            </a:r>
            <a:r>
              <a:rPr lang="pl-PL" dirty="0" err="1"/>
              <a:t>sistēmā</a:t>
            </a:r>
            <a:r>
              <a:rPr lang="pl-PL" dirty="0"/>
              <a:t>.</a:t>
            </a:r>
          </a:p>
          <a:p>
            <a:r>
              <a:rPr lang="pl-PL" dirty="0" err="1"/>
              <a:t>Tas</a:t>
            </a:r>
            <a:r>
              <a:rPr lang="pl-PL" dirty="0"/>
              <a:t> </a:t>
            </a:r>
            <a:r>
              <a:rPr lang="pl-PL" dirty="0" err="1"/>
              <a:t>ir</a:t>
            </a:r>
            <a:r>
              <a:rPr lang="pl-PL" dirty="0"/>
              <a:t> </a:t>
            </a:r>
            <a:r>
              <a:rPr lang="pl-PL" dirty="0" err="1"/>
              <a:t>viens</a:t>
            </a:r>
            <a:r>
              <a:rPr lang="pl-PL" dirty="0"/>
              <a:t> no </a:t>
            </a:r>
            <a:r>
              <a:rPr lang="pl-PL" dirty="0" err="1"/>
              <a:t>svarīgākajiem</a:t>
            </a:r>
            <a:r>
              <a:rPr lang="pl-PL" dirty="0"/>
              <a:t> </a:t>
            </a:r>
            <a:r>
              <a:rPr lang="pl-PL" dirty="0" err="1"/>
              <a:t>atklājumiem</a:t>
            </a:r>
            <a:r>
              <a:rPr lang="pl-PL" dirty="0"/>
              <a:t> </a:t>
            </a:r>
            <a:r>
              <a:rPr lang="pl-PL" dirty="0" err="1"/>
              <a:t>mūsdienu</a:t>
            </a:r>
            <a:r>
              <a:rPr lang="pl-PL" dirty="0"/>
              <a:t> </a:t>
            </a:r>
            <a:r>
              <a:rPr lang="pl-PL" dirty="0" err="1"/>
              <a:t>fizioloģijā</a:t>
            </a:r>
            <a:r>
              <a:rPr lang="pl-PL" dirty="0"/>
              <a:t>.</a:t>
            </a:r>
          </a:p>
          <a:p>
            <a:br>
              <a:rPr lang="pl-PL" dirty="0"/>
            </a:br>
            <a:endParaRPr lang="pl-PL" dirty="0"/>
          </a:p>
          <a:p>
            <a:endParaRPr lang="pl-PL" dirty="0"/>
          </a:p>
        </p:txBody>
      </p:sp>
      <p:pic>
        <p:nvPicPr>
          <p:cNvPr id="3" name="Obraz 2" descr="Three black-and-white images depicting distinguished individuals: Robert F. Furchgott, Louis J. Ignarro, and Ferid Murad, all associated with the Nobel Foundation archive.&#10;&#10;Zawartość wygenerowana przez AI może być niepoprawna.">
            <a:extLst>
              <a:ext uri="{FF2B5EF4-FFF2-40B4-BE49-F238E27FC236}">
                <a16:creationId xmlns:a16="http://schemas.microsoft.com/office/drawing/2014/main" id="{AF92C965-6461-A8A3-4D6E-FD9FBA0BE09B}"/>
              </a:ext>
            </a:extLst>
          </p:cNvPr>
          <p:cNvPicPr>
            <a:picLocks noChangeAspect="1"/>
          </p:cNvPicPr>
          <p:nvPr/>
        </p:nvPicPr>
        <p:blipFill>
          <a:blip r:embed="rId3"/>
          <a:stretch>
            <a:fillRect/>
          </a:stretch>
        </p:blipFill>
        <p:spPr>
          <a:xfrm>
            <a:off x="3971361" y="4351866"/>
            <a:ext cx="4249277" cy="2506134"/>
          </a:xfrm>
          <a:prstGeom prst="rect">
            <a:avLst/>
          </a:prstGeom>
        </p:spPr>
      </p:pic>
    </p:spTree>
    <p:extLst>
      <p:ext uri="{BB962C8B-B14F-4D97-AF65-F5344CB8AC3E}">
        <p14:creationId xmlns:p14="http://schemas.microsoft.com/office/powerpoint/2010/main" val="282943984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6E2-C099-FF07-84F6-949111F8911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0AB5943-15A4-A69F-6A90-E477E63B2355}"/>
              </a:ext>
            </a:extLst>
          </p:cNvPr>
          <p:cNvSpPr>
            <a:spLocks noGrp="1"/>
          </p:cNvSpPr>
          <p:nvPr>
            <p:ph type="title"/>
          </p:nvPr>
        </p:nvSpPr>
        <p:spPr/>
        <p:txBody>
          <a:bodyPr>
            <a:normAutofit/>
          </a:bodyPr>
          <a:lstStyle/>
          <a:p>
            <a:r>
              <a:rPr lang="pl-PL" dirty="0" err="1"/>
              <a:t>Kāpēc</a:t>
            </a:r>
            <a:r>
              <a:rPr lang="pl-PL" dirty="0"/>
              <a:t> </a:t>
            </a:r>
            <a:r>
              <a:rPr lang="pl-PL" dirty="0" err="1"/>
              <a:t>šis</a:t>
            </a:r>
            <a:r>
              <a:rPr lang="pl-PL" dirty="0"/>
              <a:t> </a:t>
            </a:r>
            <a:r>
              <a:rPr lang="pl-PL" dirty="0" err="1"/>
              <a:t>atklājums</a:t>
            </a:r>
            <a:r>
              <a:rPr lang="pl-PL" dirty="0"/>
              <a:t> bija tik </a:t>
            </a:r>
            <a:r>
              <a:rPr lang="pl-PL" dirty="0" err="1"/>
              <a:t>svarīgs</a:t>
            </a:r>
            <a:r>
              <a:rPr lang="pl-PL" dirty="0"/>
              <a:t>?</a:t>
            </a:r>
          </a:p>
        </p:txBody>
      </p:sp>
      <p:sp>
        <p:nvSpPr>
          <p:cNvPr id="6" name="Symbol zastępczy tekstu 5">
            <a:extLst>
              <a:ext uri="{FF2B5EF4-FFF2-40B4-BE49-F238E27FC236}">
                <a16:creationId xmlns:a16="http://schemas.microsoft.com/office/drawing/2014/main" id="{23779732-631A-A7EB-A783-B56737D50F02}"/>
              </a:ext>
            </a:extLst>
          </p:cNvPr>
          <p:cNvSpPr>
            <a:spLocks noGrp="1"/>
          </p:cNvSpPr>
          <p:nvPr>
            <p:ph type="body" idx="1"/>
          </p:nvPr>
        </p:nvSpPr>
        <p:spPr/>
        <p:txBody>
          <a:bodyPr/>
          <a:lstStyle/>
          <a:p>
            <a:r>
              <a:rPr lang="pl-PL" dirty="0" err="1"/>
              <a:t>Daudzus</a:t>
            </a:r>
            <a:r>
              <a:rPr lang="pl-PL" dirty="0"/>
              <a:t> </a:t>
            </a:r>
            <a:r>
              <a:rPr lang="pl-PL" dirty="0" err="1"/>
              <a:t>gadus</a:t>
            </a:r>
            <a:r>
              <a:rPr lang="pl-PL" dirty="0"/>
              <a:t> </a:t>
            </a:r>
            <a:r>
              <a:rPr lang="pl-PL" dirty="0" err="1"/>
              <a:t>zinātnieki</a:t>
            </a:r>
            <a:r>
              <a:rPr lang="pl-PL" dirty="0"/>
              <a:t> </a:t>
            </a:r>
            <a:r>
              <a:rPr lang="pl-PL" dirty="0" err="1"/>
              <a:t>mēģināja</a:t>
            </a:r>
            <a:r>
              <a:rPr lang="pl-PL" dirty="0"/>
              <a:t> </a:t>
            </a:r>
            <a:r>
              <a:rPr lang="pl-PL" dirty="0" err="1"/>
              <a:t>noskaidrot</a:t>
            </a:r>
            <a:r>
              <a:rPr lang="pl-PL" dirty="0"/>
              <a:t>...</a:t>
            </a:r>
          </a:p>
          <a:p>
            <a:r>
              <a:rPr lang="pl-PL" dirty="0" err="1"/>
              <a:t>kā</a:t>
            </a:r>
            <a:r>
              <a:rPr lang="pl-PL" dirty="0"/>
              <a:t> </a:t>
            </a:r>
            <a:r>
              <a:rPr lang="pl-PL" dirty="0" err="1"/>
              <a:t>šūnas</a:t>
            </a:r>
            <a:r>
              <a:rPr lang="pl-PL" dirty="0"/>
              <a:t> </a:t>
            </a:r>
            <a:r>
              <a:rPr lang="pl-PL" dirty="0" err="1"/>
              <a:t>savstarpēji</a:t>
            </a:r>
            <a:r>
              <a:rPr lang="pl-PL" dirty="0"/>
              <a:t> </a:t>
            </a:r>
            <a:r>
              <a:rPr lang="pl-PL" dirty="0" err="1"/>
              <a:t>sazinās</a:t>
            </a:r>
            <a:r>
              <a:rPr lang="pl-PL" dirty="0"/>
              <a:t>.</a:t>
            </a:r>
          </a:p>
          <a:p>
            <a:r>
              <a:rPr lang="pl-PL" dirty="0" err="1"/>
              <a:t>Izrādījās</a:t>
            </a:r>
            <a:r>
              <a:rPr lang="pl-PL" dirty="0"/>
              <a:t>, ka </a:t>
            </a:r>
            <a:r>
              <a:rPr lang="pl-PL" dirty="0" err="1"/>
              <a:t>viens</a:t>
            </a:r>
            <a:r>
              <a:rPr lang="pl-PL" dirty="0"/>
              <a:t> no </a:t>
            </a:r>
            <a:r>
              <a:rPr lang="pl-PL" dirty="0" err="1"/>
              <a:t>šādiem</a:t>
            </a:r>
            <a:r>
              <a:rPr lang="pl-PL" dirty="0"/>
              <a:t> „</a:t>
            </a:r>
            <a:r>
              <a:rPr lang="pl-PL" dirty="0" err="1"/>
              <a:t>vēstnešiem</a:t>
            </a:r>
            <a:r>
              <a:rPr lang="pl-PL" dirty="0"/>
              <a:t>”</a:t>
            </a:r>
          </a:p>
          <a:p>
            <a:r>
              <a:rPr lang="pl-PL" dirty="0" err="1"/>
              <a:t>ir</a:t>
            </a:r>
            <a:r>
              <a:rPr lang="pl-PL" dirty="0"/>
              <a:t> </a:t>
            </a:r>
            <a:r>
              <a:rPr lang="pl-PL" dirty="0" err="1"/>
              <a:t>tieši</a:t>
            </a:r>
            <a:r>
              <a:rPr lang="pl-PL" dirty="0"/>
              <a:t> </a:t>
            </a:r>
            <a:r>
              <a:rPr lang="pl-PL" b="1" dirty="0" err="1"/>
              <a:t>slāpekļa</a:t>
            </a:r>
            <a:r>
              <a:rPr lang="pl-PL" b="1" dirty="0"/>
              <a:t> </a:t>
            </a:r>
            <a:r>
              <a:rPr lang="pl-PL" b="1" dirty="0" err="1"/>
              <a:t>oksīds</a:t>
            </a:r>
            <a:r>
              <a:rPr lang="pl-PL" dirty="0"/>
              <a:t>.</a:t>
            </a:r>
          </a:p>
          <a:p>
            <a:r>
              <a:rPr lang="pl-PL" dirty="0" err="1"/>
              <a:t>Kopš</a:t>
            </a:r>
            <a:r>
              <a:rPr lang="pl-PL" dirty="0"/>
              <a:t> </a:t>
            </a:r>
            <a:r>
              <a:rPr lang="pl-PL" dirty="0" err="1"/>
              <a:t>tā</a:t>
            </a:r>
            <a:r>
              <a:rPr lang="pl-PL" dirty="0"/>
              <a:t> laika </a:t>
            </a:r>
            <a:r>
              <a:rPr lang="pl-PL" dirty="0" err="1"/>
              <a:t>ir</a:t>
            </a:r>
            <a:r>
              <a:rPr lang="pl-PL" dirty="0"/>
              <a:t> </a:t>
            </a:r>
            <a:r>
              <a:rPr lang="pl-PL" dirty="0" err="1"/>
              <a:t>publicēti</a:t>
            </a:r>
            <a:r>
              <a:rPr lang="pl-PL" dirty="0"/>
              <a:t> </a:t>
            </a:r>
            <a:r>
              <a:rPr lang="pl-PL" dirty="0" err="1"/>
              <a:t>desmitiem</a:t>
            </a:r>
            <a:r>
              <a:rPr lang="pl-PL" dirty="0"/>
              <a:t> </a:t>
            </a:r>
            <a:r>
              <a:rPr lang="pl-PL" dirty="0" err="1"/>
              <a:t>tūkstošu</a:t>
            </a:r>
            <a:r>
              <a:rPr lang="pl-PL" dirty="0"/>
              <a:t> </a:t>
            </a:r>
            <a:r>
              <a:rPr lang="pl-PL" dirty="0" err="1"/>
              <a:t>zinātnisko</a:t>
            </a:r>
            <a:r>
              <a:rPr lang="pl-PL" dirty="0"/>
              <a:t> </a:t>
            </a:r>
            <a:r>
              <a:rPr lang="pl-PL" dirty="0" err="1"/>
              <a:t>darbu</a:t>
            </a:r>
            <a:r>
              <a:rPr lang="pl-PL" dirty="0"/>
              <a:t>, kas </a:t>
            </a:r>
            <a:r>
              <a:rPr lang="pl-PL" dirty="0" err="1"/>
              <a:t>veltīti</a:t>
            </a:r>
            <a:r>
              <a:rPr lang="pl-PL" dirty="0"/>
              <a:t> </a:t>
            </a:r>
            <a:r>
              <a:rPr lang="pl-PL" dirty="0" err="1"/>
              <a:t>šai</a:t>
            </a:r>
            <a:r>
              <a:rPr lang="pl-PL" dirty="0"/>
              <a:t> </a:t>
            </a:r>
            <a:r>
              <a:rPr lang="pl-PL" dirty="0" err="1"/>
              <a:t>molekulai</a:t>
            </a:r>
            <a:r>
              <a:rPr lang="pl-PL" dirty="0"/>
              <a:t>.</a:t>
            </a:r>
          </a:p>
          <a:p>
            <a:br>
              <a:rPr lang="pl-PL" dirty="0"/>
            </a:br>
            <a:endParaRPr lang="pl-PL" dirty="0"/>
          </a:p>
          <a:p>
            <a:endParaRPr lang="pl-PL" dirty="0"/>
          </a:p>
        </p:txBody>
      </p:sp>
      <p:pic>
        <p:nvPicPr>
          <p:cNvPr id="3" name="Obraz 2" descr="The image depicts a complex, colorful, three-dimensional molecular structure, likely a protein or nucleic acid model.&#10;&#10;Zawartość wygenerowana przez AI może być niepoprawna.">
            <a:extLst>
              <a:ext uri="{FF2B5EF4-FFF2-40B4-BE49-F238E27FC236}">
                <a16:creationId xmlns:a16="http://schemas.microsoft.com/office/drawing/2014/main" id="{2656CD3C-2F46-A04F-88C1-1F2DA8718E2C}"/>
              </a:ext>
            </a:extLst>
          </p:cNvPr>
          <p:cNvPicPr>
            <a:picLocks noChangeAspect="1"/>
          </p:cNvPicPr>
          <p:nvPr/>
        </p:nvPicPr>
        <p:blipFill>
          <a:blip r:embed="rId3"/>
          <a:stretch>
            <a:fillRect/>
          </a:stretch>
        </p:blipFill>
        <p:spPr>
          <a:xfrm>
            <a:off x="7939941" y="3828679"/>
            <a:ext cx="2981527" cy="2688358"/>
          </a:xfrm>
          <a:prstGeom prst="rect">
            <a:avLst/>
          </a:prstGeom>
        </p:spPr>
      </p:pic>
    </p:spTree>
    <p:extLst>
      <p:ext uri="{BB962C8B-B14F-4D97-AF65-F5344CB8AC3E}">
        <p14:creationId xmlns:p14="http://schemas.microsoft.com/office/powerpoint/2010/main" val="7067588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88CE-2004-998C-164B-34AE286ABCA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7006E19-8AA0-B4E2-BC03-306FBE837E39}"/>
              </a:ext>
            </a:extLst>
          </p:cNvPr>
          <p:cNvSpPr>
            <a:spLocks noGrp="1"/>
          </p:cNvSpPr>
          <p:nvPr>
            <p:ph type="title"/>
          </p:nvPr>
        </p:nvSpPr>
        <p:spPr>
          <a:xfrm>
            <a:off x="1016000" y="612985"/>
            <a:ext cx="11057467" cy="640080"/>
          </a:xfrm>
        </p:spPr>
        <p:txBody>
          <a:bodyPr>
            <a:normAutofit/>
          </a:bodyPr>
          <a:lstStyle/>
          <a:p>
            <a:r>
              <a:rPr lang="pl-PL" sz="3200" dirty="0"/>
              <a:t>„Power </a:t>
            </a:r>
            <a:r>
              <a:rPr lang="pl-PL" sz="3200" dirty="0" err="1"/>
              <a:t>Beets</a:t>
            </a:r>
            <a:r>
              <a:rPr lang="pl-PL" sz="3200" dirty="0"/>
              <a:t>“ </a:t>
            </a:r>
            <a:r>
              <a:rPr lang="pl-PL" sz="3200" dirty="0" err="1"/>
              <a:t>ir</a:t>
            </a:r>
            <a:r>
              <a:rPr lang="pl-PL" sz="3200" dirty="0"/>
              <a:t> kas </a:t>
            </a:r>
            <a:r>
              <a:rPr lang="pl-PL" sz="3200" dirty="0" err="1"/>
              <a:t>vairāk</a:t>
            </a:r>
            <a:r>
              <a:rPr lang="pl-PL" sz="3200" dirty="0"/>
              <a:t> </a:t>
            </a:r>
            <a:r>
              <a:rPr lang="pl-PL" sz="3200" dirty="0" err="1"/>
              <a:t>nekā</a:t>
            </a:r>
            <a:r>
              <a:rPr lang="pl-PL" sz="3200" dirty="0"/>
              <a:t> </a:t>
            </a:r>
            <a:r>
              <a:rPr lang="pl-PL" sz="3200" dirty="0" err="1"/>
              <a:t>vienkārši</a:t>
            </a:r>
            <a:r>
              <a:rPr lang="pl-PL" sz="3200" dirty="0"/>
              <a:t> </a:t>
            </a:r>
            <a:r>
              <a:rPr lang="pl-PL" sz="3200" dirty="0" err="1"/>
              <a:t>bietes</a:t>
            </a:r>
            <a:endParaRPr lang="pl-PL" sz="3200" dirty="0"/>
          </a:p>
        </p:txBody>
      </p:sp>
      <p:sp>
        <p:nvSpPr>
          <p:cNvPr id="6" name="Symbol zastępczy tekstu 5">
            <a:extLst>
              <a:ext uri="{FF2B5EF4-FFF2-40B4-BE49-F238E27FC236}">
                <a16:creationId xmlns:a16="http://schemas.microsoft.com/office/drawing/2014/main" id="{3EB4F59C-97D4-DD7F-452F-B25EDCC09531}"/>
              </a:ext>
            </a:extLst>
          </p:cNvPr>
          <p:cNvSpPr>
            <a:spLocks noGrp="1"/>
          </p:cNvSpPr>
          <p:nvPr>
            <p:ph type="body" idx="1"/>
          </p:nvPr>
        </p:nvSpPr>
        <p:spPr/>
        <p:txBody>
          <a:bodyPr/>
          <a:lstStyle/>
          <a:p>
            <a:r>
              <a:rPr lang="pl-PL" dirty="0" err="1"/>
              <a:t>Tāpat</a:t>
            </a:r>
            <a:r>
              <a:rPr lang="pl-PL" dirty="0"/>
              <a:t> </a:t>
            </a:r>
            <a:r>
              <a:rPr lang="pl-PL" dirty="0" err="1"/>
              <a:t>arī</a:t>
            </a:r>
            <a:r>
              <a:rPr lang="pl-PL" dirty="0"/>
              <a:t>:</a:t>
            </a:r>
          </a:p>
          <a:p>
            <a:r>
              <a:rPr lang="pl-PL" dirty="0"/>
              <a:t>❤️ </a:t>
            </a:r>
            <a:r>
              <a:rPr lang="pl-PL" dirty="0" err="1"/>
              <a:t>granātābolu</a:t>
            </a:r>
            <a:r>
              <a:rPr lang="pl-PL" dirty="0"/>
              <a:t> </a:t>
            </a:r>
            <a:r>
              <a:rPr lang="pl-PL" dirty="0" err="1"/>
              <a:t>koncentrāts</a:t>
            </a:r>
            <a:endParaRPr lang="pl-PL" dirty="0"/>
          </a:p>
          <a:p>
            <a:r>
              <a:rPr lang="pl-PL" dirty="0"/>
              <a:t>🌿 </a:t>
            </a:r>
            <a:r>
              <a:rPr lang="pl-PL" dirty="0" err="1"/>
              <a:t>augu</a:t>
            </a:r>
            <a:r>
              <a:rPr lang="pl-PL" dirty="0"/>
              <a:t> </a:t>
            </a:r>
            <a:r>
              <a:rPr lang="pl-PL" dirty="0" err="1"/>
              <a:t>ekstrakti</a:t>
            </a:r>
            <a:endParaRPr lang="pl-PL" dirty="0"/>
          </a:p>
          <a:p>
            <a:r>
              <a:rPr lang="pl-PL" dirty="0"/>
              <a:t>💛 C </a:t>
            </a:r>
            <a:r>
              <a:rPr lang="pl-PL" dirty="0" err="1"/>
              <a:t>vitamīns</a:t>
            </a:r>
            <a:endParaRPr lang="pl-PL" dirty="0"/>
          </a:p>
          <a:p>
            <a:r>
              <a:rPr lang="pl-PL" dirty="0"/>
              <a:t>☀️ D </a:t>
            </a:r>
            <a:r>
              <a:rPr lang="pl-PL" dirty="0" err="1"/>
              <a:t>vitamīns</a:t>
            </a:r>
            <a:endParaRPr lang="pl-PL" dirty="0"/>
          </a:p>
          <a:p>
            <a:r>
              <a:rPr lang="pl-PL" dirty="0"/>
              <a:t>💚 </a:t>
            </a:r>
            <a:r>
              <a:rPr lang="pl-PL" dirty="0" err="1"/>
              <a:t>magnijs</a:t>
            </a:r>
            <a:endParaRPr lang="pl-PL" dirty="0"/>
          </a:p>
          <a:p>
            <a:r>
              <a:rPr lang="pl-PL" dirty="0"/>
              <a:t>💙 B </a:t>
            </a:r>
            <a:r>
              <a:rPr lang="pl-PL" dirty="0" err="1"/>
              <a:t>grupas</a:t>
            </a:r>
            <a:r>
              <a:rPr lang="pl-PL" dirty="0"/>
              <a:t> </a:t>
            </a:r>
            <a:r>
              <a:rPr lang="pl-PL" dirty="0" err="1"/>
              <a:t>vitamīni</a:t>
            </a:r>
            <a:endParaRPr lang="pl-PL" dirty="0"/>
          </a:p>
          <a:p>
            <a:r>
              <a:rPr lang="pl-PL" dirty="0" err="1"/>
              <a:t>Katra</a:t>
            </a:r>
            <a:r>
              <a:rPr lang="pl-PL" dirty="0"/>
              <a:t> no </a:t>
            </a:r>
            <a:r>
              <a:rPr lang="pl-PL" dirty="0" err="1"/>
              <a:t>šīm</a:t>
            </a:r>
            <a:r>
              <a:rPr lang="pl-PL" dirty="0"/>
              <a:t> </a:t>
            </a:r>
            <a:r>
              <a:rPr lang="pl-PL" dirty="0" err="1"/>
              <a:t>sastāvdaļām</a:t>
            </a:r>
            <a:r>
              <a:rPr lang="pl-PL" dirty="0"/>
              <a:t> </a:t>
            </a:r>
            <a:r>
              <a:rPr lang="pl-PL" dirty="0" err="1"/>
              <a:t>pilda</a:t>
            </a:r>
            <a:r>
              <a:rPr lang="pl-PL" dirty="0"/>
              <a:t> </a:t>
            </a:r>
            <a:r>
              <a:rPr lang="pl-PL" dirty="0" err="1"/>
              <a:t>noteiktu</a:t>
            </a:r>
            <a:r>
              <a:rPr lang="pl-PL" dirty="0"/>
              <a:t> </a:t>
            </a:r>
            <a:r>
              <a:rPr lang="pl-PL" dirty="0" err="1"/>
              <a:t>lomu</a:t>
            </a:r>
            <a:r>
              <a:rPr lang="pl-PL" dirty="0"/>
              <a:t> </a:t>
            </a:r>
            <a:r>
              <a:rPr lang="pl-PL" dirty="0" err="1"/>
              <a:t>produkta</a:t>
            </a:r>
            <a:r>
              <a:rPr lang="pl-PL" dirty="0"/>
              <a:t> </a:t>
            </a:r>
            <a:r>
              <a:rPr lang="pl-PL" dirty="0" err="1"/>
              <a:t>sastāvā</a:t>
            </a:r>
            <a:r>
              <a:rPr lang="pl-PL" dirty="0"/>
              <a:t>.</a:t>
            </a:r>
          </a:p>
        </p:txBody>
      </p:sp>
      <p:pic>
        <p:nvPicPr>
          <p:cNvPr id="2" name="Obraz 1" descr="Power Beets (210g) (4)">
            <a:extLst>
              <a:ext uri="{FF2B5EF4-FFF2-40B4-BE49-F238E27FC236}">
                <a16:creationId xmlns:a16="http://schemas.microsoft.com/office/drawing/2014/main" id="{8F480562-96E3-8455-F6B2-0453195AE57F}"/>
              </a:ext>
            </a:extLst>
          </p:cNvPr>
          <p:cNvPicPr>
            <a:picLocks noChangeAspect="1"/>
          </p:cNvPicPr>
          <p:nvPr/>
        </p:nvPicPr>
        <p:blipFill>
          <a:blip r:embed="rId3"/>
          <a:stretch>
            <a:fillRect/>
          </a:stretch>
        </p:blipFill>
        <p:spPr>
          <a:xfrm>
            <a:off x="8834034" y="1663484"/>
            <a:ext cx="2500394" cy="2500394"/>
          </a:xfrm>
          <a:prstGeom prst="rect">
            <a:avLst/>
          </a:prstGeom>
        </p:spPr>
      </p:pic>
    </p:spTree>
    <p:extLst>
      <p:ext uri="{BB962C8B-B14F-4D97-AF65-F5344CB8AC3E}">
        <p14:creationId xmlns:p14="http://schemas.microsoft.com/office/powerpoint/2010/main" val="206787561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08B3-59E8-7B76-1653-C0989570A5C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666BB1C-6BDE-426C-5279-03739590E8DE}"/>
              </a:ext>
            </a:extLst>
          </p:cNvPr>
          <p:cNvSpPr>
            <a:spLocks noGrp="1"/>
          </p:cNvSpPr>
          <p:nvPr>
            <p:ph type="title"/>
          </p:nvPr>
        </p:nvSpPr>
        <p:spPr/>
        <p:txBody>
          <a:bodyPr/>
          <a:lstStyle/>
          <a:p>
            <a:r>
              <a:rPr lang="pl-PL" dirty="0"/>
              <a:t>C </a:t>
            </a:r>
            <a:r>
              <a:rPr lang="pl-PL" dirty="0" err="1"/>
              <a:t>vitamīns</a:t>
            </a:r>
            <a:endParaRPr lang="pl-PL" dirty="0"/>
          </a:p>
        </p:txBody>
      </p:sp>
      <p:sp>
        <p:nvSpPr>
          <p:cNvPr id="7" name="Symbol zastępczy tekstu 6">
            <a:extLst>
              <a:ext uri="{FF2B5EF4-FFF2-40B4-BE49-F238E27FC236}">
                <a16:creationId xmlns:a16="http://schemas.microsoft.com/office/drawing/2014/main" id="{39EBAA42-321E-FF1C-C2E6-4612DB026241}"/>
              </a:ext>
            </a:extLst>
          </p:cNvPr>
          <p:cNvSpPr>
            <a:spLocks noGrp="1"/>
          </p:cNvSpPr>
          <p:nvPr>
            <p:ph type="body" idx="1"/>
          </p:nvPr>
        </p:nvSpPr>
        <p:spPr/>
        <p:txBody>
          <a:bodyPr/>
          <a:lstStyle/>
          <a:p>
            <a:r>
              <a:rPr lang="pl-PL" dirty="0"/>
              <a:t>✔ </a:t>
            </a:r>
            <a:r>
              <a:rPr lang="pl-PL" dirty="0" err="1"/>
              <a:t>palīdz</a:t>
            </a:r>
            <a:r>
              <a:rPr lang="pl-PL" dirty="0"/>
              <a:t> </a:t>
            </a:r>
            <a:r>
              <a:rPr lang="pl-PL" dirty="0" err="1"/>
              <a:t>nodrošināt</a:t>
            </a:r>
            <a:r>
              <a:rPr lang="pl-PL" dirty="0"/>
              <a:t> </a:t>
            </a:r>
            <a:r>
              <a:rPr lang="pl-PL" dirty="0" err="1"/>
              <a:t>imūnsistēmas</a:t>
            </a:r>
            <a:r>
              <a:rPr lang="pl-PL" dirty="0"/>
              <a:t> </a:t>
            </a:r>
            <a:r>
              <a:rPr lang="pl-PL" dirty="0" err="1"/>
              <a:t>pareizu</a:t>
            </a:r>
            <a:r>
              <a:rPr lang="pl-PL" dirty="0"/>
              <a:t> </a:t>
            </a:r>
            <a:r>
              <a:rPr lang="pl-PL" dirty="0" err="1"/>
              <a:t>darbību</a:t>
            </a:r>
            <a:endParaRPr lang="pl-PL" dirty="0"/>
          </a:p>
          <a:p>
            <a:r>
              <a:rPr lang="pl-PL" dirty="0"/>
              <a:t>✔ </a:t>
            </a:r>
            <a:r>
              <a:rPr lang="pl-PL" dirty="0" err="1"/>
              <a:t>palīdz</a:t>
            </a:r>
            <a:r>
              <a:rPr lang="pl-PL" dirty="0"/>
              <a:t> </a:t>
            </a:r>
            <a:r>
              <a:rPr lang="pl-PL" dirty="0" err="1"/>
              <a:t>mazināt</a:t>
            </a:r>
            <a:r>
              <a:rPr lang="pl-PL" dirty="0"/>
              <a:t> </a:t>
            </a:r>
            <a:r>
              <a:rPr lang="pl-PL" dirty="0" err="1"/>
              <a:t>nogurumu</a:t>
            </a:r>
            <a:r>
              <a:rPr lang="pl-PL" dirty="0"/>
              <a:t> </a:t>
            </a:r>
            <a:r>
              <a:rPr lang="pl-PL" dirty="0" err="1"/>
              <a:t>un</a:t>
            </a:r>
            <a:r>
              <a:rPr lang="pl-PL" dirty="0"/>
              <a:t> </a:t>
            </a:r>
            <a:r>
              <a:rPr lang="pl-PL" dirty="0" err="1"/>
              <a:t>izsmelšanu</a:t>
            </a:r>
            <a:endParaRPr lang="pl-PL" dirty="0"/>
          </a:p>
          <a:p>
            <a:r>
              <a:rPr lang="pl-PL" dirty="0"/>
              <a:t>✔ </a:t>
            </a:r>
            <a:r>
              <a:rPr lang="pl-PL" dirty="0" err="1"/>
              <a:t>veicina</a:t>
            </a:r>
            <a:r>
              <a:rPr lang="pl-PL" dirty="0"/>
              <a:t> </a:t>
            </a:r>
            <a:r>
              <a:rPr lang="pl-PL" dirty="0" err="1"/>
              <a:t>pareizu</a:t>
            </a:r>
            <a:r>
              <a:rPr lang="pl-PL" dirty="0"/>
              <a:t> </a:t>
            </a:r>
            <a:r>
              <a:rPr lang="pl-PL" dirty="0" err="1"/>
              <a:t>enerģijas</a:t>
            </a:r>
            <a:r>
              <a:rPr lang="pl-PL" dirty="0"/>
              <a:t> </a:t>
            </a:r>
            <a:r>
              <a:rPr lang="pl-PL" dirty="0" err="1"/>
              <a:t>vielmaiņu</a:t>
            </a:r>
            <a:endParaRPr lang="pl-PL" dirty="0"/>
          </a:p>
          <a:p>
            <a:r>
              <a:rPr lang="pl-PL" dirty="0"/>
              <a:t>✔ </a:t>
            </a:r>
            <a:r>
              <a:rPr lang="pl-PL" dirty="0" err="1"/>
              <a:t>palīdz</a:t>
            </a:r>
            <a:r>
              <a:rPr lang="pl-PL" dirty="0"/>
              <a:t> </a:t>
            </a:r>
            <a:r>
              <a:rPr lang="pl-PL" dirty="0" err="1"/>
              <a:t>aizsargāt</a:t>
            </a:r>
            <a:r>
              <a:rPr lang="pl-PL" dirty="0"/>
              <a:t> </a:t>
            </a:r>
            <a:r>
              <a:rPr lang="pl-PL" dirty="0" err="1"/>
              <a:t>šūnas</a:t>
            </a:r>
            <a:r>
              <a:rPr lang="pl-PL" dirty="0"/>
              <a:t> </a:t>
            </a:r>
            <a:r>
              <a:rPr lang="pl-PL" dirty="0" err="1"/>
              <a:t>pret</a:t>
            </a:r>
            <a:r>
              <a:rPr lang="pl-PL" dirty="0"/>
              <a:t> </a:t>
            </a:r>
            <a:r>
              <a:rPr lang="pl-PL" dirty="0" err="1"/>
              <a:t>oksidatīvo</a:t>
            </a:r>
            <a:r>
              <a:rPr lang="pl-PL" dirty="0"/>
              <a:t> stresu</a:t>
            </a:r>
          </a:p>
          <a:p>
            <a:r>
              <a:rPr lang="pl-PL" dirty="0"/>
              <a:t>✔ </a:t>
            </a:r>
            <a:r>
              <a:rPr lang="pl-PL" dirty="0" err="1"/>
              <a:t>uzlabo</a:t>
            </a:r>
            <a:r>
              <a:rPr lang="pl-PL" dirty="0"/>
              <a:t> </a:t>
            </a:r>
            <a:r>
              <a:rPr lang="pl-PL" dirty="0" err="1"/>
              <a:t>dzelzs</a:t>
            </a:r>
            <a:r>
              <a:rPr lang="pl-PL" dirty="0"/>
              <a:t> </a:t>
            </a:r>
            <a:r>
              <a:rPr lang="pl-PL" dirty="0" err="1"/>
              <a:t>uzsūkšanos</a:t>
            </a:r>
            <a:endParaRPr lang="pl-PL" dirty="0"/>
          </a:p>
        </p:txBody>
      </p:sp>
      <p:pic>
        <p:nvPicPr>
          <p:cNvPr id="9" name="Obraz 8" descr="VITAMIN C&#10;&#10;Zawartość wygenerowana przez AI może być niepoprawna.">
            <a:extLst>
              <a:ext uri="{FF2B5EF4-FFF2-40B4-BE49-F238E27FC236}">
                <a16:creationId xmlns:a16="http://schemas.microsoft.com/office/drawing/2014/main" id="{CA5BCB88-3612-EC0D-225E-0F4EC56BBE71}"/>
              </a:ext>
            </a:extLst>
          </p:cNvPr>
          <p:cNvPicPr>
            <a:picLocks noChangeAspect="1"/>
          </p:cNvPicPr>
          <p:nvPr/>
        </p:nvPicPr>
        <p:blipFill>
          <a:blip r:embed="rId3"/>
          <a:stretch>
            <a:fillRect/>
          </a:stretch>
        </p:blipFill>
        <p:spPr>
          <a:xfrm>
            <a:off x="7232542" y="4133243"/>
            <a:ext cx="3813192" cy="2489422"/>
          </a:xfrm>
          <a:prstGeom prst="rect">
            <a:avLst/>
          </a:prstGeom>
        </p:spPr>
      </p:pic>
    </p:spTree>
    <p:extLst>
      <p:ext uri="{BB962C8B-B14F-4D97-AF65-F5344CB8AC3E}">
        <p14:creationId xmlns:p14="http://schemas.microsoft.com/office/powerpoint/2010/main" val="13817867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FAD08-CC51-DC8A-3DCF-AF189DFE2B7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5620AD7-9010-6E8C-492A-0781E3C0DDE0}"/>
              </a:ext>
            </a:extLst>
          </p:cNvPr>
          <p:cNvSpPr>
            <a:spLocks noGrp="1"/>
          </p:cNvSpPr>
          <p:nvPr>
            <p:ph type="title"/>
          </p:nvPr>
        </p:nvSpPr>
        <p:spPr/>
        <p:txBody>
          <a:bodyPr/>
          <a:lstStyle/>
          <a:p>
            <a:r>
              <a:rPr lang="pl-PL" dirty="0" err="1"/>
              <a:t>Magnijs</a:t>
            </a:r>
            <a:endParaRPr lang="pl-PL" dirty="0"/>
          </a:p>
        </p:txBody>
      </p:sp>
      <p:sp>
        <p:nvSpPr>
          <p:cNvPr id="7" name="Symbol zastępczy tekstu 6">
            <a:extLst>
              <a:ext uri="{FF2B5EF4-FFF2-40B4-BE49-F238E27FC236}">
                <a16:creationId xmlns:a16="http://schemas.microsoft.com/office/drawing/2014/main" id="{43FABA3E-BEE0-55DF-0B9C-736D80236AD8}"/>
              </a:ext>
            </a:extLst>
          </p:cNvPr>
          <p:cNvSpPr>
            <a:spLocks noGrp="1"/>
          </p:cNvSpPr>
          <p:nvPr>
            <p:ph type="body" idx="1"/>
          </p:nvPr>
        </p:nvSpPr>
        <p:spPr/>
        <p:txBody>
          <a:bodyPr/>
          <a:lstStyle/>
          <a:p>
            <a:r>
              <a:rPr lang="pl-PL" dirty="0"/>
              <a:t>✔ </a:t>
            </a:r>
            <a:r>
              <a:rPr lang="pl-PL" dirty="0" err="1"/>
              <a:t>palīdz</a:t>
            </a:r>
            <a:r>
              <a:rPr lang="pl-PL" dirty="0"/>
              <a:t> </a:t>
            </a:r>
            <a:r>
              <a:rPr lang="pl-PL" dirty="0" err="1"/>
              <a:t>mazināt</a:t>
            </a:r>
            <a:r>
              <a:rPr lang="pl-PL" dirty="0"/>
              <a:t> </a:t>
            </a:r>
            <a:r>
              <a:rPr lang="pl-PL" dirty="0" err="1"/>
              <a:t>nogurumu</a:t>
            </a:r>
            <a:endParaRPr lang="pl-PL" dirty="0"/>
          </a:p>
          <a:p>
            <a:r>
              <a:rPr lang="pl-PL" dirty="0"/>
              <a:t>✔ </a:t>
            </a:r>
            <a:r>
              <a:rPr lang="pl-PL" dirty="0" err="1"/>
              <a:t>veicina</a:t>
            </a:r>
            <a:r>
              <a:rPr lang="pl-PL" dirty="0"/>
              <a:t> </a:t>
            </a:r>
            <a:r>
              <a:rPr lang="pl-PL" dirty="0" err="1"/>
              <a:t>muskuļu</a:t>
            </a:r>
            <a:r>
              <a:rPr lang="pl-PL" dirty="0"/>
              <a:t> </a:t>
            </a:r>
            <a:r>
              <a:rPr lang="pl-PL" dirty="0" err="1"/>
              <a:t>pareizu</a:t>
            </a:r>
            <a:r>
              <a:rPr lang="pl-PL" dirty="0"/>
              <a:t> </a:t>
            </a:r>
            <a:r>
              <a:rPr lang="pl-PL" dirty="0" err="1"/>
              <a:t>darbību</a:t>
            </a:r>
            <a:endParaRPr lang="pl-PL" dirty="0"/>
          </a:p>
          <a:p>
            <a:r>
              <a:rPr lang="pl-PL" dirty="0"/>
              <a:t>✔ </a:t>
            </a:r>
            <a:r>
              <a:rPr lang="pl-PL" dirty="0" err="1"/>
              <a:t>atbalsta</a:t>
            </a:r>
            <a:r>
              <a:rPr lang="pl-PL" dirty="0"/>
              <a:t> </a:t>
            </a:r>
            <a:r>
              <a:rPr lang="pl-PL" dirty="0" err="1"/>
              <a:t>nervu</a:t>
            </a:r>
            <a:r>
              <a:rPr lang="pl-PL" dirty="0"/>
              <a:t> </a:t>
            </a:r>
            <a:r>
              <a:rPr lang="pl-PL" dirty="0" err="1"/>
              <a:t>sistēmu</a:t>
            </a:r>
            <a:endParaRPr lang="pl-PL" dirty="0"/>
          </a:p>
          <a:p>
            <a:r>
              <a:rPr lang="pl-PL" dirty="0"/>
              <a:t>✔ </a:t>
            </a:r>
            <a:r>
              <a:rPr lang="pl-PL" dirty="0" err="1"/>
              <a:t>veicina</a:t>
            </a:r>
            <a:r>
              <a:rPr lang="pl-PL" dirty="0"/>
              <a:t> </a:t>
            </a:r>
            <a:r>
              <a:rPr lang="pl-PL" dirty="0" err="1"/>
              <a:t>enerģijas</a:t>
            </a:r>
            <a:r>
              <a:rPr lang="pl-PL" dirty="0"/>
              <a:t> </a:t>
            </a:r>
            <a:r>
              <a:rPr lang="pl-PL" dirty="0" err="1"/>
              <a:t>vielmaiņu</a:t>
            </a:r>
            <a:endParaRPr lang="pl-PL" dirty="0"/>
          </a:p>
          <a:p>
            <a:br>
              <a:rPr lang="pl-PL" dirty="0"/>
            </a:br>
            <a:endParaRPr lang="pl-PL" dirty="0"/>
          </a:p>
          <a:p>
            <a:endParaRPr lang="pl-PL" dirty="0"/>
          </a:p>
        </p:txBody>
      </p:sp>
      <p:pic>
        <p:nvPicPr>
          <p:cNvPr id="4" name="Obraz 3" descr="The image shows a nutritious food arrangement featuring a mushroom, nuts, bananas, spinach, and avocado, emphasizing a healthy diet.&#10;&#10;Zawartość wygenerowana przez AI może być niepoprawna.">
            <a:extLst>
              <a:ext uri="{FF2B5EF4-FFF2-40B4-BE49-F238E27FC236}">
                <a16:creationId xmlns:a16="http://schemas.microsoft.com/office/drawing/2014/main" id="{D74215EB-76AC-E64B-7DEF-7D8534749C24}"/>
              </a:ext>
            </a:extLst>
          </p:cNvPr>
          <p:cNvPicPr>
            <a:picLocks noChangeAspect="1"/>
          </p:cNvPicPr>
          <p:nvPr/>
        </p:nvPicPr>
        <p:blipFill>
          <a:blip r:embed="rId3"/>
          <a:stretch>
            <a:fillRect/>
          </a:stretch>
        </p:blipFill>
        <p:spPr>
          <a:xfrm>
            <a:off x="7991959" y="3087021"/>
            <a:ext cx="3460146" cy="3300864"/>
          </a:xfrm>
          <a:prstGeom prst="rect">
            <a:avLst/>
          </a:prstGeom>
        </p:spPr>
      </p:pic>
    </p:spTree>
    <p:extLst>
      <p:ext uri="{BB962C8B-B14F-4D97-AF65-F5344CB8AC3E}">
        <p14:creationId xmlns:p14="http://schemas.microsoft.com/office/powerpoint/2010/main" val="19820542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2E6D-4579-D31C-8400-EA12A4E2AC00}"/>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ED88EA2-18CD-0274-8060-40B8C7C806A9}"/>
              </a:ext>
            </a:extLst>
          </p:cNvPr>
          <p:cNvSpPr>
            <a:spLocks noGrp="1"/>
          </p:cNvSpPr>
          <p:nvPr>
            <p:ph type="body" idx="1"/>
          </p:nvPr>
        </p:nvSpPr>
        <p:spPr/>
        <p:txBody>
          <a:bodyPr/>
          <a:lstStyle/>
          <a:p>
            <a:pPr marL="342900" indent="-342900">
              <a:buFont typeface="Wingdings" panose="05000000000000000000" pitchFamily="2" charset="2"/>
              <a:buChar char="Ø"/>
            </a:pPr>
            <a:r>
              <a:rPr lang="pl-PL" dirty="0" err="1"/>
              <a:t>Jau</a:t>
            </a:r>
            <a:r>
              <a:rPr lang="pl-PL" dirty="0"/>
              <a:t> </a:t>
            </a:r>
            <a:r>
              <a:rPr lang="pl-PL" dirty="0" err="1"/>
              <a:t>vairāk</a:t>
            </a:r>
            <a:r>
              <a:rPr lang="pl-PL" dirty="0"/>
              <a:t> </a:t>
            </a:r>
            <a:r>
              <a:rPr lang="pl-PL" dirty="0" err="1"/>
              <a:t>nekā</a:t>
            </a:r>
            <a:r>
              <a:rPr lang="pl-PL" dirty="0"/>
              <a:t> 50 </a:t>
            </a:r>
            <a:r>
              <a:rPr lang="pl-PL" dirty="0" err="1"/>
              <a:t>gadus</a:t>
            </a:r>
            <a:r>
              <a:rPr lang="pl-PL" dirty="0"/>
              <a:t> „</a:t>
            </a:r>
            <a:r>
              <a:rPr lang="pl-PL" dirty="0" err="1"/>
              <a:t>Nature's</a:t>
            </a:r>
            <a:r>
              <a:rPr lang="pl-PL" dirty="0"/>
              <a:t> </a:t>
            </a:r>
            <a:r>
              <a:rPr lang="pl-PL" dirty="0" err="1"/>
              <a:t>Sunshine</a:t>
            </a:r>
            <a:r>
              <a:rPr lang="pl-PL" dirty="0"/>
              <a:t>“ </a:t>
            </a:r>
            <a:r>
              <a:rPr lang="pl-PL" dirty="0" err="1"/>
              <a:t>pierāda</a:t>
            </a:r>
            <a:r>
              <a:rPr lang="pl-PL" dirty="0"/>
              <a:t>, ka </a:t>
            </a:r>
            <a:r>
              <a:rPr lang="pl-PL" dirty="0" err="1"/>
              <a:t>daba</a:t>
            </a:r>
            <a:r>
              <a:rPr lang="pl-PL" dirty="0"/>
              <a:t> </a:t>
            </a:r>
            <a:r>
              <a:rPr lang="pl-PL" dirty="0" err="1"/>
              <a:t>piedāvā</a:t>
            </a:r>
            <a:r>
              <a:rPr lang="pl-PL" dirty="0"/>
              <a:t> </a:t>
            </a:r>
            <a:r>
              <a:rPr lang="pl-PL" dirty="0" err="1"/>
              <a:t>neparastus</a:t>
            </a:r>
            <a:r>
              <a:rPr lang="pl-PL" dirty="0"/>
              <a:t> </a:t>
            </a:r>
            <a:r>
              <a:rPr lang="pl-PL" dirty="0" err="1"/>
              <a:t>risinājumus</a:t>
            </a:r>
            <a:r>
              <a:rPr lang="pl-PL" dirty="0"/>
              <a:t>.</a:t>
            </a:r>
          </a:p>
          <a:p>
            <a:pPr marL="342900" indent="-342900">
              <a:buFont typeface="Wingdings" panose="05000000000000000000" pitchFamily="2" charset="2"/>
              <a:buChar char="Ø"/>
            </a:pPr>
            <a:r>
              <a:rPr lang="pl-PL" dirty="0" err="1"/>
              <a:t>Tāpēc</a:t>
            </a:r>
            <a:r>
              <a:rPr lang="pl-PL" dirty="0"/>
              <a:t> </a:t>
            </a:r>
            <a:r>
              <a:rPr lang="pl-PL" dirty="0" err="1"/>
              <a:t>mēs</a:t>
            </a:r>
            <a:r>
              <a:rPr lang="pl-PL" dirty="0"/>
              <a:t> </a:t>
            </a:r>
            <a:r>
              <a:rPr lang="pl-PL" dirty="0" err="1"/>
              <a:t>esam</a:t>
            </a:r>
            <a:r>
              <a:rPr lang="pl-PL" dirty="0"/>
              <a:t> </a:t>
            </a:r>
            <a:r>
              <a:rPr lang="pl-PL" dirty="0" err="1"/>
              <a:t>izveidojuši</a:t>
            </a:r>
            <a:r>
              <a:rPr lang="pl-PL" dirty="0"/>
              <a:t> </a:t>
            </a:r>
            <a:r>
              <a:rPr lang="pl-PL" dirty="0" err="1"/>
              <a:t>komplektu</a:t>
            </a:r>
            <a:r>
              <a:rPr lang="pl-PL" dirty="0"/>
              <a:t> „</a:t>
            </a:r>
            <a:r>
              <a:rPr lang="pl-PL" b="1" dirty="0"/>
              <a:t>FLOW</a:t>
            </a:r>
            <a:r>
              <a:rPr lang="pl-PL" dirty="0"/>
              <a:t>“.</a:t>
            </a:r>
          </a:p>
          <a:p>
            <a:pPr marL="342900" indent="-342900">
              <a:buFont typeface="Wingdings" panose="05000000000000000000" pitchFamily="2" charset="2"/>
              <a:buChar char="Ø"/>
            </a:pPr>
            <a:r>
              <a:rPr lang="pl-PL" dirty="0" err="1"/>
              <a:t>Tas</a:t>
            </a:r>
            <a:r>
              <a:rPr lang="pl-PL" dirty="0"/>
              <a:t> </a:t>
            </a:r>
            <a:r>
              <a:rPr lang="pl-PL" dirty="0" err="1"/>
              <a:t>nav</a:t>
            </a:r>
            <a:r>
              <a:rPr lang="pl-PL" dirty="0"/>
              <a:t> </a:t>
            </a:r>
            <a:r>
              <a:rPr lang="pl-PL" dirty="0" err="1"/>
              <a:t>vēl</a:t>
            </a:r>
            <a:r>
              <a:rPr lang="pl-PL" dirty="0"/>
              <a:t> </a:t>
            </a:r>
            <a:r>
              <a:rPr lang="pl-PL" dirty="0" err="1"/>
              <a:t>viens</a:t>
            </a:r>
            <a:r>
              <a:rPr lang="pl-PL" dirty="0"/>
              <a:t> </a:t>
            </a:r>
            <a:r>
              <a:rPr lang="pl-PL" dirty="0" err="1"/>
              <a:t>enerģijas</a:t>
            </a:r>
            <a:r>
              <a:rPr lang="pl-PL" dirty="0"/>
              <a:t> </a:t>
            </a:r>
            <a:r>
              <a:rPr lang="pl-PL" dirty="0" err="1"/>
              <a:t>dzēriens</a:t>
            </a:r>
            <a:r>
              <a:rPr lang="pl-PL" dirty="0"/>
              <a:t>.</a:t>
            </a:r>
          </a:p>
          <a:p>
            <a:pPr marL="342900" indent="-342900">
              <a:buFont typeface="Wingdings" panose="05000000000000000000" pitchFamily="2" charset="2"/>
              <a:buChar char="Ø"/>
            </a:pPr>
            <a:r>
              <a:rPr lang="pl-PL" dirty="0" err="1"/>
              <a:t>Tas</a:t>
            </a:r>
            <a:r>
              <a:rPr lang="pl-PL" dirty="0"/>
              <a:t> </a:t>
            </a:r>
            <a:r>
              <a:rPr lang="pl-PL" dirty="0" err="1"/>
              <a:t>nav</a:t>
            </a:r>
            <a:r>
              <a:rPr lang="pl-PL" dirty="0"/>
              <a:t> </a:t>
            </a:r>
            <a:r>
              <a:rPr lang="pl-PL" dirty="0" err="1"/>
              <a:t>vēl</a:t>
            </a:r>
            <a:r>
              <a:rPr lang="pl-PL" dirty="0"/>
              <a:t> </a:t>
            </a:r>
            <a:r>
              <a:rPr lang="pl-PL" dirty="0" err="1"/>
              <a:t>viena</a:t>
            </a:r>
            <a:r>
              <a:rPr lang="pl-PL" dirty="0"/>
              <a:t> </a:t>
            </a:r>
            <a:r>
              <a:rPr lang="pl-PL" dirty="0" err="1"/>
              <a:t>kafija</a:t>
            </a:r>
            <a:r>
              <a:rPr lang="pl-PL" dirty="0"/>
              <a:t>.</a:t>
            </a:r>
          </a:p>
          <a:p>
            <a:pPr marL="342900" indent="-342900">
              <a:buFont typeface="Wingdings" panose="05000000000000000000" pitchFamily="2" charset="2"/>
              <a:buChar char="Ø"/>
            </a:pPr>
            <a:r>
              <a:rPr lang="pl-PL" dirty="0" err="1"/>
              <a:t>Tas</a:t>
            </a:r>
            <a:r>
              <a:rPr lang="pl-PL" dirty="0"/>
              <a:t> </a:t>
            </a:r>
            <a:r>
              <a:rPr lang="pl-PL" dirty="0" err="1"/>
              <a:t>nav</a:t>
            </a:r>
            <a:r>
              <a:rPr lang="pl-PL" dirty="0"/>
              <a:t> </a:t>
            </a:r>
            <a:r>
              <a:rPr lang="pl-PL" dirty="0" err="1"/>
              <a:t>pirms</a:t>
            </a:r>
            <a:r>
              <a:rPr lang="pl-PL" dirty="0"/>
              <a:t> </a:t>
            </a:r>
            <a:r>
              <a:rPr lang="pl-PL" dirty="0" err="1"/>
              <a:t>treniņa</a:t>
            </a:r>
            <a:r>
              <a:rPr lang="pl-PL" dirty="0"/>
              <a:t> </a:t>
            </a:r>
            <a:r>
              <a:rPr lang="pl-PL" dirty="0" err="1"/>
              <a:t>dzēriens</a:t>
            </a:r>
            <a:r>
              <a:rPr lang="pl-PL" dirty="0"/>
              <a:t>.</a:t>
            </a:r>
          </a:p>
          <a:p>
            <a:pPr marL="342900" indent="-342900">
              <a:buFont typeface="Wingdings" panose="05000000000000000000" pitchFamily="2" charset="2"/>
              <a:buChar char="Ø"/>
            </a:pPr>
            <a:r>
              <a:rPr lang="pl-PL" dirty="0" err="1"/>
              <a:t>Tas</a:t>
            </a:r>
            <a:r>
              <a:rPr lang="pl-PL" dirty="0"/>
              <a:t> </a:t>
            </a:r>
            <a:r>
              <a:rPr lang="pl-PL" dirty="0" err="1"/>
              <a:t>ir</a:t>
            </a:r>
            <a:r>
              <a:rPr lang="pl-PL" dirty="0"/>
              <a:t> </a:t>
            </a:r>
            <a:r>
              <a:rPr lang="pl-PL" dirty="0" err="1"/>
              <a:t>apzināti</a:t>
            </a:r>
            <a:r>
              <a:rPr lang="pl-PL" dirty="0"/>
              <a:t> </a:t>
            </a:r>
            <a:r>
              <a:rPr lang="pl-PL" dirty="0" err="1"/>
              <a:t>izstrādāts</a:t>
            </a:r>
            <a:r>
              <a:rPr lang="pl-PL" dirty="0"/>
              <a:t> </a:t>
            </a:r>
            <a:r>
              <a:rPr lang="pl-PL" dirty="0" err="1"/>
              <a:t>rituāls</a:t>
            </a:r>
            <a:r>
              <a:rPr lang="pl-PL" dirty="0"/>
              <a:t>, kura </a:t>
            </a:r>
            <a:r>
              <a:rPr lang="pl-PL" dirty="0" err="1"/>
              <a:t>pamatā</a:t>
            </a:r>
            <a:r>
              <a:rPr lang="pl-PL" dirty="0"/>
              <a:t> </a:t>
            </a:r>
            <a:r>
              <a:rPr lang="pl-PL" dirty="0" err="1"/>
              <a:t>ir</a:t>
            </a:r>
            <a:r>
              <a:rPr lang="pl-PL" dirty="0"/>
              <a:t> </a:t>
            </a:r>
            <a:r>
              <a:rPr lang="pl-PL" dirty="0" err="1"/>
              <a:t>dabiskas</a:t>
            </a:r>
            <a:r>
              <a:rPr lang="pl-PL" dirty="0"/>
              <a:t> </a:t>
            </a:r>
            <a:r>
              <a:rPr lang="pl-PL" dirty="0" err="1"/>
              <a:t>izcelsmes</a:t>
            </a:r>
            <a:r>
              <a:rPr lang="pl-PL" dirty="0"/>
              <a:t> </a:t>
            </a:r>
            <a:r>
              <a:rPr lang="pl-PL" dirty="0" err="1"/>
              <a:t>sastāvdaļas</a:t>
            </a:r>
            <a:r>
              <a:rPr lang="pl-PL" dirty="0"/>
              <a:t> </a:t>
            </a:r>
            <a:r>
              <a:rPr lang="pl-PL" dirty="0" err="1"/>
              <a:t>un</a:t>
            </a:r>
            <a:r>
              <a:rPr lang="pl-PL" dirty="0"/>
              <a:t> kas </a:t>
            </a:r>
            <a:r>
              <a:rPr lang="pl-PL" dirty="0" err="1"/>
              <a:t>atbalsta</a:t>
            </a:r>
            <a:r>
              <a:rPr lang="pl-PL" dirty="0"/>
              <a:t> </a:t>
            </a:r>
            <a:r>
              <a:rPr lang="pl-PL" dirty="0" err="1"/>
              <a:t>ikdienas</a:t>
            </a:r>
            <a:r>
              <a:rPr lang="pl-PL" dirty="0"/>
              <a:t> </a:t>
            </a:r>
            <a:r>
              <a:rPr lang="pl-PL" dirty="0" err="1"/>
              <a:t>aktīvo</a:t>
            </a:r>
            <a:r>
              <a:rPr lang="pl-PL" dirty="0"/>
              <a:t> </a:t>
            </a:r>
            <a:r>
              <a:rPr lang="pl-PL" dirty="0" err="1"/>
              <a:t>dzīvesveidu</a:t>
            </a:r>
            <a:r>
              <a:rPr lang="pl-PL" dirty="0"/>
              <a:t>.</a:t>
            </a:r>
          </a:p>
          <a:p>
            <a:br>
              <a:rPr lang="pl-PL" dirty="0"/>
            </a:br>
            <a:endParaRPr lang="pl-PL" dirty="0"/>
          </a:p>
        </p:txBody>
      </p:sp>
      <p:sp>
        <p:nvSpPr>
          <p:cNvPr id="7" name="Tytuł 6">
            <a:extLst>
              <a:ext uri="{FF2B5EF4-FFF2-40B4-BE49-F238E27FC236}">
                <a16:creationId xmlns:a16="http://schemas.microsoft.com/office/drawing/2014/main" id="{3EBD3F98-2D0C-39BC-AD22-07DA3600256A}"/>
              </a:ext>
            </a:extLst>
          </p:cNvPr>
          <p:cNvSpPr>
            <a:spLocks noGrp="1"/>
          </p:cNvSpPr>
          <p:nvPr>
            <p:ph type="title"/>
          </p:nvPr>
        </p:nvSpPr>
        <p:spPr/>
        <p:txBody>
          <a:bodyPr>
            <a:normAutofit/>
          </a:bodyPr>
          <a:lstStyle/>
          <a:p>
            <a:r>
              <a:rPr lang="pl-PL" dirty="0" err="1"/>
              <a:t>Enerģija</a:t>
            </a:r>
            <a:r>
              <a:rPr lang="pl-PL" dirty="0"/>
              <a:t> </a:t>
            </a:r>
            <a:r>
              <a:rPr lang="pl-PL" dirty="0" err="1"/>
              <a:t>var</a:t>
            </a:r>
            <a:r>
              <a:rPr lang="pl-PL" dirty="0"/>
              <a:t> </a:t>
            </a:r>
            <a:r>
              <a:rPr lang="pl-PL" dirty="0" err="1"/>
              <a:t>nākt</a:t>
            </a:r>
            <a:r>
              <a:rPr lang="pl-PL" dirty="0"/>
              <a:t> no </a:t>
            </a:r>
            <a:r>
              <a:rPr lang="pl-PL" dirty="0" err="1"/>
              <a:t>dabas</a:t>
            </a:r>
            <a:r>
              <a:rPr lang="pl-PL" dirty="0"/>
              <a:t>.</a:t>
            </a:r>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B6B3FEA6-EC3F-480B-7AEA-7747599847CA}"/>
              </a:ext>
            </a:extLst>
          </p:cNvPr>
          <p:cNvPicPr>
            <a:picLocks noChangeAspect="1"/>
          </p:cNvPicPr>
          <p:nvPr/>
        </p:nvPicPr>
        <p:blipFill>
          <a:blip r:embed="rId2">
            <a:extLst>
              <a:ext uri="{28A0092B-C50C-407E-A947-70E740481C1C}">
                <a14:useLocalDpi xmlns:a14="http://schemas.microsoft.com/office/drawing/2010/main" val="0"/>
              </a:ext>
            </a:extLst>
          </a:blip>
          <a:srcRect t="15141" b="16987"/>
          <a:stretch>
            <a:fillRect/>
          </a:stretch>
        </p:blipFill>
        <p:spPr>
          <a:xfrm>
            <a:off x="9025180" y="4659152"/>
            <a:ext cx="2984713" cy="2025783"/>
          </a:xfrm>
          <a:prstGeom prst="rect">
            <a:avLst/>
          </a:prstGeom>
        </p:spPr>
      </p:pic>
    </p:spTree>
    <p:extLst>
      <p:ext uri="{BB962C8B-B14F-4D97-AF65-F5344CB8AC3E}">
        <p14:creationId xmlns:p14="http://schemas.microsoft.com/office/powerpoint/2010/main" val="3566341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CEBD-616B-EF8E-B7B2-3948E0BE866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4BC699D-16E9-67CA-3E1F-8B218DDB592F}"/>
              </a:ext>
            </a:extLst>
          </p:cNvPr>
          <p:cNvSpPr>
            <a:spLocks noGrp="1"/>
          </p:cNvSpPr>
          <p:nvPr>
            <p:ph type="title"/>
          </p:nvPr>
        </p:nvSpPr>
        <p:spPr/>
        <p:txBody>
          <a:bodyPr/>
          <a:lstStyle/>
          <a:p>
            <a:r>
              <a:rPr lang="pl-PL" dirty="0"/>
              <a:t>D </a:t>
            </a:r>
            <a:r>
              <a:rPr lang="pl-PL" dirty="0" err="1"/>
              <a:t>vitamīns</a:t>
            </a:r>
            <a:endParaRPr lang="pl-PL" dirty="0"/>
          </a:p>
        </p:txBody>
      </p:sp>
      <p:sp>
        <p:nvSpPr>
          <p:cNvPr id="7" name="Symbol zastępczy tekstu 6">
            <a:extLst>
              <a:ext uri="{FF2B5EF4-FFF2-40B4-BE49-F238E27FC236}">
                <a16:creationId xmlns:a16="http://schemas.microsoft.com/office/drawing/2014/main" id="{80BD90DF-DE4B-1701-99D4-061C3A7983C8}"/>
              </a:ext>
            </a:extLst>
          </p:cNvPr>
          <p:cNvSpPr>
            <a:spLocks noGrp="1"/>
          </p:cNvSpPr>
          <p:nvPr>
            <p:ph type="body" idx="1"/>
          </p:nvPr>
        </p:nvSpPr>
        <p:spPr/>
        <p:txBody>
          <a:bodyPr/>
          <a:lstStyle/>
          <a:p>
            <a:r>
              <a:rPr lang="pl-PL" dirty="0"/>
              <a:t>✔ </a:t>
            </a:r>
            <a:r>
              <a:rPr lang="pl-PL" dirty="0" err="1"/>
              <a:t>palīdz</a:t>
            </a:r>
            <a:r>
              <a:rPr lang="pl-PL" dirty="0"/>
              <a:t> </a:t>
            </a:r>
            <a:r>
              <a:rPr lang="pl-PL" dirty="0" err="1"/>
              <a:t>saglabāt</a:t>
            </a:r>
            <a:r>
              <a:rPr lang="pl-PL" dirty="0"/>
              <a:t> </a:t>
            </a:r>
            <a:r>
              <a:rPr lang="pl-PL" dirty="0" err="1"/>
              <a:t>veselīgus</a:t>
            </a:r>
            <a:r>
              <a:rPr lang="pl-PL" dirty="0"/>
              <a:t> </a:t>
            </a:r>
            <a:r>
              <a:rPr lang="pl-PL" dirty="0" err="1"/>
              <a:t>kaulus</a:t>
            </a:r>
            <a:endParaRPr lang="pl-PL" dirty="0"/>
          </a:p>
          <a:p>
            <a:r>
              <a:rPr lang="pl-PL" dirty="0"/>
              <a:t>✔ </a:t>
            </a:r>
            <a:r>
              <a:rPr lang="pl-PL" dirty="0" err="1"/>
              <a:t>veicina</a:t>
            </a:r>
            <a:r>
              <a:rPr lang="pl-PL" dirty="0"/>
              <a:t> </a:t>
            </a:r>
            <a:r>
              <a:rPr lang="pl-PL" dirty="0" err="1"/>
              <a:t>muskuļu</a:t>
            </a:r>
            <a:r>
              <a:rPr lang="pl-PL" dirty="0"/>
              <a:t> </a:t>
            </a:r>
            <a:r>
              <a:rPr lang="pl-PL" dirty="0" err="1"/>
              <a:t>pareizu</a:t>
            </a:r>
            <a:r>
              <a:rPr lang="pl-PL" dirty="0"/>
              <a:t> </a:t>
            </a:r>
            <a:r>
              <a:rPr lang="pl-PL" dirty="0" err="1"/>
              <a:t>darbību</a:t>
            </a:r>
            <a:endParaRPr lang="pl-PL" dirty="0"/>
          </a:p>
          <a:p>
            <a:r>
              <a:rPr lang="pl-PL" dirty="0"/>
              <a:t>✔ </a:t>
            </a:r>
            <a:r>
              <a:rPr lang="pl-PL" dirty="0" err="1"/>
              <a:t>veicina</a:t>
            </a:r>
            <a:r>
              <a:rPr lang="pl-PL" dirty="0"/>
              <a:t> </a:t>
            </a:r>
            <a:r>
              <a:rPr lang="pl-PL" dirty="0" err="1"/>
              <a:t>imūnsistēmas</a:t>
            </a:r>
            <a:r>
              <a:rPr lang="pl-PL" dirty="0"/>
              <a:t> </a:t>
            </a:r>
            <a:r>
              <a:rPr lang="pl-PL" dirty="0" err="1"/>
              <a:t>pareizu</a:t>
            </a:r>
            <a:r>
              <a:rPr lang="pl-PL" dirty="0"/>
              <a:t> </a:t>
            </a:r>
            <a:r>
              <a:rPr lang="pl-PL" dirty="0" err="1"/>
              <a:t>darbību</a:t>
            </a:r>
            <a:endParaRPr lang="pl-PL" dirty="0"/>
          </a:p>
        </p:txBody>
      </p:sp>
      <p:pic>
        <p:nvPicPr>
          <p:cNvPr id="4" name="Obraz 3" descr="A colorful display of various foods including eggs, spinach, cheese, fish, and a vitamin D supplement.&#10;&#10;Zawartość wygenerowana przez AI może być niepoprawna.">
            <a:extLst>
              <a:ext uri="{FF2B5EF4-FFF2-40B4-BE49-F238E27FC236}">
                <a16:creationId xmlns:a16="http://schemas.microsoft.com/office/drawing/2014/main" id="{E8F26FA0-AA52-9ED1-40E9-DE1053DE0928}"/>
              </a:ext>
            </a:extLst>
          </p:cNvPr>
          <p:cNvPicPr>
            <a:picLocks noChangeAspect="1"/>
          </p:cNvPicPr>
          <p:nvPr/>
        </p:nvPicPr>
        <p:blipFill>
          <a:blip r:embed="rId3"/>
          <a:stretch>
            <a:fillRect/>
          </a:stretch>
        </p:blipFill>
        <p:spPr>
          <a:xfrm>
            <a:off x="6535119" y="3242858"/>
            <a:ext cx="4816552" cy="3206434"/>
          </a:xfrm>
          <a:prstGeom prst="rect">
            <a:avLst/>
          </a:prstGeom>
        </p:spPr>
      </p:pic>
    </p:spTree>
    <p:extLst>
      <p:ext uri="{BB962C8B-B14F-4D97-AF65-F5344CB8AC3E}">
        <p14:creationId xmlns:p14="http://schemas.microsoft.com/office/powerpoint/2010/main" val="63619934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D2A6-2A0B-0298-2ADC-80AD468BA6C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AA5D99-2ABC-F2B0-413E-4C0268506ADC}"/>
              </a:ext>
            </a:extLst>
          </p:cNvPr>
          <p:cNvSpPr>
            <a:spLocks noGrp="1"/>
          </p:cNvSpPr>
          <p:nvPr>
            <p:ph type="title"/>
          </p:nvPr>
        </p:nvSpPr>
        <p:spPr/>
        <p:txBody>
          <a:bodyPr/>
          <a:lstStyle/>
          <a:p>
            <a:r>
              <a:rPr lang="pl-PL" dirty="0" err="1"/>
              <a:t>Interesants</a:t>
            </a:r>
            <a:r>
              <a:rPr lang="pl-PL" dirty="0"/>
              <a:t> </a:t>
            </a:r>
            <a:r>
              <a:rPr lang="pl-PL" dirty="0" err="1"/>
              <a:t>fakts</a:t>
            </a:r>
            <a:endParaRPr lang="pl-PL" dirty="0"/>
          </a:p>
        </p:txBody>
      </p:sp>
      <p:sp>
        <p:nvSpPr>
          <p:cNvPr id="7" name="Symbol zastępczy tekstu 6">
            <a:extLst>
              <a:ext uri="{FF2B5EF4-FFF2-40B4-BE49-F238E27FC236}">
                <a16:creationId xmlns:a16="http://schemas.microsoft.com/office/drawing/2014/main" id="{B93303A8-8A31-ACD2-D4F9-8D62DB647744}"/>
              </a:ext>
            </a:extLst>
          </p:cNvPr>
          <p:cNvSpPr>
            <a:spLocks noGrp="1"/>
          </p:cNvSpPr>
          <p:nvPr>
            <p:ph type="body" idx="1"/>
          </p:nvPr>
        </p:nvSpPr>
        <p:spPr/>
        <p:txBody>
          <a:bodyPr/>
          <a:lstStyle/>
          <a:p>
            <a:r>
              <a:rPr lang="pl-PL" dirty="0" err="1"/>
              <a:t>Vai</a:t>
            </a:r>
            <a:r>
              <a:rPr lang="pl-PL" dirty="0"/>
              <a:t> tu </a:t>
            </a:r>
            <a:r>
              <a:rPr lang="pl-PL" dirty="0" err="1"/>
              <a:t>zini</a:t>
            </a:r>
            <a:r>
              <a:rPr lang="pl-PL" dirty="0"/>
              <a:t>...</a:t>
            </a:r>
          </a:p>
          <a:p>
            <a:r>
              <a:rPr lang="pl-PL" dirty="0"/>
              <a:t>ka </a:t>
            </a:r>
            <a:r>
              <a:rPr lang="pl-PL" dirty="0" err="1"/>
              <a:t>vidējā</a:t>
            </a:r>
            <a:r>
              <a:rPr lang="pl-PL" dirty="0"/>
              <a:t> </a:t>
            </a:r>
            <a:r>
              <a:rPr lang="pl-PL" dirty="0" err="1"/>
              <a:t>bietē</a:t>
            </a:r>
            <a:r>
              <a:rPr lang="pl-PL" dirty="0"/>
              <a:t> </a:t>
            </a:r>
            <a:r>
              <a:rPr lang="pl-PL" dirty="0" err="1"/>
              <a:t>ir</a:t>
            </a:r>
            <a:r>
              <a:rPr lang="pl-PL" dirty="0"/>
              <a:t> </a:t>
            </a:r>
            <a:r>
              <a:rPr lang="pl-PL" dirty="0" err="1"/>
              <a:t>vairāk</a:t>
            </a:r>
            <a:r>
              <a:rPr lang="pl-PL" dirty="0"/>
              <a:t> </a:t>
            </a:r>
            <a:r>
              <a:rPr lang="pl-PL" dirty="0" err="1"/>
              <a:t>nekā</a:t>
            </a:r>
            <a:r>
              <a:rPr lang="pl-PL" dirty="0"/>
              <a:t> 85 % </a:t>
            </a:r>
            <a:r>
              <a:rPr lang="pl-PL" dirty="0" err="1"/>
              <a:t>ūdens</a:t>
            </a:r>
            <a:r>
              <a:rPr lang="pl-PL" dirty="0"/>
              <a:t>?</a:t>
            </a:r>
          </a:p>
          <a:p>
            <a:r>
              <a:rPr lang="pl-PL" dirty="0" err="1"/>
              <a:t>Tāpēc</a:t>
            </a:r>
            <a:r>
              <a:rPr lang="pl-PL" dirty="0"/>
              <a:t> </a:t>
            </a:r>
            <a:r>
              <a:rPr lang="pl-PL" dirty="0" err="1"/>
              <a:t>produktā</a:t>
            </a:r>
            <a:r>
              <a:rPr lang="pl-PL" dirty="0"/>
              <a:t> „Power </a:t>
            </a:r>
            <a:r>
              <a:rPr lang="pl-PL" dirty="0" err="1"/>
              <a:t>Beets</a:t>
            </a:r>
            <a:r>
              <a:rPr lang="pl-PL" dirty="0"/>
              <a:t>” </a:t>
            </a:r>
            <a:r>
              <a:rPr lang="pl-PL" dirty="0" err="1"/>
              <a:t>tiek</a:t>
            </a:r>
            <a:r>
              <a:rPr lang="pl-PL" dirty="0"/>
              <a:t> </a:t>
            </a:r>
            <a:r>
              <a:rPr lang="pl-PL" dirty="0" err="1"/>
              <a:t>izmantota</a:t>
            </a:r>
            <a:r>
              <a:rPr lang="pl-PL" dirty="0"/>
              <a:t> </a:t>
            </a:r>
            <a:r>
              <a:rPr lang="pl-PL" dirty="0" err="1"/>
              <a:t>koncentrēta</a:t>
            </a:r>
            <a:r>
              <a:rPr lang="pl-PL" dirty="0"/>
              <a:t> forma, kas </a:t>
            </a:r>
            <a:r>
              <a:rPr lang="pl-PL" dirty="0" err="1"/>
              <a:t>ļauj</a:t>
            </a:r>
            <a:r>
              <a:rPr lang="pl-PL" dirty="0"/>
              <a:t> </a:t>
            </a:r>
            <a:r>
              <a:rPr lang="pl-PL" dirty="0" err="1"/>
              <a:t>dzērienu</a:t>
            </a:r>
            <a:r>
              <a:rPr lang="pl-PL" dirty="0"/>
              <a:t> </a:t>
            </a:r>
            <a:r>
              <a:rPr lang="pl-PL" dirty="0" err="1"/>
              <a:t>pagatavot</a:t>
            </a:r>
            <a:r>
              <a:rPr lang="pl-PL" dirty="0"/>
              <a:t> </a:t>
            </a:r>
            <a:r>
              <a:rPr lang="pl-PL" dirty="0" err="1"/>
              <a:t>ātri</a:t>
            </a:r>
            <a:r>
              <a:rPr lang="pl-PL" dirty="0"/>
              <a:t> </a:t>
            </a:r>
            <a:r>
              <a:rPr lang="pl-PL" dirty="0" err="1"/>
              <a:t>un</a:t>
            </a:r>
            <a:r>
              <a:rPr lang="pl-PL" dirty="0"/>
              <a:t> </a:t>
            </a:r>
            <a:r>
              <a:rPr lang="pl-PL" dirty="0" err="1"/>
              <a:t>ērti</a:t>
            </a:r>
            <a:r>
              <a:rPr lang="pl-PL" dirty="0"/>
              <a:t>.</a:t>
            </a:r>
          </a:p>
          <a:p>
            <a:br>
              <a:rPr lang="pl-PL" dirty="0"/>
            </a:br>
            <a:endParaRPr lang="pl-PL" dirty="0"/>
          </a:p>
          <a:p>
            <a:endParaRPr lang="pl-PL" dirty="0"/>
          </a:p>
        </p:txBody>
      </p:sp>
      <p:pic>
        <p:nvPicPr>
          <p:cNvPr id="2" name="Obraz 1" descr="Power Beets (210g) (6)">
            <a:extLst>
              <a:ext uri="{FF2B5EF4-FFF2-40B4-BE49-F238E27FC236}">
                <a16:creationId xmlns:a16="http://schemas.microsoft.com/office/drawing/2014/main" id="{3EB2499C-3E8C-1CD9-4680-F00027B6301C}"/>
              </a:ext>
            </a:extLst>
          </p:cNvPr>
          <p:cNvPicPr>
            <a:picLocks noChangeAspect="1"/>
          </p:cNvPicPr>
          <p:nvPr/>
        </p:nvPicPr>
        <p:blipFill>
          <a:blip r:embed="rId3"/>
          <a:stretch>
            <a:fillRect/>
          </a:stretch>
        </p:blipFill>
        <p:spPr>
          <a:xfrm>
            <a:off x="4959458" y="3429000"/>
            <a:ext cx="2939512" cy="2939512"/>
          </a:xfrm>
          <a:prstGeom prst="rect">
            <a:avLst/>
          </a:prstGeom>
        </p:spPr>
      </p:pic>
    </p:spTree>
    <p:extLst>
      <p:ext uri="{BB962C8B-B14F-4D97-AF65-F5344CB8AC3E}">
        <p14:creationId xmlns:p14="http://schemas.microsoft.com/office/powerpoint/2010/main" val="12491760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F0BA-B283-83E4-313F-0EF84D3C90F5}"/>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84B11B4A-FF5A-BBF2-648E-310F03FFD4F5}"/>
              </a:ext>
            </a:extLst>
          </p:cNvPr>
          <p:cNvSpPr>
            <a:spLocks noGrp="1"/>
          </p:cNvSpPr>
          <p:nvPr>
            <p:ph type="title"/>
          </p:nvPr>
        </p:nvSpPr>
        <p:spPr/>
        <p:txBody>
          <a:bodyPr/>
          <a:lstStyle/>
          <a:p>
            <a:r>
              <a:rPr lang="pl-PL" dirty="0"/>
              <a:t>KĀPĒC "FLOW"?</a:t>
            </a:r>
          </a:p>
        </p:txBody>
      </p:sp>
      <p:sp>
        <p:nvSpPr>
          <p:cNvPr id="7" name="Symbol zastępczy tekstu 6">
            <a:extLst>
              <a:ext uri="{FF2B5EF4-FFF2-40B4-BE49-F238E27FC236}">
                <a16:creationId xmlns:a16="http://schemas.microsoft.com/office/drawing/2014/main" id="{C1F0BD9F-A4BE-10AF-F43F-C94CEF5225EE}"/>
              </a:ext>
            </a:extLst>
          </p:cNvPr>
          <p:cNvSpPr>
            <a:spLocks noGrp="1"/>
          </p:cNvSpPr>
          <p:nvPr>
            <p:ph type="body" idx="1"/>
          </p:nvPr>
        </p:nvSpPr>
        <p:spPr/>
        <p:txBody>
          <a:bodyPr>
            <a:normAutofit lnSpcReduction="10000"/>
          </a:bodyPr>
          <a:lstStyle/>
          <a:p>
            <a:r>
              <a:rPr lang="pl-PL" dirty="0" err="1"/>
              <a:t>Divi</a:t>
            </a:r>
            <a:r>
              <a:rPr lang="pl-PL" dirty="0"/>
              <a:t> </a:t>
            </a:r>
            <a:r>
              <a:rPr lang="pl-PL" dirty="0" err="1"/>
              <a:t>produkti</a:t>
            </a:r>
            <a:r>
              <a:rPr lang="pl-PL" dirty="0"/>
              <a:t>. </a:t>
            </a:r>
            <a:r>
              <a:rPr lang="pl-PL" dirty="0" err="1"/>
              <a:t>Viena</a:t>
            </a:r>
            <a:r>
              <a:rPr lang="pl-PL" dirty="0"/>
              <a:t> </a:t>
            </a:r>
            <a:r>
              <a:rPr lang="pl-PL" dirty="0" err="1"/>
              <a:t>filozofija</a:t>
            </a:r>
            <a:r>
              <a:rPr lang="pl-PL" dirty="0"/>
              <a:t>.</a:t>
            </a:r>
          </a:p>
          <a:p>
            <a:r>
              <a:rPr lang="pl-PL" b="1" dirty="0" err="1"/>
              <a:t>Kāpēc</a:t>
            </a:r>
            <a:r>
              <a:rPr lang="pl-PL" b="1" dirty="0"/>
              <a:t> </a:t>
            </a:r>
            <a:r>
              <a:rPr lang="pl-PL" b="1" dirty="0" err="1"/>
              <a:t>mēs</a:t>
            </a:r>
            <a:r>
              <a:rPr lang="pl-PL" b="1" dirty="0"/>
              <a:t> </a:t>
            </a:r>
            <a:r>
              <a:rPr lang="pl-PL" b="1" dirty="0" err="1"/>
              <a:t>apvienojām</a:t>
            </a:r>
            <a:r>
              <a:rPr lang="pl-PL" b="1" dirty="0"/>
              <a:t> </a:t>
            </a:r>
            <a:r>
              <a:rPr lang="pl-PL" b="1" dirty="0" err="1"/>
              <a:t>Solstic</a:t>
            </a:r>
            <a:r>
              <a:rPr lang="pl-PL" b="1" dirty="0"/>
              <a:t> </a:t>
            </a:r>
            <a:r>
              <a:rPr lang="pl-PL" b="1" dirty="0" err="1"/>
              <a:t>un</a:t>
            </a:r>
            <a:r>
              <a:rPr lang="pl-PL" b="1" dirty="0"/>
              <a:t> Power </a:t>
            </a:r>
            <a:r>
              <a:rPr lang="pl-PL" b="1" dirty="0" err="1"/>
              <a:t>Beets</a:t>
            </a:r>
            <a:r>
              <a:rPr lang="pl-PL" b="1" dirty="0"/>
              <a:t>?</a:t>
            </a:r>
          </a:p>
          <a:p>
            <a:r>
              <a:rPr lang="pl-PL" dirty="0" err="1"/>
              <a:t>Katrs</a:t>
            </a:r>
            <a:r>
              <a:rPr lang="pl-PL" dirty="0"/>
              <a:t> no </a:t>
            </a:r>
            <a:r>
              <a:rPr lang="pl-PL" dirty="0" err="1"/>
              <a:t>šiem</a:t>
            </a:r>
            <a:r>
              <a:rPr lang="pl-PL" dirty="0"/>
              <a:t> </a:t>
            </a:r>
            <a:r>
              <a:rPr lang="pl-PL" dirty="0" err="1"/>
              <a:t>produktiem</a:t>
            </a:r>
            <a:r>
              <a:rPr lang="pl-PL" dirty="0"/>
              <a:t> </a:t>
            </a:r>
            <a:r>
              <a:rPr lang="pl-PL" dirty="0" err="1"/>
              <a:t>ir</a:t>
            </a:r>
            <a:r>
              <a:rPr lang="pl-PL" dirty="0"/>
              <a:t> </a:t>
            </a:r>
            <a:r>
              <a:rPr lang="pl-PL" dirty="0" err="1"/>
              <a:t>vērtīgs</a:t>
            </a:r>
            <a:r>
              <a:rPr lang="pl-PL" dirty="0"/>
              <a:t> </a:t>
            </a:r>
            <a:r>
              <a:rPr lang="pl-PL" dirty="0" err="1"/>
              <a:t>pats</a:t>
            </a:r>
            <a:r>
              <a:rPr lang="pl-PL" dirty="0"/>
              <a:t> par </a:t>
            </a:r>
            <a:r>
              <a:rPr lang="pl-PL" dirty="0" err="1"/>
              <a:t>sevi</a:t>
            </a:r>
            <a:r>
              <a:rPr lang="pl-PL" dirty="0"/>
              <a:t>.</a:t>
            </a:r>
          </a:p>
          <a:p>
            <a:r>
              <a:rPr lang="pl-PL" dirty="0"/>
              <a:t>Bet </a:t>
            </a:r>
            <a:r>
              <a:rPr lang="pl-PL" dirty="0" err="1"/>
              <a:t>kopā</a:t>
            </a:r>
            <a:r>
              <a:rPr lang="pl-PL" dirty="0"/>
              <a:t> </a:t>
            </a:r>
            <a:r>
              <a:rPr lang="pl-PL" dirty="0" err="1"/>
              <a:t>tie</a:t>
            </a:r>
            <a:r>
              <a:rPr lang="pl-PL" dirty="0"/>
              <a:t> </a:t>
            </a:r>
            <a:r>
              <a:rPr lang="pl-PL" dirty="0" err="1"/>
              <a:t>veido</a:t>
            </a:r>
            <a:r>
              <a:rPr lang="pl-PL" dirty="0"/>
              <a:t> </a:t>
            </a:r>
            <a:r>
              <a:rPr lang="pl-PL" dirty="0" err="1"/>
              <a:t>kaut</a:t>
            </a:r>
            <a:r>
              <a:rPr lang="pl-PL" dirty="0"/>
              <a:t> ko </a:t>
            </a:r>
            <a:r>
              <a:rPr lang="pl-PL" dirty="0" err="1"/>
              <a:t>vairāk</a:t>
            </a:r>
            <a:r>
              <a:rPr lang="pl-PL" dirty="0"/>
              <a:t>.</a:t>
            </a:r>
          </a:p>
          <a:p>
            <a:r>
              <a:rPr lang="pl-PL" b="1" dirty="0"/>
              <a:t>FLOW</a:t>
            </a:r>
            <a:r>
              <a:rPr lang="pl-PL" dirty="0"/>
              <a:t> </a:t>
            </a:r>
            <a:r>
              <a:rPr lang="pl-PL" dirty="0" err="1"/>
              <a:t>ir</a:t>
            </a:r>
            <a:r>
              <a:rPr lang="pl-PL" dirty="0"/>
              <a:t> </a:t>
            </a:r>
            <a:r>
              <a:rPr lang="pl-PL" dirty="0" err="1"/>
              <a:t>apvienojums</a:t>
            </a:r>
            <a:r>
              <a:rPr lang="pl-PL" dirty="0"/>
              <a:t>:</a:t>
            </a:r>
          </a:p>
          <a:p>
            <a:r>
              <a:rPr lang="pl-PL" dirty="0"/>
              <a:t>no </a:t>
            </a:r>
            <a:r>
              <a:rPr lang="pl-PL" dirty="0" err="1"/>
              <a:t>dabīgiem</a:t>
            </a:r>
            <a:r>
              <a:rPr lang="pl-PL" dirty="0"/>
              <a:t> </a:t>
            </a:r>
            <a:r>
              <a:rPr lang="pl-PL" dirty="0" err="1"/>
              <a:t>augu</a:t>
            </a:r>
            <a:r>
              <a:rPr lang="pl-PL" dirty="0"/>
              <a:t> </a:t>
            </a:r>
            <a:r>
              <a:rPr lang="pl-PL" dirty="0" err="1"/>
              <a:t>ekstraktiem</a:t>
            </a:r>
            <a:r>
              <a:rPr lang="pl-PL" dirty="0"/>
              <a:t>,</a:t>
            </a:r>
          </a:p>
          <a:p>
            <a:r>
              <a:rPr lang="pl-PL" dirty="0"/>
              <a:t>sarkano </a:t>
            </a:r>
            <a:r>
              <a:rPr lang="pl-PL" dirty="0" err="1"/>
              <a:t>biešu</a:t>
            </a:r>
            <a:r>
              <a:rPr lang="pl-PL" dirty="0"/>
              <a:t> </a:t>
            </a:r>
            <a:r>
              <a:rPr lang="pl-PL" dirty="0" err="1"/>
              <a:t>koncentrāta</a:t>
            </a:r>
            <a:r>
              <a:rPr lang="pl-PL" dirty="0"/>
              <a:t>,</a:t>
            </a:r>
          </a:p>
          <a:p>
            <a:r>
              <a:rPr lang="pl-PL" dirty="0" err="1"/>
              <a:t>vitamīniem</a:t>
            </a:r>
            <a:r>
              <a:rPr lang="pl-PL" dirty="0"/>
              <a:t> </a:t>
            </a:r>
            <a:r>
              <a:rPr lang="pl-PL" dirty="0" err="1"/>
              <a:t>un</a:t>
            </a:r>
            <a:r>
              <a:rPr lang="pl-PL" dirty="0"/>
              <a:t> </a:t>
            </a:r>
            <a:r>
              <a:rPr lang="pl-PL" dirty="0" err="1"/>
              <a:t>minerālvielām</a:t>
            </a:r>
            <a:r>
              <a:rPr lang="pl-PL" dirty="0"/>
              <a:t>,</a:t>
            </a:r>
          </a:p>
          <a:p>
            <a:r>
              <a:rPr lang="pl-PL" dirty="0" err="1"/>
              <a:t>ērtas</a:t>
            </a:r>
            <a:r>
              <a:rPr lang="pl-PL" dirty="0"/>
              <a:t> </a:t>
            </a:r>
            <a:r>
              <a:rPr lang="pl-PL" dirty="0" err="1"/>
              <a:t>ikdienas</a:t>
            </a:r>
            <a:r>
              <a:rPr lang="pl-PL" dirty="0"/>
              <a:t> </a:t>
            </a:r>
            <a:r>
              <a:rPr lang="pl-PL" dirty="0" err="1"/>
              <a:t>lietošanas</a:t>
            </a:r>
            <a:r>
              <a:rPr lang="pl-PL" dirty="0"/>
              <a:t>,</a:t>
            </a:r>
          </a:p>
          <a:p>
            <a:r>
              <a:rPr lang="pl-PL" dirty="0" err="1"/>
              <a:t>un</a:t>
            </a:r>
            <a:r>
              <a:rPr lang="pl-PL" dirty="0"/>
              <a:t> </a:t>
            </a:r>
            <a:r>
              <a:rPr lang="pl-PL" dirty="0" err="1"/>
              <a:t>lieliskas</a:t>
            </a:r>
            <a:r>
              <a:rPr lang="pl-PL" dirty="0"/>
              <a:t> </a:t>
            </a:r>
            <a:r>
              <a:rPr lang="pl-PL" dirty="0" err="1"/>
              <a:t>garšas</a:t>
            </a:r>
            <a:r>
              <a:rPr lang="pl-PL" dirty="0"/>
              <a:t>.</a:t>
            </a:r>
          </a:p>
          <a:p>
            <a:r>
              <a:rPr lang="pl-PL" dirty="0" err="1"/>
              <a:t>Tas</a:t>
            </a:r>
            <a:r>
              <a:rPr lang="pl-PL" dirty="0"/>
              <a:t> </a:t>
            </a:r>
            <a:r>
              <a:rPr lang="pl-PL" dirty="0" err="1"/>
              <a:t>ir</a:t>
            </a:r>
            <a:r>
              <a:rPr lang="pl-PL" dirty="0"/>
              <a:t> </a:t>
            </a:r>
            <a:r>
              <a:rPr lang="pl-PL" dirty="0" err="1"/>
              <a:t>vienkāršs</a:t>
            </a:r>
            <a:r>
              <a:rPr lang="pl-PL" dirty="0"/>
              <a:t> </a:t>
            </a:r>
            <a:r>
              <a:rPr lang="pl-PL" dirty="0" err="1"/>
              <a:t>rituāls</a:t>
            </a:r>
            <a:r>
              <a:rPr lang="pl-PL" dirty="0"/>
              <a:t>, ko </a:t>
            </a:r>
            <a:r>
              <a:rPr lang="pl-PL" dirty="0" err="1"/>
              <a:t>vari</a:t>
            </a:r>
            <a:r>
              <a:rPr lang="pl-PL" dirty="0"/>
              <a:t> </a:t>
            </a:r>
            <a:r>
              <a:rPr lang="pl-PL" dirty="0" err="1"/>
              <a:t>iekļaut</a:t>
            </a:r>
            <a:r>
              <a:rPr lang="pl-PL" dirty="0"/>
              <a:t> </a:t>
            </a:r>
            <a:r>
              <a:rPr lang="pl-PL" dirty="0" err="1"/>
              <a:t>savā</a:t>
            </a:r>
            <a:r>
              <a:rPr lang="pl-PL" dirty="0"/>
              <a:t> </a:t>
            </a:r>
            <a:r>
              <a:rPr lang="pl-PL" dirty="0" err="1"/>
              <a:t>dienā</a:t>
            </a:r>
            <a:r>
              <a:rPr lang="pl-PL" dirty="0"/>
              <a:t> </a:t>
            </a:r>
            <a:r>
              <a:rPr lang="pl-PL" dirty="0" err="1"/>
              <a:t>jau</a:t>
            </a:r>
            <a:r>
              <a:rPr lang="pl-PL" dirty="0"/>
              <a:t> no </a:t>
            </a:r>
            <a:r>
              <a:rPr lang="pl-PL" dirty="0" err="1"/>
              <a:t>paša</a:t>
            </a:r>
            <a:r>
              <a:rPr lang="pl-PL" dirty="0"/>
              <a:t> </a:t>
            </a:r>
            <a:r>
              <a:rPr lang="pl-PL" dirty="0" err="1"/>
              <a:t>rīta</a:t>
            </a:r>
            <a:r>
              <a:rPr lang="pl-PL" dirty="0"/>
              <a:t>.</a:t>
            </a:r>
          </a:p>
        </p:txBody>
      </p:sp>
    </p:spTree>
    <p:extLst>
      <p:ext uri="{BB962C8B-B14F-4D97-AF65-F5344CB8AC3E}">
        <p14:creationId xmlns:p14="http://schemas.microsoft.com/office/powerpoint/2010/main" val="313916266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5A94-6126-76FA-B942-4D0717DAE37C}"/>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DFE39937-976F-B118-99FE-D6D9B966A9A7}"/>
              </a:ext>
            </a:extLst>
          </p:cNvPr>
          <p:cNvSpPr>
            <a:spLocks noGrp="1"/>
          </p:cNvSpPr>
          <p:nvPr>
            <p:ph type="title"/>
          </p:nvPr>
        </p:nvSpPr>
        <p:spPr/>
        <p:txBody>
          <a:bodyPr/>
          <a:lstStyle/>
          <a:p>
            <a:r>
              <a:rPr lang="pl-PL" dirty="0"/>
              <a:t>FLOW </a:t>
            </a:r>
            <a:r>
              <a:rPr lang="pl-PL" dirty="0" err="1"/>
              <a:t>nav</a:t>
            </a:r>
            <a:r>
              <a:rPr lang="pl-PL" dirty="0"/>
              <a:t> </a:t>
            </a:r>
            <a:r>
              <a:rPr lang="pl-PL" dirty="0" err="1"/>
              <a:t>maisījums</a:t>
            </a:r>
            <a:r>
              <a:rPr lang="pl-PL" dirty="0"/>
              <a:t>.</a:t>
            </a:r>
          </a:p>
        </p:txBody>
      </p:sp>
      <p:sp>
        <p:nvSpPr>
          <p:cNvPr id="7" name="Symbol zastępczy tekstu 6">
            <a:extLst>
              <a:ext uri="{FF2B5EF4-FFF2-40B4-BE49-F238E27FC236}">
                <a16:creationId xmlns:a16="http://schemas.microsoft.com/office/drawing/2014/main" id="{1E27B53B-C14B-60F2-66B3-FE2A7AC880D6}"/>
              </a:ext>
            </a:extLst>
          </p:cNvPr>
          <p:cNvSpPr>
            <a:spLocks noGrp="1"/>
          </p:cNvSpPr>
          <p:nvPr>
            <p:ph type="body" idx="1"/>
          </p:nvPr>
        </p:nvSpPr>
        <p:spPr/>
        <p:txBody>
          <a:bodyPr/>
          <a:lstStyle/>
          <a:p>
            <a:r>
              <a:rPr lang="pl-PL" dirty="0" err="1"/>
              <a:t>Tas</a:t>
            </a:r>
            <a:r>
              <a:rPr lang="pl-PL" dirty="0"/>
              <a:t> </a:t>
            </a:r>
            <a:r>
              <a:rPr lang="pl-PL" dirty="0" err="1"/>
              <a:t>ir</a:t>
            </a:r>
            <a:r>
              <a:rPr lang="pl-PL" dirty="0"/>
              <a:t> </a:t>
            </a:r>
            <a:r>
              <a:rPr lang="pl-PL" dirty="0" err="1"/>
              <a:t>ikdienas</a:t>
            </a:r>
            <a:r>
              <a:rPr lang="pl-PL" dirty="0"/>
              <a:t> </a:t>
            </a:r>
            <a:r>
              <a:rPr lang="pl-PL" dirty="0" err="1"/>
              <a:t>rituāls</a:t>
            </a:r>
            <a:r>
              <a:rPr lang="pl-PL" dirty="0"/>
              <a:t>.</a:t>
            </a:r>
          </a:p>
          <a:p>
            <a:r>
              <a:rPr lang="pl-PL" dirty="0" err="1"/>
              <a:t>Mēs</a:t>
            </a:r>
            <a:r>
              <a:rPr lang="pl-PL" dirty="0"/>
              <a:t> </a:t>
            </a:r>
            <a:r>
              <a:rPr lang="pl-PL" dirty="0" err="1"/>
              <a:t>nevēlējāmies</a:t>
            </a:r>
            <a:r>
              <a:rPr lang="pl-PL" dirty="0"/>
              <a:t> </a:t>
            </a:r>
            <a:r>
              <a:rPr lang="pl-PL" dirty="0" err="1"/>
              <a:t>radīt</a:t>
            </a:r>
            <a:r>
              <a:rPr lang="pl-PL" dirty="0"/>
              <a:t> </a:t>
            </a:r>
            <a:r>
              <a:rPr lang="pl-PL" dirty="0" err="1"/>
              <a:t>vēl</a:t>
            </a:r>
            <a:r>
              <a:rPr lang="pl-PL" dirty="0"/>
              <a:t> </a:t>
            </a:r>
            <a:r>
              <a:rPr lang="pl-PL" dirty="0" err="1"/>
              <a:t>vienu</a:t>
            </a:r>
            <a:r>
              <a:rPr lang="pl-PL" dirty="0"/>
              <a:t> produktu.</a:t>
            </a:r>
          </a:p>
          <a:p>
            <a:r>
              <a:rPr lang="pl-PL" dirty="0" err="1"/>
              <a:t>Mēs</a:t>
            </a:r>
            <a:r>
              <a:rPr lang="pl-PL" dirty="0"/>
              <a:t> </a:t>
            </a:r>
            <a:r>
              <a:rPr lang="pl-PL" dirty="0" err="1"/>
              <a:t>vēlējāmies</a:t>
            </a:r>
            <a:r>
              <a:rPr lang="pl-PL" dirty="0"/>
              <a:t> </a:t>
            </a:r>
            <a:r>
              <a:rPr lang="pl-PL" dirty="0" err="1"/>
              <a:t>radīt</a:t>
            </a:r>
            <a:r>
              <a:rPr lang="pl-PL" dirty="0"/>
              <a:t> </a:t>
            </a:r>
            <a:r>
              <a:rPr lang="pl-PL" b="1" dirty="0" err="1"/>
              <a:t>ieradumu</a:t>
            </a:r>
            <a:r>
              <a:rPr lang="pl-PL" dirty="0"/>
              <a:t>.</a:t>
            </a:r>
          </a:p>
          <a:p>
            <a:r>
              <a:rPr lang="pl-PL" dirty="0" err="1"/>
              <a:t>Jo</a:t>
            </a:r>
            <a:r>
              <a:rPr lang="pl-PL" dirty="0"/>
              <a:t> </a:t>
            </a:r>
            <a:r>
              <a:rPr lang="pl-PL" dirty="0" err="1"/>
              <a:t>veselību</a:t>
            </a:r>
            <a:r>
              <a:rPr lang="pl-PL" dirty="0"/>
              <a:t> </a:t>
            </a:r>
            <a:r>
              <a:rPr lang="pl-PL" dirty="0" err="1"/>
              <a:t>nevar</a:t>
            </a:r>
            <a:r>
              <a:rPr lang="pl-PL" dirty="0"/>
              <a:t> </a:t>
            </a:r>
            <a:r>
              <a:rPr lang="pl-PL" dirty="0" err="1"/>
              <a:t>uzkrāt</a:t>
            </a:r>
            <a:r>
              <a:rPr lang="pl-PL" dirty="0"/>
              <a:t> </a:t>
            </a:r>
            <a:r>
              <a:rPr lang="pl-PL" dirty="0" err="1"/>
              <a:t>reizi</a:t>
            </a:r>
            <a:r>
              <a:rPr lang="pl-PL" dirty="0"/>
              <a:t> </a:t>
            </a:r>
            <a:r>
              <a:rPr lang="pl-PL" dirty="0" err="1"/>
              <a:t>mēnesī</a:t>
            </a:r>
            <a:r>
              <a:rPr lang="pl-PL" dirty="0"/>
              <a:t>.</a:t>
            </a:r>
          </a:p>
          <a:p>
            <a:r>
              <a:rPr lang="pl-PL" dirty="0"/>
              <a:t>To </a:t>
            </a:r>
            <a:r>
              <a:rPr lang="pl-PL" dirty="0" err="1"/>
              <a:t>veido</a:t>
            </a:r>
            <a:r>
              <a:rPr lang="pl-PL" dirty="0"/>
              <a:t> </a:t>
            </a:r>
            <a:r>
              <a:rPr lang="pl-PL" dirty="0" err="1"/>
              <a:t>katru</a:t>
            </a:r>
            <a:r>
              <a:rPr lang="pl-PL" dirty="0"/>
              <a:t> </a:t>
            </a:r>
            <a:r>
              <a:rPr lang="pl-PL" dirty="0" err="1"/>
              <a:t>dienu</a:t>
            </a:r>
            <a:r>
              <a:rPr lang="pl-PL" dirty="0"/>
              <a:t>.</a:t>
            </a:r>
          </a:p>
          <a:p>
            <a:r>
              <a:rPr lang="pl-PL" dirty="0" err="1"/>
              <a:t>Viens</a:t>
            </a:r>
            <a:r>
              <a:rPr lang="pl-PL" dirty="0"/>
              <a:t> </a:t>
            </a:r>
            <a:r>
              <a:rPr lang="pl-PL" dirty="0" err="1"/>
              <a:t>glāze</a:t>
            </a:r>
            <a:r>
              <a:rPr lang="pl-PL" dirty="0"/>
              <a:t>.</a:t>
            </a:r>
          </a:p>
          <a:p>
            <a:r>
              <a:rPr lang="pl-PL" dirty="0" err="1"/>
              <a:t>Viena</a:t>
            </a:r>
            <a:r>
              <a:rPr lang="pl-PL" dirty="0"/>
              <a:t> </a:t>
            </a:r>
            <a:r>
              <a:rPr lang="pl-PL" dirty="0" err="1"/>
              <a:t>minūte</a:t>
            </a:r>
            <a:r>
              <a:rPr lang="pl-PL" dirty="0"/>
              <a:t>.</a:t>
            </a:r>
          </a:p>
          <a:p>
            <a:r>
              <a:rPr lang="pl-PL" dirty="0" err="1"/>
              <a:t>Katru</a:t>
            </a:r>
            <a:r>
              <a:rPr lang="pl-PL" dirty="0"/>
              <a:t> </a:t>
            </a:r>
            <a:r>
              <a:rPr lang="pl-PL" dirty="0" err="1"/>
              <a:t>rītu</a:t>
            </a:r>
            <a:r>
              <a:rPr lang="pl-PL" dirty="0"/>
              <a:t>. </a:t>
            </a:r>
          </a:p>
          <a:p>
            <a:endParaRPr lang="pl-PL" dirty="0"/>
          </a:p>
        </p:txBody>
      </p:sp>
      <p:pic>
        <p:nvPicPr>
          <p:cNvPr id="4" name="Obraz 3" descr="Flow YOUR DAILY ENERGY RITUAL&#10;&#10;Zawartość wygenerowana przez AI może być niepoprawna.">
            <a:extLst>
              <a:ext uri="{FF2B5EF4-FFF2-40B4-BE49-F238E27FC236}">
                <a16:creationId xmlns:a16="http://schemas.microsoft.com/office/drawing/2014/main" id="{584ED0BB-DED8-712F-3675-E09C43A08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281" y="3887922"/>
            <a:ext cx="4985288" cy="2175752"/>
          </a:xfrm>
          <a:prstGeom prst="rect">
            <a:avLst/>
          </a:prstGeom>
        </p:spPr>
      </p:pic>
    </p:spTree>
    <p:extLst>
      <p:ext uri="{BB962C8B-B14F-4D97-AF65-F5344CB8AC3E}">
        <p14:creationId xmlns:p14="http://schemas.microsoft.com/office/powerpoint/2010/main" val="379461943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0807-730F-5A36-BBB4-BCCCD41C940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E3D813F-666F-CEA3-03E6-EC84A7807654}"/>
              </a:ext>
            </a:extLst>
          </p:cNvPr>
          <p:cNvSpPr>
            <a:spLocks noGrp="1"/>
          </p:cNvSpPr>
          <p:nvPr>
            <p:ph type="title"/>
          </p:nvPr>
        </p:nvSpPr>
        <p:spPr/>
        <p:txBody>
          <a:bodyPr/>
          <a:lstStyle/>
          <a:p>
            <a:r>
              <a:rPr lang="pl-PL" dirty="0" err="1"/>
              <a:t>Kā</a:t>
            </a:r>
            <a:r>
              <a:rPr lang="pl-PL" dirty="0"/>
              <a:t> </a:t>
            </a:r>
            <a:r>
              <a:rPr lang="pl-PL" dirty="0" err="1"/>
              <a:t>sagatavot</a:t>
            </a:r>
            <a:r>
              <a:rPr lang="pl-PL" dirty="0"/>
              <a:t> FLOW?</a:t>
            </a:r>
          </a:p>
        </p:txBody>
      </p:sp>
      <p:sp>
        <p:nvSpPr>
          <p:cNvPr id="7" name="Symbol zastępczy tekstu 6">
            <a:extLst>
              <a:ext uri="{FF2B5EF4-FFF2-40B4-BE49-F238E27FC236}">
                <a16:creationId xmlns:a16="http://schemas.microsoft.com/office/drawing/2014/main" id="{D4B79AF4-1232-2542-12A1-6912942EB3A5}"/>
              </a:ext>
            </a:extLst>
          </p:cNvPr>
          <p:cNvSpPr>
            <a:spLocks noGrp="1"/>
          </p:cNvSpPr>
          <p:nvPr>
            <p:ph type="body" idx="1"/>
          </p:nvPr>
        </p:nvSpPr>
        <p:spPr/>
        <p:txBody>
          <a:bodyPr/>
          <a:lstStyle/>
          <a:p>
            <a:r>
              <a:rPr lang="pl-PL" dirty="0"/>
              <a:t>🥤</a:t>
            </a:r>
          </a:p>
          <a:p>
            <a:pPr marL="342900" indent="-342900">
              <a:buFont typeface="Wingdings" panose="05000000000000000000" pitchFamily="2" charset="2"/>
              <a:buChar char="ü"/>
            </a:pPr>
            <a:r>
              <a:rPr lang="pl-PL" dirty="0"/>
              <a:t>1 </a:t>
            </a:r>
            <a:r>
              <a:rPr lang="pl-PL" dirty="0" err="1"/>
              <a:t>Solstic</a:t>
            </a:r>
            <a:r>
              <a:rPr lang="pl-PL" dirty="0"/>
              <a:t> </a:t>
            </a:r>
            <a:r>
              <a:rPr lang="pl-PL" dirty="0" err="1"/>
              <a:t>paciņa</a:t>
            </a:r>
            <a:endParaRPr lang="pl-PL" dirty="0"/>
          </a:p>
          <a:p>
            <a:pPr marL="342900" indent="-342900">
              <a:buFont typeface="Wingdings" panose="05000000000000000000" pitchFamily="2" charset="2"/>
              <a:buChar char="ü"/>
            </a:pPr>
            <a:r>
              <a:rPr lang="pl-PL" dirty="0"/>
              <a:t>1 Power </a:t>
            </a:r>
            <a:r>
              <a:rPr lang="pl-PL" dirty="0" err="1"/>
              <a:t>Beets</a:t>
            </a:r>
            <a:r>
              <a:rPr lang="pl-PL" dirty="0"/>
              <a:t> </a:t>
            </a:r>
            <a:r>
              <a:rPr lang="pl-PL" dirty="0" err="1"/>
              <a:t>paciņa</a:t>
            </a:r>
            <a:r>
              <a:rPr lang="pl-PL" dirty="0"/>
              <a:t>/</a:t>
            </a:r>
            <a:r>
              <a:rPr lang="pl-PL" dirty="0" err="1"/>
              <a:t>mērkarote</a:t>
            </a:r>
            <a:endParaRPr lang="pl-PL" dirty="0"/>
          </a:p>
          <a:p>
            <a:pPr marL="342900" indent="-342900">
              <a:buFont typeface="Wingdings" panose="05000000000000000000" pitchFamily="2" charset="2"/>
              <a:buChar char="ü"/>
            </a:pPr>
            <a:r>
              <a:rPr lang="pl-PL" dirty="0"/>
              <a:t>900 ml </a:t>
            </a:r>
            <a:r>
              <a:rPr lang="pl-PL" dirty="0" err="1"/>
              <a:t>ūdens</a:t>
            </a:r>
            <a:endParaRPr lang="pl-PL" dirty="0"/>
          </a:p>
          <a:p>
            <a:pPr marL="342900" indent="-342900">
              <a:buFont typeface="Wingdings" panose="05000000000000000000" pitchFamily="2" charset="2"/>
              <a:buChar char="ü"/>
            </a:pPr>
            <a:r>
              <a:rPr lang="pl-PL" dirty="0" err="1"/>
              <a:t>Sajauc</a:t>
            </a:r>
            <a:endParaRPr lang="pl-PL" dirty="0"/>
          </a:p>
          <a:p>
            <a:pPr marL="342900" indent="-342900">
              <a:buFont typeface="Wingdings" panose="05000000000000000000" pitchFamily="2" charset="2"/>
              <a:buChar char="ü"/>
            </a:pPr>
            <a:r>
              <a:rPr lang="pl-PL" dirty="0" err="1"/>
              <a:t>Gatavs</a:t>
            </a:r>
            <a:endParaRPr lang="pl-PL" dirty="0"/>
          </a:p>
          <a:p>
            <a:r>
              <a:rPr lang="pl-PL" dirty="0" err="1"/>
              <a:t>Dabīgi</a:t>
            </a:r>
            <a:r>
              <a:rPr lang="pl-PL" dirty="0"/>
              <a:t> </a:t>
            </a:r>
            <a:r>
              <a:rPr lang="pl-PL" dirty="0" err="1"/>
              <a:t>garšīgs</a:t>
            </a:r>
            <a:r>
              <a:rPr lang="pl-PL" dirty="0"/>
              <a:t> </a:t>
            </a:r>
            <a:r>
              <a:rPr lang="pl-PL" dirty="0" err="1"/>
              <a:t>dzēriens</a:t>
            </a:r>
            <a:r>
              <a:rPr lang="pl-PL" dirty="0"/>
              <a:t>, kas </a:t>
            </a:r>
            <a:r>
              <a:rPr lang="pl-PL" dirty="0" err="1"/>
              <a:t>gatavs</a:t>
            </a:r>
            <a:r>
              <a:rPr lang="pl-PL" dirty="0"/>
              <a:t> </a:t>
            </a:r>
            <a:r>
              <a:rPr lang="pl-PL" dirty="0" err="1"/>
              <a:t>mazāk</a:t>
            </a:r>
            <a:r>
              <a:rPr lang="pl-PL" dirty="0"/>
              <a:t> </a:t>
            </a:r>
            <a:r>
              <a:rPr lang="pl-PL" dirty="0" err="1"/>
              <a:t>nekā</a:t>
            </a:r>
            <a:r>
              <a:rPr lang="pl-PL" dirty="0"/>
              <a:t> </a:t>
            </a:r>
            <a:r>
              <a:rPr lang="pl-PL" dirty="0" err="1"/>
              <a:t>minūtē</a:t>
            </a:r>
            <a:r>
              <a:rPr lang="pl-PL" dirty="0"/>
              <a:t>.</a:t>
            </a:r>
          </a:p>
          <a:p>
            <a:br>
              <a:rPr lang="pl-PL" dirty="0"/>
            </a:br>
            <a:endParaRPr lang="pl-PL" dirty="0"/>
          </a:p>
          <a:p>
            <a:endParaRPr lang="pl-PL" dirty="0"/>
          </a:p>
        </p:txBody>
      </p:sp>
    </p:spTree>
    <p:extLst>
      <p:ext uri="{BB962C8B-B14F-4D97-AF65-F5344CB8AC3E}">
        <p14:creationId xmlns:p14="http://schemas.microsoft.com/office/powerpoint/2010/main" val="26983032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41E08-D8AD-6958-8B6D-AD0ED5E5F18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D50E5B-0E1F-E2F8-480A-845F6AEEA340}"/>
              </a:ext>
            </a:extLst>
          </p:cNvPr>
          <p:cNvSpPr>
            <a:spLocks noGrp="1"/>
          </p:cNvSpPr>
          <p:nvPr>
            <p:ph type="title"/>
          </p:nvPr>
        </p:nvSpPr>
        <p:spPr/>
        <p:txBody>
          <a:bodyPr/>
          <a:lstStyle/>
          <a:p>
            <a:r>
              <a:rPr lang="pl-PL" dirty="0" err="1"/>
              <a:t>Kāda</a:t>
            </a:r>
            <a:r>
              <a:rPr lang="pl-PL" dirty="0"/>
              <a:t> </a:t>
            </a:r>
            <a:r>
              <a:rPr lang="pl-PL" dirty="0" err="1"/>
              <a:t>ir</a:t>
            </a:r>
            <a:r>
              <a:rPr lang="pl-PL" dirty="0"/>
              <a:t> FLOW </a:t>
            </a:r>
            <a:r>
              <a:rPr lang="pl-PL" dirty="0" err="1"/>
              <a:t>garša</a:t>
            </a:r>
            <a:r>
              <a:rPr lang="pl-PL" dirty="0"/>
              <a:t>?</a:t>
            </a:r>
          </a:p>
        </p:txBody>
      </p:sp>
      <p:sp>
        <p:nvSpPr>
          <p:cNvPr id="7" name="Symbol zastępczy tekstu 6">
            <a:extLst>
              <a:ext uri="{FF2B5EF4-FFF2-40B4-BE49-F238E27FC236}">
                <a16:creationId xmlns:a16="http://schemas.microsoft.com/office/drawing/2014/main" id="{6822DE07-A7CC-1E1F-9AA5-592EC5E9073E}"/>
              </a:ext>
            </a:extLst>
          </p:cNvPr>
          <p:cNvSpPr>
            <a:spLocks noGrp="1"/>
          </p:cNvSpPr>
          <p:nvPr>
            <p:ph type="body" idx="1"/>
          </p:nvPr>
        </p:nvSpPr>
        <p:spPr/>
        <p:txBody>
          <a:bodyPr/>
          <a:lstStyle/>
          <a:p>
            <a:r>
              <a:rPr lang="pl-PL" dirty="0" err="1"/>
              <a:t>Tas</a:t>
            </a:r>
            <a:r>
              <a:rPr lang="pl-PL" dirty="0"/>
              <a:t> </a:t>
            </a:r>
            <a:r>
              <a:rPr lang="pl-PL" dirty="0" err="1"/>
              <a:t>ir</a:t>
            </a:r>
            <a:r>
              <a:rPr lang="pl-PL" dirty="0"/>
              <a:t> </a:t>
            </a:r>
            <a:r>
              <a:rPr lang="pl-PL" dirty="0" err="1"/>
              <a:t>viens</a:t>
            </a:r>
            <a:r>
              <a:rPr lang="pl-PL" dirty="0"/>
              <a:t> no </a:t>
            </a:r>
            <a:r>
              <a:rPr lang="pl-PL" dirty="0" err="1"/>
              <a:t>visbiežāk</a:t>
            </a:r>
            <a:r>
              <a:rPr lang="pl-PL" dirty="0"/>
              <a:t> </a:t>
            </a:r>
            <a:r>
              <a:rPr lang="pl-PL" dirty="0" err="1"/>
              <a:t>uzdotajiem</a:t>
            </a:r>
            <a:r>
              <a:rPr lang="pl-PL" dirty="0"/>
              <a:t> </a:t>
            </a:r>
            <a:r>
              <a:rPr lang="pl-PL" dirty="0" err="1"/>
              <a:t>jautājumiem</a:t>
            </a:r>
            <a:r>
              <a:rPr lang="pl-PL" dirty="0"/>
              <a:t>.</a:t>
            </a:r>
          </a:p>
          <a:p>
            <a:r>
              <a:rPr lang="pl-PL" dirty="0" err="1"/>
              <a:t>Lielākā</a:t>
            </a:r>
            <a:r>
              <a:rPr lang="pl-PL" dirty="0"/>
              <a:t> </a:t>
            </a:r>
            <a:r>
              <a:rPr lang="pl-PL" dirty="0" err="1"/>
              <a:t>daļa</a:t>
            </a:r>
            <a:r>
              <a:rPr lang="pl-PL" dirty="0"/>
              <a:t> </a:t>
            </a:r>
            <a:r>
              <a:rPr lang="pl-PL" dirty="0" err="1"/>
              <a:t>cilvēku</a:t>
            </a:r>
            <a:r>
              <a:rPr lang="pl-PL" dirty="0"/>
              <a:t> </a:t>
            </a:r>
            <a:r>
              <a:rPr lang="pl-PL" dirty="0" err="1"/>
              <a:t>gaida</a:t>
            </a:r>
            <a:r>
              <a:rPr lang="pl-PL" dirty="0"/>
              <a:t>, ka </a:t>
            </a:r>
            <a:r>
              <a:rPr lang="pl-PL" dirty="0" err="1"/>
              <a:t>garša</a:t>
            </a:r>
            <a:r>
              <a:rPr lang="pl-PL" dirty="0"/>
              <a:t> </a:t>
            </a:r>
            <a:r>
              <a:rPr lang="pl-PL" dirty="0" err="1"/>
              <a:t>būs</a:t>
            </a:r>
            <a:r>
              <a:rPr lang="pl-PL" dirty="0"/>
              <a:t> </a:t>
            </a:r>
            <a:r>
              <a:rPr lang="pl-PL" dirty="0" err="1"/>
              <a:t>pēc</a:t>
            </a:r>
            <a:r>
              <a:rPr lang="pl-PL" dirty="0"/>
              <a:t> </a:t>
            </a:r>
            <a:r>
              <a:rPr lang="pl-PL" dirty="0" err="1"/>
              <a:t>bietēm</a:t>
            </a:r>
            <a:r>
              <a:rPr lang="pl-PL" dirty="0"/>
              <a:t>.</a:t>
            </a:r>
          </a:p>
          <a:p>
            <a:r>
              <a:rPr lang="pl-PL" dirty="0" err="1"/>
              <a:t>Un</a:t>
            </a:r>
            <a:r>
              <a:rPr lang="pl-PL" dirty="0"/>
              <a:t> </a:t>
            </a:r>
            <a:r>
              <a:rPr lang="pl-PL" dirty="0" err="1"/>
              <a:t>tad</a:t>
            </a:r>
            <a:r>
              <a:rPr lang="pl-PL" dirty="0"/>
              <a:t>...</a:t>
            </a:r>
          </a:p>
          <a:p>
            <a:r>
              <a:rPr lang="pl-PL" dirty="0"/>
              <a:t>😊</a:t>
            </a:r>
          </a:p>
          <a:p>
            <a:r>
              <a:rPr lang="pl-PL" dirty="0"/>
              <a:t>„...</a:t>
            </a:r>
            <a:r>
              <a:rPr lang="pl-PL" dirty="0" err="1"/>
              <a:t>tas</a:t>
            </a:r>
            <a:r>
              <a:rPr lang="pl-PL" dirty="0"/>
              <a:t> </a:t>
            </a:r>
            <a:r>
              <a:rPr lang="pl-PL" dirty="0" err="1"/>
              <a:t>tiešām</a:t>
            </a:r>
            <a:r>
              <a:rPr lang="pl-PL" dirty="0"/>
              <a:t> </a:t>
            </a:r>
            <a:r>
              <a:rPr lang="pl-PL" dirty="0" err="1"/>
              <a:t>ir</a:t>
            </a:r>
            <a:r>
              <a:rPr lang="pl-PL" dirty="0"/>
              <a:t> no </a:t>
            </a:r>
            <a:r>
              <a:rPr lang="pl-PL" dirty="0" err="1"/>
              <a:t>bietēm</a:t>
            </a:r>
            <a:r>
              <a:rPr lang="pl-PL" dirty="0"/>
              <a:t>?”</a:t>
            </a:r>
          </a:p>
          <a:p>
            <a:r>
              <a:rPr lang="pl-PL" dirty="0" err="1"/>
              <a:t>Solstica</a:t>
            </a:r>
            <a:r>
              <a:rPr lang="pl-PL" dirty="0"/>
              <a:t> </a:t>
            </a:r>
            <a:r>
              <a:rPr lang="pl-PL" dirty="0" err="1"/>
              <a:t>augļu</a:t>
            </a:r>
            <a:r>
              <a:rPr lang="pl-PL" dirty="0"/>
              <a:t> </a:t>
            </a:r>
            <a:r>
              <a:rPr lang="pl-PL" dirty="0" err="1"/>
              <a:t>notu</a:t>
            </a:r>
            <a:r>
              <a:rPr lang="pl-PL" dirty="0"/>
              <a:t> </a:t>
            </a:r>
            <a:r>
              <a:rPr lang="pl-PL" dirty="0" err="1"/>
              <a:t>un</a:t>
            </a:r>
            <a:r>
              <a:rPr lang="pl-PL" dirty="0"/>
              <a:t> Power </a:t>
            </a:r>
            <a:r>
              <a:rPr lang="pl-PL" dirty="0" err="1"/>
              <a:t>Beets</a:t>
            </a:r>
            <a:r>
              <a:rPr lang="pl-PL" dirty="0"/>
              <a:t> </a:t>
            </a:r>
            <a:r>
              <a:rPr lang="pl-PL" dirty="0" err="1"/>
              <a:t>kombinācija</a:t>
            </a:r>
            <a:r>
              <a:rPr lang="pl-PL" dirty="0"/>
              <a:t> rada </a:t>
            </a:r>
            <a:r>
              <a:rPr lang="pl-PL" dirty="0" err="1"/>
              <a:t>īpaši</a:t>
            </a:r>
            <a:r>
              <a:rPr lang="pl-PL" dirty="0"/>
              <a:t> </a:t>
            </a:r>
            <a:r>
              <a:rPr lang="pl-PL" dirty="0" err="1"/>
              <a:t>atsvaidzinošu</a:t>
            </a:r>
            <a:r>
              <a:rPr lang="pl-PL" dirty="0"/>
              <a:t> </a:t>
            </a:r>
            <a:r>
              <a:rPr lang="pl-PL" dirty="0" err="1"/>
              <a:t>garšu</a:t>
            </a:r>
            <a:r>
              <a:rPr lang="pl-PL" dirty="0"/>
              <a:t>.</a:t>
            </a:r>
          </a:p>
        </p:txBody>
      </p:sp>
      <p:pic>
        <p:nvPicPr>
          <p:cNvPr id="2" name="Obraz 1" descr="Power Beets (210g) (5)">
            <a:extLst>
              <a:ext uri="{FF2B5EF4-FFF2-40B4-BE49-F238E27FC236}">
                <a16:creationId xmlns:a16="http://schemas.microsoft.com/office/drawing/2014/main" id="{090ABA09-8CF4-B31B-7D13-33CA03338CA1}"/>
              </a:ext>
            </a:extLst>
          </p:cNvPr>
          <p:cNvPicPr>
            <a:picLocks noChangeAspect="1"/>
          </p:cNvPicPr>
          <p:nvPr/>
        </p:nvPicPr>
        <p:blipFill>
          <a:blip r:embed="rId3"/>
          <a:stretch>
            <a:fillRect/>
          </a:stretch>
        </p:blipFill>
        <p:spPr>
          <a:xfrm>
            <a:off x="9247321" y="4277301"/>
            <a:ext cx="2304082" cy="2304082"/>
          </a:xfrm>
          <a:prstGeom prst="rect">
            <a:avLst/>
          </a:prstGeom>
        </p:spPr>
      </p:pic>
    </p:spTree>
    <p:extLst>
      <p:ext uri="{BB962C8B-B14F-4D97-AF65-F5344CB8AC3E}">
        <p14:creationId xmlns:p14="http://schemas.microsoft.com/office/powerpoint/2010/main" val="423458031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B313-EFB7-9A3B-C18D-F7025199A54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AC7211A-7D71-2A29-0FE6-E523C140518C}"/>
              </a:ext>
            </a:extLst>
          </p:cNvPr>
          <p:cNvSpPr>
            <a:spLocks noGrp="1"/>
          </p:cNvSpPr>
          <p:nvPr>
            <p:ph type="title"/>
          </p:nvPr>
        </p:nvSpPr>
        <p:spPr/>
        <p:txBody>
          <a:bodyPr/>
          <a:lstStyle/>
          <a:p>
            <a:r>
              <a:rPr lang="pl-PL" dirty="0" err="1"/>
              <a:t>Kad</a:t>
            </a:r>
            <a:r>
              <a:rPr lang="pl-PL" dirty="0"/>
              <a:t> </a:t>
            </a:r>
            <a:r>
              <a:rPr lang="pl-PL" dirty="0" err="1"/>
              <a:t>lietot</a:t>
            </a:r>
            <a:r>
              <a:rPr lang="pl-PL" dirty="0"/>
              <a:t> FLOW?</a:t>
            </a:r>
          </a:p>
        </p:txBody>
      </p:sp>
      <p:sp>
        <p:nvSpPr>
          <p:cNvPr id="7" name="Symbol zastępczy tekstu 6">
            <a:extLst>
              <a:ext uri="{FF2B5EF4-FFF2-40B4-BE49-F238E27FC236}">
                <a16:creationId xmlns:a16="http://schemas.microsoft.com/office/drawing/2014/main" id="{E1D22CB3-C4A0-625F-61AF-D428472910A8}"/>
              </a:ext>
            </a:extLst>
          </p:cNvPr>
          <p:cNvSpPr>
            <a:spLocks noGrp="1"/>
          </p:cNvSpPr>
          <p:nvPr>
            <p:ph type="body" idx="1"/>
          </p:nvPr>
        </p:nvSpPr>
        <p:spPr/>
        <p:txBody>
          <a:bodyPr/>
          <a:lstStyle/>
          <a:p>
            <a:r>
              <a:rPr lang="pl-PL" dirty="0"/>
              <a:t>☀️ no </a:t>
            </a:r>
            <a:r>
              <a:rPr lang="pl-PL" dirty="0" err="1"/>
              <a:t>rīta</a:t>
            </a:r>
            <a:endParaRPr lang="pl-PL" dirty="0"/>
          </a:p>
          <a:p>
            <a:r>
              <a:rPr lang="pl-PL" dirty="0"/>
              <a:t>🚗 </a:t>
            </a:r>
            <a:r>
              <a:rPr lang="pl-PL" dirty="0" err="1"/>
              <a:t>pirms</a:t>
            </a:r>
            <a:r>
              <a:rPr lang="pl-PL" dirty="0"/>
              <a:t> </a:t>
            </a:r>
            <a:r>
              <a:rPr lang="pl-PL" dirty="0" err="1"/>
              <a:t>ceļojuma</a:t>
            </a:r>
            <a:endParaRPr lang="pl-PL" dirty="0"/>
          </a:p>
          <a:p>
            <a:r>
              <a:rPr lang="pl-PL" dirty="0"/>
              <a:t>💼 </a:t>
            </a:r>
            <a:r>
              <a:rPr lang="pl-PL" dirty="0" err="1"/>
              <a:t>pirms</a:t>
            </a:r>
            <a:r>
              <a:rPr lang="pl-PL" dirty="0"/>
              <a:t> </a:t>
            </a:r>
            <a:r>
              <a:rPr lang="pl-PL" dirty="0" err="1"/>
              <a:t>darba</a:t>
            </a:r>
            <a:endParaRPr lang="pl-PL" dirty="0"/>
          </a:p>
          <a:p>
            <a:r>
              <a:rPr lang="pl-PL" dirty="0"/>
              <a:t>🏃 </a:t>
            </a:r>
            <a:r>
              <a:rPr lang="pl-PL" dirty="0" err="1"/>
              <a:t>pirms</a:t>
            </a:r>
            <a:r>
              <a:rPr lang="pl-PL" dirty="0"/>
              <a:t> </a:t>
            </a:r>
            <a:r>
              <a:rPr lang="pl-PL" dirty="0" err="1"/>
              <a:t>fiziskām</a:t>
            </a:r>
            <a:r>
              <a:rPr lang="pl-PL" dirty="0"/>
              <a:t> </a:t>
            </a:r>
            <a:r>
              <a:rPr lang="pl-PL" dirty="0" err="1"/>
              <a:t>aktivitātēm</a:t>
            </a:r>
            <a:endParaRPr lang="pl-PL" dirty="0"/>
          </a:p>
          <a:p>
            <a:r>
              <a:rPr lang="pl-PL" dirty="0"/>
              <a:t>🎓 </a:t>
            </a:r>
            <a:r>
              <a:rPr lang="pl-PL" dirty="0" err="1"/>
              <a:t>pirms</a:t>
            </a:r>
            <a:r>
              <a:rPr lang="pl-PL" dirty="0"/>
              <a:t> </a:t>
            </a:r>
            <a:r>
              <a:rPr lang="pl-PL" dirty="0" err="1"/>
              <a:t>mācībām</a:t>
            </a:r>
            <a:endParaRPr lang="pl-PL" dirty="0"/>
          </a:p>
          <a:p>
            <a:r>
              <a:rPr lang="pl-PL" dirty="0"/>
              <a:t>🚴 </a:t>
            </a:r>
            <a:r>
              <a:rPr lang="pl-PL" dirty="0" err="1"/>
              <a:t>pirms</a:t>
            </a:r>
            <a:r>
              <a:rPr lang="pl-PL" dirty="0"/>
              <a:t> </a:t>
            </a:r>
            <a:r>
              <a:rPr lang="pl-PL" dirty="0" err="1"/>
              <a:t>izbrauciena</a:t>
            </a:r>
            <a:endParaRPr lang="pl-PL" dirty="0"/>
          </a:p>
          <a:p>
            <a:r>
              <a:rPr lang="pl-PL" dirty="0"/>
              <a:t>🌄 </a:t>
            </a:r>
            <a:r>
              <a:rPr lang="pl-PL" dirty="0" err="1"/>
              <a:t>pirms</a:t>
            </a:r>
            <a:r>
              <a:rPr lang="pl-PL" dirty="0"/>
              <a:t> </a:t>
            </a:r>
            <a:r>
              <a:rPr lang="pl-PL" dirty="0" err="1"/>
              <a:t>dienas</a:t>
            </a:r>
            <a:r>
              <a:rPr lang="pl-PL" dirty="0"/>
              <a:t>, kas pilna ar </a:t>
            </a:r>
            <a:r>
              <a:rPr lang="pl-PL" dirty="0" err="1"/>
              <a:t>izaicinājumiem</a:t>
            </a:r>
            <a:endParaRPr lang="pl-PL" dirty="0"/>
          </a:p>
          <a:p>
            <a:r>
              <a:rPr lang="pl-PL" dirty="0"/>
              <a:t>FLOW </a:t>
            </a:r>
            <a:r>
              <a:rPr lang="pl-PL" dirty="0" err="1"/>
              <a:t>vislabāk</a:t>
            </a:r>
            <a:r>
              <a:rPr lang="pl-PL" dirty="0"/>
              <a:t> </a:t>
            </a:r>
            <a:r>
              <a:rPr lang="pl-PL" dirty="0" err="1"/>
              <a:t>iederas</a:t>
            </a:r>
            <a:r>
              <a:rPr lang="pl-PL" dirty="0"/>
              <a:t> </a:t>
            </a:r>
            <a:r>
              <a:rPr lang="pl-PL" dirty="0" err="1"/>
              <a:t>aktīvas</a:t>
            </a:r>
            <a:r>
              <a:rPr lang="pl-PL" dirty="0"/>
              <a:t> </a:t>
            </a:r>
            <a:r>
              <a:rPr lang="pl-PL" dirty="0" err="1"/>
              <a:t>dienas</a:t>
            </a:r>
            <a:r>
              <a:rPr lang="pl-PL" dirty="0"/>
              <a:t> </a:t>
            </a:r>
            <a:r>
              <a:rPr lang="pl-PL" dirty="0" err="1"/>
              <a:t>sākumā</a:t>
            </a:r>
            <a:r>
              <a:rPr lang="pl-PL" dirty="0"/>
              <a:t>.</a:t>
            </a:r>
          </a:p>
          <a:p>
            <a:br>
              <a:rPr lang="pl-PL" dirty="0"/>
            </a:br>
            <a:endParaRPr lang="pl-PL" dirty="0"/>
          </a:p>
        </p:txBody>
      </p:sp>
      <p:pic>
        <p:nvPicPr>
          <p:cNvPr id="2" name="Obraz 1" descr="Power Beets (210g) (3)">
            <a:extLst>
              <a:ext uri="{FF2B5EF4-FFF2-40B4-BE49-F238E27FC236}">
                <a16:creationId xmlns:a16="http://schemas.microsoft.com/office/drawing/2014/main" id="{B07F56B4-174D-EC1D-D8BC-5089FA6B4539}"/>
              </a:ext>
            </a:extLst>
          </p:cNvPr>
          <p:cNvPicPr>
            <a:picLocks noChangeAspect="1"/>
          </p:cNvPicPr>
          <p:nvPr/>
        </p:nvPicPr>
        <p:blipFill>
          <a:blip r:embed="rId3"/>
          <a:stretch>
            <a:fillRect/>
          </a:stretch>
        </p:blipFill>
        <p:spPr>
          <a:xfrm>
            <a:off x="8772040" y="0"/>
            <a:ext cx="3419960" cy="3419960"/>
          </a:xfrm>
          <a:prstGeom prst="rect">
            <a:avLst/>
          </a:prstGeom>
        </p:spPr>
      </p:pic>
    </p:spTree>
    <p:extLst>
      <p:ext uri="{BB962C8B-B14F-4D97-AF65-F5344CB8AC3E}">
        <p14:creationId xmlns:p14="http://schemas.microsoft.com/office/powerpoint/2010/main" val="7795868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D7C-E169-F821-2157-6CA3E647D749}"/>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75F5BBA-8B33-D9AB-0E3E-0409E353F781}"/>
              </a:ext>
            </a:extLst>
          </p:cNvPr>
          <p:cNvSpPr>
            <a:spLocks noGrp="1"/>
          </p:cNvSpPr>
          <p:nvPr>
            <p:ph type="title"/>
          </p:nvPr>
        </p:nvSpPr>
        <p:spPr/>
        <p:txBody>
          <a:bodyPr/>
          <a:lstStyle/>
          <a:p>
            <a:r>
              <a:rPr lang="pl-PL" dirty="0"/>
              <a:t>Kam </a:t>
            </a:r>
            <a:r>
              <a:rPr lang="pl-PL" dirty="0" err="1"/>
              <a:t>mēs</a:t>
            </a:r>
            <a:r>
              <a:rPr lang="pl-PL" dirty="0"/>
              <a:t> </a:t>
            </a:r>
            <a:r>
              <a:rPr lang="pl-PL" dirty="0" err="1"/>
              <a:t>esam</a:t>
            </a:r>
            <a:r>
              <a:rPr lang="pl-PL" dirty="0"/>
              <a:t> </a:t>
            </a:r>
            <a:r>
              <a:rPr lang="pl-PL" dirty="0" err="1"/>
              <a:t>izveidojuši</a:t>
            </a:r>
            <a:r>
              <a:rPr lang="pl-PL" dirty="0"/>
              <a:t> FLOW?</a:t>
            </a:r>
          </a:p>
        </p:txBody>
      </p:sp>
      <p:sp>
        <p:nvSpPr>
          <p:cNvPr id="7" name="Symbol zastępczy tekstu 6">
            <a:extLst>
              <a:ext uri="{FF2B5EF4-FFF2-40B4-BE49-F238E27FC236}">
                <a16:creationId xmlns:a16="http://schemas.microsoft.com/office/drawing/2014/main" id="{6F7E615A-943A-AE8A-A9EE-22CF84A8FADF}"/>
              </a:ext>
            </a:extLst>
          </p:cNvPr>
          <p:cNvSpPr>
            <a:spLocks noGrp="1"/>
          </p:cNvSpPr>
          <p:nvPr>
            <p:ph type="body" idx="1"/>
          </p:nvPr>
        </p:nvSpPr>
        <p:spPr/>
        <p:txBody>
          <a:bodyPr/>
          <a:lstStyle/>
          <a:p>
            <a:r>
              <a:rPr lang="pl-PL" dirty="0"/>
              <a:t>👩 </a:t>
            </a:r>
            <a:r>
              <a:rPr lang="pl-PL" dirty="0" err="1"/>
              <a:t>Darba</a:t>
            </a:r>
            <a:r>
              <a:rPr lang="pl-PL" dirty="0"/>
              <a:t> </a:t>
            </a:r>
            <a:r>
              <a:rPr lang="pl-PL" dirty="0" err="1"/>
              <a:t>ņēmēji</a:t>
            </a:r>
            <a:endParaRPr lang="pl-PL" dirty="0"/>
          </a:p>
          <a:p>
            <a:r>
              <a:rPr lang="pl-PL" dirty="0"/>
              <a:t>👨‍👩‍👧 </a:t>
            </a:r>
            <a:r>
              <a:rPr lang="pl-PL" dirty="0" err="1"/>
              <a:t>Vecāki</a:t>
            </a:r>
            <a:endParaRPr lang="pl-PL" dirty="0"/>
          </a:p>
          <a:p>
            <a:r>
              <a:rPr lang="pl-PL" dirty="0"/>
              <a:t>🏃 </a:t>
            </a:r>
            <a:r>
              <a:rPr lang="pl-PL" dirty="0" err="1"/>
              <a:t>Fiziski</a:t>
            </a:r>
            <a:r>
              <a:rPr lang="pl-PL" dirty="0"/>
              <a:t> </a:t>
            </a:r>
            <a:r>
              <a:rPr lang="pl-PL" dirty="0" err="1"/>
              <a:t>aktīvi</a:t>
            </a:r>
            <a:r>
              <a:rPr lang="pl-PL" dirty="0"/>
              <a:t> </a:t>
            </a:r>
            <a:r>
              <a:rPr lang="pl-PL" dirty="0" err="1"/>
              <a:t>cilvēki</a:t>
            </a:r>
            <a:endParaRPr lang="pl-PL" dirty="0"/>
          </a:p>
          <a:p>
            <a:r>
              <a:rPr lang="pl-PL" dirty="0"/>
              <a:t>🚴 </a:t>
            </a:r>
            <a:r>
              <a:rPr lang="pl-PL" dirty="0" err="1"/>
              <a:t>Sporta</a:t>
            </a:r>
            <a:r>
              <a:rPr lang="pl-PL" dirty="0"/>
              <a:t> </a:t>
            </a:r>
            <a:r>
              <a:rPr lang="pl-PL" dirty="0" err="1"/>
              <a:t>entuziasti</a:t>
            </a:r>
            <a:endParaRPr lang="pl-PL" dirty="0"/>
          </a:p>
          <a:p>
            <a:r>
              <a:rPr lang="pl-PL" dirty="0"/>
              <a:t>🚗 </a:t>
            </a:r>
            <a:r>
              <a:rPr lang="pl-PL" dirty="0" err="1"/>
              <a:t>Autovadītāji</a:t>
            </a:r>
            <a:endParaRPr lang="pl-PL" dirty="0"/>
          </a:p>
          <a:p>
            <a:r>
              <a:rPr lang="pl-PL" dirty="0"/>
              <a:t>🎓 </a:t>
            </a:r>
            <a:r>
              <a:rPr lang="pl-PL" dirty="0" err="1"/>
              <a:t>Studenti</a:t>
            </a:r>
            <a:endParaRPr lang="pl-PL" dirty="0"/>
          </a:p>
          <a:p>
            <a:r>
              <a:rPr lang="pl-PL" dirty="0"/>
              <a:t>👵 </a:t>
            </a:r>
            <a:r>
              <a:rPr lang="pl-PL" dirty="0" err="1"/>
              <a:t>Cilvēki</a:t>
            </a:r>
            <a:r>
              <a:rPr lang="pl-PL" dirty="0"/>
              <a:t> </a:t>
            </a:r>
            <a:r>
              <a:rPr lang="pl-PL" dirty="0" err="1"/>
              <a:t>vecumā</a:t>
            </a:r>
            <a:r>
              <a:rPr lang="pl-PL" dirty="0"/>
              <a:t> </a:t>
            </a:r>
            <a:r>
              <a:rPr lang="pl-PL" dirty="0" err="1"/>
              <a:t>virs</a:t>
            </a:r>
            <a:r>
              <a:rPr lang="pl-PL" dirty="0"/>
              <a:t> 50 </a:t>
            </a:r>
            <a:r>
              <a:rPr lang="pl-PL" dirty="0" err="1"/>
              <a:t>gadiem</a:t>
            </a:r>
            <a:endParaRPr lang="pl-PL" dirty="0"/>
          </a:p>
          <a:p>
            <a:r>
              <a:rPr lang="pl-PL" dirty="0" err="1"/>
              <a:t>Visi</a:t>
            </a:r>
            <a:r>
              <a:rPr lang="pl-PL" dirty="0"/>
              <a:t>, kas </a:t>
            </a:r>
            <a:r>
              <a:rPr lang="pl-PL" dirty="0" err="1"/>
              <a:t>vēlas</a:t>
            </a:r>
            <a:r>
              <a:rPr lang="pl-PL" dirty="0"/>
              <a:t> </a:t>
            </a:r>
            <a:r>
              <a:rPr lang="pl-PL" dirty="0" err="1"/>
              <a:t>sākt</a:t>
            </a:r>
            <a:r>
              <a:rPr lang="pl-PL" dirty="0"/>
              <a:t> </a:t>
            </a:r>
            <a:r>
              <a:rPr lang="pl-PL" dirty="0" err="1"/>
              <a:t>dienu</a:t>
            </a:r>
            <a:r>
              <a:rPr lang="pl-PL" dirty="0"/>
              <a:t> ar </a:t>
            </a:r>
            <a:r>
              <a:rPr lang="pl-PL" dirty="0" err="1"/>
              <a:t>vienkāršu</a:t>
            </a:r>
            <a:r>
              <a:rPr lang="pl-PL" dirty="0"/>
              <a:t> </a:t>
            </a:r>
            <a:r>
              <a:rPr lang="pl-PL" dirty="0" err="1"/>
              <a:t>rituālu</a:t>
            </a:r>
            <a:r>
              <a:rPr lang="pl-PL" dirty="0"/>
              <a:t>.</a:t>
            </a:r>
          </a:p>
        </p:txBody>
      </p:sp>
    </p:spTree>
    <p:extLst>
      <p:ext uri="{BB962C8B-B14F-4D97-AF65-F5344CB8AC3E}">
        <p14:creationId xmlns:p14="http://schemas.microsoft.com/office/powerpoint/2010/main" val="405074911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7BA05-5B13-41DD-BA4A-F61E58AAF0C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CE27EC4-0755-1684-638C-90353F5166CC}"/>
              </a:ext>
            </a:extLst>
          </p:cNvPr>
          <p:cNvSpPr>
            <a:spLocks noGrp="1"/>
          </p:cNvSpPr>
          <p:nvPr>
            <p:ph type="title"/>
          </p:nvPr>
        </p:nvSpPr>
        <p:spPr/>
        <p:txBody>
          <a:bodyPr/>
          <a:lstStyle/>
          <a:p>
            <a:r>
              <a:rPr lang="pl-PL" dirty="0"/>
              <a:t>FLOW PACK</a:t>
            </a:r>
          </a:p>
        </p:txBody>
      </p:sp>
      <p:sp>
        <p:nvSpPr>
          <p:cNvPr id="7" name="Symbol zastępczy tekstu 6">
            <a:extLst>
              <a:ext uri="{FF2B5EF4-FFF2-40B4-BE49-F238E27FC236}">
                <a16:creationId xmlns:a16="http://schemas.microsoft.com/office/drawing/2014/main" id="{CFAB5539-4677-9FD6-2364-9DB20E802701}"/>
              </a:ext>
            </a:extLst>
          </p:cNvPr>
          <p:cNvSpPr>
            <a:spLocks noGrp="1"/>
          </p:cNvSpPr>
          <p:nvPr>
            <p:ph type="body" idx="1"/>
          </p:nvPr>
        </p:nvSpPr>
        <p:spPr/>
        <p:txBody>
          <a:bodyPr>
            <a:normAutofit lnSpcReduction="10000"/>
          </a:bodyPr>
          <a:lstStyle/>
          <a:p>
            <a:r>
              <a:rPr lang="pl-PL" b="1" dirty="0" err="1"/>
              <a:t>Tavs</a:t>
            </a:r>
            <a:r>
              <a:rPr lang="pl-PL" b="1" dirty="0"/>
              <a:t> </a:t>
            </a:r>
            <a:r>
              <a:rPr lang="pl-PL" b="1" dirty="0" err="1"/>
              <a:t>ikdienas</a:t>
            </a:r>
            <a:r>
              <a:rPr lang="pl-PL" b="1" dirty="0"/>
              <a:t> </a:t>
            </a:r>
            <a:r>
              <a:rPr lang="pl-PL" b="1" dirty="0" err="1"/>
              <a:t>enerģijas</a:t>
            </a:r>
            <a:r>
              <a:rPr lang="pl-PL" b="1" dirty="0"/>
              <a:t> </a:t>
            </a:r>
            <a:r>
              <a:rPr lang="pl-PL" b="1" dirty="0" err="1"/>
              <a:t>rituāls</a:t>
            </a:r>
            <a:endParaRPr lang="pl-PL" b="1" dirty="0"/>
          </a:p>
          <a:p>
            <a:r>
              <a:rPr lang="pl-PL" dirty="0" err="1"/>
              <a:t>Vienkāršākais</a:t>
            </a:r>
            <a:r>
              <a:rPr lang="pl-PL" dirty="0"/>
              <a:t> </a:t>
            </a:r>
            <a:r>
              <a:rPr lang="pl-PL" dirty="0" err="1"/>
              <a:t>veids</a:t>
            </a:r>
            <a:r>
              <a:rPr lang="pl-PL" dirty="0"/>
              <a:t>, </a:t>
            </a:r>
            <a:r>
              <a:rPr lang="pl-PL" dirty="0" err="1"/>
              <a:t>kā</a:t>
            </a:r>
            <a:r>
              <a:rPr lang="pl-PL" dirty="0"/>
              <a:t> </a:t>
            </a:r>
            <a:r>
              <a:rPr lang="pl-PL" dirty="0" err="1"/>
              <a:t>sākt</a:t>
            </a:r>
            <a:r>
              <a:rPr lang="pl-PL" dirty="0"/>
              <a:t> </a:t>
            </a:r>
            <a:r>
              <a:rPr lang="pl-PL" dirty="0" err="1"/>
              <a:t>piedzīvojumu</a:t>
            </a:r>
            <a:r>
              <a:rPr lang="pl-PL" dirty="0"/>
              <a:t> ar FLOW.</a:t>
            </a:r>
          </a:p>
          <a:p>
            <a:r>
              <a:rPr lang="pl-PL" b="1" dirty="0" err="1"/>
              <a:t>Komplektā</a:t>
            </a:r>
            <a:r>
              <a:rPr lang="pl-PL" b="1" dirty="0"/>
              <a:t> </a:t>
            </a:r>
            <a:r>
              <a:rPr lang="pl-PL" b="1" dirty="0" err="1"/>
              <a:t>ietilpst</a:t>
            </a:r>
            <a:r>
              <a:rPr lang="pl-PL" b="1" dirty="0"/>
              <a:t>:</a:t>
            </a:r>
          </a:p>
          <a:p>
            <a:r>
              <a:rPr lang="pl-PL" b="1" dirty="0"/>
              <a:t>🟠 1 × </a:t>
            </a:r>
            <a:r>
              <a:rPr lang="pl-PL" b="1" dirty="0" err="1"/>
              <a:t>Solstic</a:t>
            </a:r>
            <a:r>
              <a:rPr lang="pl-PL" b="1" dirty="0"/>
              <a:t> Energy (30 </a:t>
            </a:r>
            <a:r>
              <a:rPr lang="pl-PL" b="1" dirty="0" err="1"/>
              <a:t>paciņas</a:t>
            </a:r>
            <a:r>
              <a:rPr lang="pl-PL" b="1" dirty="0"/>
              <a:t>)</a:t>
            </a:r>
          </a:p>
          <a:p>
            <a:r>
              <a:rPr lang="pl-PL" b="1" dirty="0"/>
              <a:t>🟣 1 × Power </a:t>
            </a:r>
            <a:r>
              <a:rPr lang="pl-PL" b="1" dirty="0" err="1"/>
              <a:t>Beets</a:t>
            </a:r>
            <a:r>
              <a:rPr lang="pl-PL" b="1" dirty="0"/>
              <a:t> (210 g)</a:t>
            </a:r>
          </a:p>
          <a:p>
            <a:r>
              <a:rPr lang="pl-PL" dirty="0" err="1"/>
              <a:t>Tas</a:t>
            </a:r>
            <a:r>
              <a:rPr lang="pl-PL" dirty="0"/>
              <a:t> </a:t>
            </a:r>
            <a:r>
              <a:rPr lang="pl-PL" dirty="0" err="1"/>
              <a:t>ir</a:t>
            </a:r>
            <a:r>
              <a:rPr lang="pl-PL" dirty="0"/>
              <a:t> </a:t>
            </a:r>
            <a:r>
              <a:rPr lang="pl-PL" dirty="0" err="1"/>
              <a:t>ideāls</a:t>
            </a:r>
            <a:r>
              <a:rPr lang="pl-PL" dirty="0"/>
              <a:t> </a:t>
            </a:r>
            <a:r>
              <a:rPr lang="pl-PL" dirty="0" err="1"/>
              <a:t>komplekts</a:t>
            </a:r>
            <a:r>
              <a:rPr lang="pl-PL" dirty="0"/>
              <a:t> </a:t>
            </a:r>
            <a:r>
              <a:rPr lang="pl-PL" dirty="0" err="1"/>
              <a:t>tiem</a:t>
            </a:r>
            <a:r>
              <a:rPr lang="pl-PL" dirty="0"/>
              <a:t>, </a:t>
            </a:r>
            <a:r>
              <a:rPr lang="pl-PL" dirty="0" err="1"/>
              <a:t>kuri</a:t>
            </a:r>
            <a:r>
              <a:rPr lang="pl-PL" dirty="0"/>
              <a:t> </a:t>
            </a:r>
            <a:r>
              <a:rPr lang="pl-PL" dirty="0" err="1"/>
              <a:t>vēlas</a:t>
            </a:r>
            <a:r>
              <a:rPr lang="pl-PL" dirty="0"/>
              <a:t> </a:t>
            </a:r>
            <a:r>
              <a:rPr lang="pl-PL" dirty="0" err="1"/>
              <a:t>pārliecināties</a:t>
            </a:r>
            <a:r>
              <a:rPr lang="pl-PL" dirty="0"/>
              <a:t>, </a:t>
            </a:r>
            <a:r>
              <a:rPr lang="pl-PL" dirty="0" err="1"/>
              <a:t>kā</a:t>
            </a:r>
            <a:r>
              <a:rPr lang="pl-PL" dirty="0"/>
              <a:t> FLOW </a:t>
            </a:r>
            <a:r>
              <a:rPr lang="pl-PL" dirty="0" err="1"/>
              <a:t>var</a:t>
            </a:r>
            <a:r>
              <a:rPr lang="pl-PL" dirty="0"/>
              <a:t> </a:t>
            </a:r>
            <a:r>
              <a:rPr lang="pl-PL" dirty="0" err="1"/>
              <a:t>kļūt</a:t>
            </a:r>
            <a:r>
              <a:rPr lang="pl-PL" dirty="0"/>
              <a:t> par </a:t>
            </a:r>
            <a:r>
              <a:rPr lang="pl-PL" dirty="0" err="1"/>
              <a:t>daļu</a:t>
            </a:r>
            <a:r>
              <a:rPr lang="pl-PL" dirty="0"/>
              <a:t> no </a:t>
            </a:r>
            <a:r>
              <a:rPr lang="pl-PL" dirty="0" err="1"/>
              <a:t>viņu</a:t>
            </a:r>
            <a:r>
              <a:rPr lang="pl-PL" dirty="0"/>
              <a:t> </a:t>
            </a:r>
            <a:r>
              <a:rPr lang="pl-PL" dirty="0" err="1"/>
              <a:t>ikdienas</a:t>
            </a:r>
            <a:r>
              <a:rPr lang="pl-PL" dirty="0"/>
              <a:t> </a:t>
            </a:r>
            <a:r>
              <a:rPr lang="pl-PL" dirty="0" err="1"/>
              <a:t>rutīnas</a:t>
            </a:r>
            <a:r>
              <a:rPr lang="pl-PL" dirty="0"/>
              <a:t>.</a:t>
            </a:r>
          </a:p>
          <a:p>
            <a:r>
              <a:rPr lang="pl-PL" dirty="0"/>
              <a:t>✔ </a:t>
            </a:r>
            <a:r>
              <a:rPr lang="pl-PL" dirty="0" err="1"/>
              <a:t>apmēram</a:t>
            </a:r>
            <a:r>
              <a:rPr lang="pl-PL" dirty="0"/>
              <a:t> 30 </a:t>
            </a:r>
            <a:r>
              <a:rPr lang="pl-PL" dirty="0" err="1"/>
              <a:t>porcijas</a:t>
            </a:r>
            <a:endParaRPr lang="pl-PL" dirty="0"/>
          </a:p>
          <a:p>
            <a:r>
              <a:rPr lang="pl-PL" dirty="0"/>
              <a:t>✔ </a:t>
            </a:r>
            <a:r>
              <a:rPr lang="pl-PL" dirty="0" err="1"/>
              <a:t>ērta</a:t>
            </a:r>
            <a:r>
              <a:rPr lang="pl-PL" dirty="0"/>
              <a:t> </a:t>
            </a:r>
            <a:r>
              <a:rPr lang="pl-PL" dirty="0" err="1"/>
              <a:t>lietošana</a:t>
            </a:r>
            <a:endParaRPr lang="pl-PL" dirty="0"/>
          </a:p>
          <a:p>
            <a:r>
              <a:rPr lang="pl-PL" dirty="0"/>
              <a:t>✔ </a:t>
            </a:r>
            <a:r>
              <a:rPr lang="pl-PL" dirty="0" err="1"/>
              <a:t>lieliska</a:t>
            </a:r>
            <a:r>
              <a:rPr lang="pl-PL" dirty="0"/>
              <a:t> </a:t>
            </a:r>
            <a:r>
              <a:rPr lang="pl-PL" dirty="0" err="1"/>
              <a:t>garša</a:t>
            </a:r>
            <a:endParaRPr lang="pl-PL" dirty="0"/>
          </a:p>
          <a:p>
            <a:r>
              <a:rPr lang="pl-PL" dirty="0"/>
              <a:t>✔ </a:t>
            </a:r>
            <a:r>
              <a:rPr lang="pl-PL" dirty="0" err="1"/>
              <a:t>vienkārša</a:t>
            </a:r>
            <a:r>
              <a:rPr lang="pl-PL" dirty="0"/>
              <a:t> </a:t>
            </a:r>
            <a:r>
              <a:rPr lang="pl-PL" dirty="0" err="1"/>
              <a:t>pagatavošana</a:t>
            </a:r>
            <a:br>
              <a:rPr lang="pl-PL" dirty="0"/>
            </a:br>
            <a:endParaRPr lang="pl-PL" dirty="0"/>
          </a:p>
        </p:txBody>
      </p:sp>
      <p:pic>
        <p:nvPicPr>
          <p:cNvPr id="4" name="Obraz 3">
            <a:extLst>
              <a:ext uri="{FF2B5EF4-FFF2-40B4-BE49-F238E27FC236}">
                <a16:creationId xmlns:a16="http://schemas.microsoft.com/office/drawing/2014/main" id="{622E37B6-237D-90A8-1694-623CFE05B8ED}"/>
              </a:ext>
            </a:extLst>
          </p:cNvPr>
          <p:cNvPicPr>
            <a:picLocks noChangeAspect="1"/>
          </p:cNvPicPr>
          <p:nvPr/>
        </p:nvPicPr>
        <p:blipFill>
          <a:blip r:embed="rId3"/>
          <a:stretch>
            <a:fillRect/>
          </a:stretch>
        </p:blipFill>
        <p:spPr>
          <a:xfrm>
            <a:off x="7878306" y="4499673"/>
            <a:ext cx="3604772" cy="2285753"/>
          </a:xfrm>
          <a:prstGeom prst="rect">
            <a:avLst/>
          </a:prstGeom>
        </p:spPr>
      </p:pic>
    </p:spTree>
    <p:extLst>
      <p:ext uri="{BB962C8B-B14F-4D97-AF65-F5344CB8AC3E}">
        <p14:creationId xmlns:p14="http://schemas.microsoft.com/office/powerpoint/2010/main" val="407627649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B12B-CE76-190B-257B-294075B5AE0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5D23C0E-DE37-4D77-E007-4AFA03A94317}"/>
              </a:ext>
            </a:extLst>
          </p:cNvPr>
          <p:cNvSpPr>
            <a:spLocks noGrp="1"/>
          </p:cNvSpPr>
          <p:nvPr>
            <p:ph type="title"/>
          </p:nvPr>
        </p:nvSpPr>
        <p:spPr/>
        <p:txBody>
          <a:bodyPr/>
          <a:lstStyle/>
          <a:p>
            <a:r>
              <a:rPr lang="pl-PL" dirty="0"/>
              <a:t>FLOW BUSINESS KIT</a:t>
            </a:r>
          </a:p>
        </p:txBody>
      </p:sp>
      <p:sp>
        <p:nvSpPr>
          <p:cNvPr id="7" name="Symbol zastępczy tekstu 6">
            <a:extLst>
              <a:ext uri="{FF2B5EF4-FFF2-40B4-BE49-F238E27FC236}">
                <a16:creationId xmlns:a16="http://schemas.microsoft.com/office/drawing/2014/main" id="{30378FB9-DE2F-0060-9CA3-5A719D7AA8BC}"/>
              </a:ext>
            </a:extLst>
          </p:cNvPr>
          <p:cNvSpPr>
            <a:spLocks noGrp="1"/>
          </p:cNvSpPr>
          <p:nvPr>
            <p:ph type="body" idx="1"/>
          </p:nvPr>
        </p:nvSpPr>
        <p:spPr/>
        <p:txBody>
          <a:bodyPr>
            <a:normAutofit lnSpcReduction="10000"/>
          </a:bodyPr>
          <a:lstStyle/>
          <a:p>
            <a:r>
              <a:rPr lang="pl-PL" b="1" dirty="0" err="1"/>
              <a:t>Rīks</a:t>
            </a:r>
            <a:r>
              <a:rPr lang="pl-PL" b="1" dirty="0"/>
              <a:t> „</a:t>
            </a:r>
            <a:r>
              <a:rPr lang="pl-PL" b="1" dirty="0" err="1"/>
              <a:t>Nature's</a:t>
            </a:r>
            <a:r>
              <a:rPr lang="pl-PL" b="1" dirty="0"/>
              <a:t> </a:t>
            </a:r>
            <a:r>
              <a:rPr lang="pl-PL" b="1" dirty="0" err="1"/>
              <a:t>Sunshine</a:t>
            </a:r>
            <a:r>
              <a:rPr lang="pl-PL" b="1" dirty="0"/>
              <a:t>“ </a:t>
            </a:r>
            <a:r>
              <a:rPr lang="pl-PL" b="1" dirty="0" err="1"/>
              <a:t>partneriem</a:t>
            </a:r>
            <a:endParaRPr lang="pl-PL" b="1" dirty="0"/>
          </a:p>
          <a:p>
            <a:r>
              <a:rPr lang="pl-PL" dirty="0"/>
              <a:t>„FLOW KIT“ </a:t>
            </a:r>
            <a:r>
              <a:rPr lang="pl-PL" dirty="0" err="1"/>
              <a:t>ir</a:t>
            </a:r>
            <a:r>
              <a:rPr lang="pl-PL" dirty="0"/>
              <a:t> </a:t>
            </a:r>
            <a:r>
              <a:rPr lang="pl-PL" dirty="0" err="1"/>
              <a:t>izstrādāts</a:t>
            </a:r>
            <a:r>
              <a:rPr lang="pl-PL" dirty="0"/>
              <a:t> </a:t>
            </a:r>
            <a:r>
              <a:rPr lang="pl-PL" dirty="0" err="1"/>
              <a:t>cilvēkiem</a:t>
            </a:r>
            <a:r>
              <a:rPr lang="pl-PL" dirty="0"/>
              <a:t>, </a:t>
            </a:r>
            <a:r>
              <a:rPr lang="pl-PL" dirty="0" err="1"/>
              <a:t>kuri</a:t>
            </a:r>
            <a:r>
              <a:rPr lang="pl-PL" dirty="0"/>
              <a:t> </a:t>
            </a:r>
            <a:r>
              <a:rPr lang="pl-PL" dirty="0" err="1"/>
              <a:t>vēlas</a:t>
            </a:r>
            <a:r>
              <a:rPr lang="pl-PL" dirty="0"/>
              <a:t> </a:t>
            </a:r>
            <a:r>
              <a:rPr lang="pl-PL" dirty="0" err="1"/>
              <a:t>iepazīstināt</a:t>
            </a:r>
            <a:r>
              <a:rPr lang="pl-PL" dirty="0"/>
              <a:t> </a:t>
            </a:r>
            <a:r>
              <a:rPr lang="pl-PL" dirty="0" err="1"/>
              <a:t>savus</a:t>
            </a:r>
            <a:r>
              <a:rPr lang="pl-PL" dirty="0"/>
              <a:t> </a:t>
            </a:r>
            <a:r>
              <a:rPr lang="pl-PL" dirty="0" err="1"/>
              <a:t>klientus</a:t>
            </a:r>
            <a:r>
              <a:rPr lang="pl-PL" dirty="0"/>
              <a:t> ar „FLOW“ </a:t>
            </a:r>
            <a:r>
              <a:rPr lang="pl-PL" dirty="0" err="1"/>
              <a:t>un</a:t>
            </a:r>
            <a:r>
              <a:rPr lang="pl-PL" dirty="0"/>
              <a:t> </a:t>
            </a:r>
            <a:r>
              <a:rPr lang="pl-PL" dirty="0" err="1"/>
              <a:t>attīstīt</a:t>
            </a:r>
            <a:r>
              <a:rPr lang="pl-PL" dirty="0"/>
              <a:t> biznesu, </a:t>
            </a:r>
            <a:r>
              <a:rPr lang="pl-PL" dirty="0" err="1"/>
              <a:t>izmantojot</a:t>
            </a:r>
            <a:r>
              <a:rPr lang="pl-PL" dirty="0"/>
              <a:t> </a:t>
            </a:r>
            <a:r>
              <a:rPr lang="pl-PL" dirty="0" err="1"/>
              <a:t>produkta</a:t>
            </a:r>
            <a:r>
              <a:rPr lang="pl-PL" dirty="0"/>
              <a:t> </a:t>
            </a:r>
            <a:r>
              <a:rPr lang="pl-PL" dirty="0" err="1"/>
              <a:t>izmēģināšanu</a:t>
            </a:r>
            <a:r>
              <a:rPr lang="pl-PL" dirty="0"/>
              <a:t>.</a:t>
            </a:r>
          </a:p>
          <a:p>
            <a:r>
              <a:rPr lang="pl-PL" b="1" dirty="0" err="1"/>
              <a:t>Komplektā</a:t>
            </a:r>
            <a:r>
              <a:rPr lang="pl-PL" b="1" dirty="0"/>
              <a:t> </a:t>
            </a:r>
            <a:r>
              <a:rPr lang="pl-PL" b="1" dirty="0" err="1"/>
              <a:t>atradīsiet</a:t>
            </a:r>
            <a:r>
              <a:rPr lang="pl-PL" b="1" dirty="0"/>
              <a:t>:</a:t>
            </a:r>
          </a:p>
          <a:p>
            <a:r>
              <a:rPr lang="pl-PL" b="1" dirty="0"/>
              <a:t>🟠 3 × „</a:t>
            </a:r>
            <a:r>
              <a:rPr lang="pl-PL" b="1" dirty="0" err="1"/>
              <a:t>Solstic</a:t>
            </a:r>
            <a:r>
              <a:rPr lang="pl-PL" b="1" dirty="0"/>
              <a:t> Energy“ (30 </a:t>
            </a:r>
            <a:r>
              <a:rPr lang="pl-PL" b="1" dirty="0" err="1"/>
              <a:t>paciņas</a:t>
            </a:r>
            <a:r>
              <a:rPr lang="pl-PL" b="1" dirty="0"/>
              <a:t>)</a:t>
            </a:r>
          </a:p>
          <a:p>
            <a:r>
              <a:rPr lang="pl-PL" b="1" dirty="0"/>
              <a:t>🟣 3 × Power </a:t>
            </a:r>
            <a:r>
              <a:rPr lang="pl-PL" b="1" dirty="0" err="1"/>
              <a:t>Beets</a:t>
            </a:r>
            <a:r>
              <a:rPr lang="pl-PL" b="1" dirty="0"/>
              <a:t> </a:t>
            </a:r>
            <a:r>
              <a:rPr lang="pl-PL" b="1" dirty="0" err="1"/>
              <a:t>paciņās</a:t>
            </a:r>
            <a:endParaRPr lang="pl-PL" b="1" dirty="0"/>
          </a:p>
          <a:p>
            <a:r>
              <a:rPr lang="pl-PL" b="1" dirty="0"/>
              <a:t>🥤 FLOW </a:t>
            </a:r>
            <a:r>
              <a:rPr lang="pl-PL" b="1" dirty="0" err="1"/>
              <a:t>pudele</a:t>
            </a:r>
            <a:r>
              <a:rPr lang="pl-PL" b="1" dirty="0"/>
              <a:t> 900 ml</a:t>
            </a:r>
          </a:p>
          <a:p>
            <a:r>
              <a:rPr lang="pl-PL" b="1" dirty="0"/>
              <a:t>📄 </a:t>
            </a:r>
            <a:r>
              <a:rPr lang="pl-PL" b="1" dirty="0" err="1"/>
              <a:t>Produkta</a:t>
            </a:r>
            <a:r>
              <a:rPr lang="pl-PL" b="1" dirty="0"/>
              <a:t> </a:t>
            </a:r>
            <a:r>
              <a:rPr lang="pl-PL" b="1" dirty="0" err="1"/>
              <a:t>brošūras</a:t>
            </a:r>
            <a:endParaRPr lang="pl-PL" b="1" dirty="0"/>
          </a:p>
          <a:p>
            <a:r>
              <a:rPr lang="pl-PL" b="1" dirty="0"/>
              <a:t>📑 </a:t>
            </a:r>
            <a:r>
              <a:rPr lang="pl-PL" b="1" dirty="0" err="1"/>
              <a:t>Kartītes</a:t>
            </a:r>
            <a:r>
              <a:rPr lang="pl-PL" b="1" dirty="0"/>
              <a:t> </a:t>
            </a:r>
            <a:r>
              <a:rPr lang="pl-PL" b="1" dirty="0" err="1"/>
              <a:t>paciņu</a:t>
            </a:r>
            <a:r>
              <a:rPr lang="pl-PL" b="1" dirty="0"/>
              <a:t> </a:t>
            </a:r>
            <a:r>
              <a:rPr lang="pl-PL" b="1" dirty="0" err="1"/>
              <a:t>ievietošanai</a:t>
            </a:r>
            <a:r>
              <a:rPr lang="pl-PL" b="1" dirty="0"/>
              <a:t> </a:t>
            </a:r>
            <a:r>
              <a:rPr lang="pl-PL" b="1" dirty="0" err="1"/>
              <a:t>un</a:t>
            </a:r>
            <a:r>
              <a:rPr lang="pl-PL" b="1" dirty="0"/>
              <a:t> </a:t>
            </a:r>
            <a:r>
              <a:rPr lang="pl-PL" b="1" dirty="0" err="1"/>
              <a:t>nodošanai</a:t>
            </a:r>
            <a:endParaRPr lang="pl-PL" b="1" dirty="0"/>
          </a:p>
          <a:p>
            <a:r>
              <a:rPr lang="pl-PL" b="1" dirty="0" err="1"/>
              <a:t>klientiem</a:t>
            </a:r>
            <a:r>
              <a:rPr lang="pl-PL" b="1" dirty="0"/>
              <a:t> </a:t>
            </a:r>
            <a:r>
              <a:rPr lang="pl-PL" dirty="0"/>
              <a:t>(t. s. </a:t>
            </a:r>
            <a:r>
              <a:rPr lang="pl-PL" dirty="0" err="1"/>
              <a:t>paraugu</a:t>
            </a:r>
            <a:r>
              <a:rPr lang="pl-PL" dirty="0"/>
              <a:t> </a:t>
            </a:r>
            <a:r>
              <a:rPr lang="pl-PL" dirty="0" err="1"/>
              <a:t>kartītes</a:t>
            </a:r>
            <a:r>
              <a:rPr lang="pl-PL" dirty="0"/>
              <a:t>)</a:t>
            </a:r>
          </a:p>
          <a:p>
            <a:r>
              <a:rPr lang="pl-PL" b="1" dirty="0"/>
              <a:t>🧪 </a:t>
            </a:r>
            <a:r>
              <a:rPr lang="pl-PL" b="1" dirty="0" err="1"/>
              <a:t>Strīpiņas</a:t>
            </a:r>
            <a:r>
              <a:rPr lang="pl-PL" b="1" dirty="0"/>
              <a:t> </a:t>
            </a:r>
            <a:r>
              <a:rPr lang="pl-PL" b="1" dirty="0" err="1"/>
              <a:t>nitrātu</a:t>
            </a:r>
            <a:r>
              <a:rPr lang="pl-PL" b="1" dirty="0"/>
              <a:t> </a:t>
            </a:r>
            <a:r>
              <a:rPr lang="pl-PL" b="1" dirty="0" err="1"/>
              <a:t>noteikšanai</a:t>
            </a:r>
            <a:r>
              <a:rPr lang="pl-PL" b="1" dirty="0"/>
              <a:t> </a:t>
            </a:r>
            <a:r>
              <a:rPr lang="pl-PL" b="1" dirty="0" err="1"/>
              <a:t>siekalās</a:t>
            </a:r>
            <a:endParaRPr lang="pl-PL" b="1" dirty="0"/>
          </a:p>
          <a:p>
            <a:endParaRPr lang="pl-PL" dirty="0"/>
          </a:p>
        </p:txBody>
      </p:sp>
      <p:pic>
        <p:nvPicPr>
          <p:cNvPr id="6" name="Obraz 5" descr="Sunshine&#10;&#10;Zawartość wygenerowana przez AI może być niepoprawna.">
            <a:extLst>
              <a:ext uri="{FF2B5EF4-FFF2-40B4-BE49-F238E27FC236}">
                <a16:creationId xmlns:a16="http://schemas.microsoft.com/office/drawing/2014/main" id="{EDF84E27-6FB9-0D4B-5B92-3EA39CA3E13B}"/>
              </a:ext>
            </a:extLst>
          </p:cNvPr>
          <p:cNvPicPr>
            <a:picLocks noChangeAspect="1"/>
          </p:cNvPicPr>
          <p:nvPr/>
        </p:nvPicPr>
        <p:blipFill>
          <a:blip r:embed="rId3"/>
          <a:stretch>
            <a:fillRect/>
          </a:stretch>
        </p:blipFill>
        <p:spPr>
          <a:xfrm>
            <a:off x="9766370" y="2404470"/>
            <a:ext cx="1320084" cy="3840546"/>
          </a:xfrm>
          <a:prstGeom prst="rect">
            <a:avLst/>
          </a:prstGeom>
        </p:spPr>
      </p:pic>
    </p:spTree>
    <p:extLst>
      <p:ext uri="{BB962C8B-B14F-4D97-AF65-F5344CB8AC3E}">
        <p14:creationId xmlns:p14="http://schemas.microsoft.com/office/powerpoint/2010/main" val="289406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95DF-E8A9-1207-6C58-79E561F3691D}"/>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FA29A48-00DE-5591-C40D-21A3FE1B6234}"/>
              </a:ext>
            </a:extLst>
          </p:cNvPr>
          <p:cNvSpPr>
            <a:spLocks noGrp="1"/>
          </p:cNvSpPr>
          <p:nvPr>
            <p:ph type="body" idx="1"/>
          </p:nvPr>
        </p:nvSpPr>
        <p:spPr/>
        <p:txBody>
          <a:bodyPr/>
          <a:lstStyle/>
          <a:p>
            <a:r>
              <a:rPr lang="pl-PL" dirty="0"/>
              <a:t>FLOW </a:t>
            </a:r>
            <a:r>
              <a:rPr lang="pl-PL" dirty="0" err="1"/>
              <a:t>ir</a:t>
            </a:r>
            <a:r>
              <a:rPr lang="pl-PL" dirty="0"/>
              <a:t> </a:t>
            </a:r>
            <a:r>
              <a:rPr lang="pl-PL" dirty="0" err="1"/>
              <a:t>divu</a:t>
            </a:r>
            <a:r>
              <a:rPr lang="pl-PL" dirty="0"/>
              <a:t> </a:t>
            </a:r>
            <a:r>
              <a:rPr lang="pl-PL" dirty="0" err="1"/>
              <a:t>Nature's</a:t>
            </a:r>
            <a:r>
              <a:rPr lang="pl-PL" dirty="0"/>
              <a:t> </a:t>
            </a:r>
            <a:r>
              <a:rPr lang="pl-PL" dirty="0" err="1"/>
              <a:t>Sunshine</a:t>
            </a:r>
            <a:r>
              <a:rPr lang="pl-PL" dirty="0"/>
              <a:t> produktu </a:t>
            </a:r>
            <a:r>
              <a:rPr lang="pl-PL" dirty="0" err="1"/>
              <a:t>apvienojums</a:t>
            </a:r>
            <a:r>
              <a:rPr lang="pl-PL" dirty="0"/>
              <a:t>:</a:t>
            </a:r>
          </a:p>
          <a:p>
            <a:r>
              <a:rPr lang="pl-PL" dirty="0"/>
              <a:t>🟠 </a:t>
            </a:r>
            <a:r>
              <a:rPr lang="pl-PL" dirty="0" err="1"/>
              <a:t>Solstic</a:t>
            </a:r>
            <a:r>
              <a:rPr lang="pl-PL" dirty="0"/>
              <a:t> Energy</a:t>
            </a:r>
          </a:p>
          <a:p>
            <a:r>
              <a:rPr lang="pl-PL" dirty="0"/>
              <a:t>🟣 Power </a:t>
            </a:r>
            <a:r>
              <a:rPr lang="pl-PL" dirty="0" err="1"/>
              <a:t>Beets</a:t>
            </a:r>
            <a:endParaRPr lang="pl-PL" dirty="0"/>
          </a:p>
          <a:p>
            <a:r>
              <a:rPr lang="pl-PL" dirty="0" err="1"/>
              <a:t>Kopā</a:t>
            </a:r>
            <a:r>
              <a:rPr lang="pl-PL" dirty="0"/>
              <a:t> </a:t>
            </a:r>
            <a:r>
              <a:rPr lang="pl-PL" dirty="0" err="1"/>
              <a:t>tie</a:t>
            </a:r>
            <a:r>
              <a:rPr lang="pl-PL" dirty="0"/>
              <a:t> </a:t>
            </a:r>
            <a:r>
              <a:rPr lang="pl-PL" dirty="0" err="1"/>
              <a:t>veido</a:t>
            </a:r>
            <a:r>
              <a:rPr lang="pl-PL" dirty="0"/>
              <a:t> </a:t>
            </a:r>
            <a:r>
              <a:rPr lang="pl-PL" dirty="0" err="1"/>
              <a:t>unikālu</a:t>
            </a:r>
            <a:r>
              <a:rPr lang="pl-PL" dirty="0"/>
              <a:t> </a:t>
            </a:r>
            <a:r>
              <a:rPr lang="pl-PL" dirty="0" err="1"/>
              <a:t>dzērienu</a:t>
            </a:r>
            <a:r>
              <a:rPr lang="pl-PL" dirty="0"/>
              <a:t>, </a:t>
            </a:r>
            <a:r>
              <a:rPr lang="pl-PL" dirty="0" err="1"/>
              <a:t>kurā</a:t>
            </a:r>
            <a:r>
              <a:rPr lang="pl-PL" dirty="0"/>
              <a:t> </a:t>
            </a:r>
            <a:r>
              <a:rPr lang="pl-PL" dirty="0" err="1"/>
              <a:t>apvienoti</a:t>
            </a:r>
            <a:r>
              <a:rPr lang="pl-PL" dirty="0"/>
              <a:t> </a:t>
            </a:r>
            <a:r>
              <a:rPr lang="pl-PL" dirty="0" err="1"/>
              <a:t>augu</a:t>
            </a:r>
            <a:r>
              <a:rPr lang="pl-PL" dirty="0"/>
              <a:t> </a:t>
            </a:r>
            <a:r>
              <a:rPr lang="pl-PL" dirty="0" err="1"/>
              <a:t>ekstrakti</a:t>
            </a:r>
            <a:r>
              <a:rPr lang="pl-PL" dirty="0"/>
              <a:t>, </a:t>
            </a:r>
            <a:r>
              <a:rPr lang="pl-PL" dirty="0" err="1"/>
              <a:t>vitamīni</a:t>
            </a:r>
            <a:r>
              <a:rPr lang="pl-PL" dirty="0"/>
              <a:t>, </a:t>
            </a:r>
            <a:r>
              <a:rPr lang="pl-PL" dirty="0" err="1"/>
              <a:t>minerālvielas</a:t>
            </a:r>
            <a:r>
              <a:rPr lang="pl-PL" dirty="0"/>
              <a:t>, </a:t>
            </a:r>
            <a:r>
              <a:rPr lang="pl-PL" dirty="0" err="1"/>
              <a:t>kā</a:t>
            </a:r>
            <a:r>
              <a:rPr lang="pl-PL" dirty="0"/>
              <a:t> </a:t>
            </a:r>
            <a:r>
              <a:rPr lang="pl-PL" dirty="0" err="1"/>
              <a:t>arī</a:t>
            </a:r>
            <a:r>
              <a:rPr lang="pl-PL" dirty="0"/>
              <a:t> </a:t>
            </a:r>
            <a:r>
              <a:rPr lang="pl-PL" dirty="0" err="1"/>
              <a:t>sastāvdaļas</a:t>
            </a:r>
            <a:r>
              <a:rPr lang="pl-PL" dirty="0"/>
              <a:t>, kas </a:t>
            </a:r>
            <a:r>
              <a:rPr lang="pl-PL" dirty="0" err="1"/>
              <a:t>iegūtas</a:t>
            </a:r>
            <a:r>
              <a:rPr lang="pl-PL" dirty="0"/>
              <a:t> no </a:t>
            </a:r>
            <a:r>
              <a:rPr lang="pl-PL" dirty="0" err="1"/>
              <a:t>sarkanajām</a:t>
            </a:r>
            <a:r>
              <a:rPr lang="pl-PL" dirty="0"/>
              <a:t> </a:t>
            </a:r>
            <a:r>
              <a:rPr lang="pl-PL" dirty="0" err="1"/>
              <a:t>bietēm</a:t>
            </a:r>
            <a:r>
              <a:rPr lang="pl-PL" dirty="0"/>
              <a:t> </a:t>
            </a:r>
            <a:r>
              <a:rPr lang="pl-PL" dirty="0" err="1"/>
              <a:t>un</a:t>
            </a:r>
            <a:r>
              <a:rPr lang="pl-PL" dirty="0"/>
              <a:t> </a:t>
            </a:r>
            <a:r>
              <a:rPr lang="pl-PL" dirty="0" err="1"/>
              <a:t>augļiem</a:t>
            </a:r>
            <a:r>
              <a:rPr lang="pl-PL" dirty="0"/>
              <a:t>. </a:t>
            </a:r>
          </a:p>
        </p:txBody>
      </p:sp>
      <p:sp>
        <p:nvSpPr>
          <p:cNvPr id="7" name="Tytuł 6">
            <a:extLst>
              <a:ext uri="{FF2B5EF4-FFF2-40B4-BE49-F238E27FC236}">
                <a16:creationId xmlns:a16="http://schemas.microsoft.com/office/drawing/2014/main" id="{A62CD816-7C83-E10C-AC69-5A6154840429}"/>
              </a:ext>
            </a:extLst>
          </p:cNvPr>
          <p:cNvSpPr>
            <a:spLocks noGrp="1"/>
          </p:cNvSpPr>
          <p:nvPr>
            <p:ph type="title"/>
          </p:nvPr>
        </p:nvSpPr>
        <p:spPr/>
        <p:txBody>
          <a:bodyPr>
            <a:normAutofit/>
          </a:bodyPr>
          <a:lstStyle/>
          <a:p>
            <a:r>
              <a:rPr lang="pl-PL" dirty="0"/>
              <a:t>Kas </a:t>
            </a:r>
            <a:r>
              <a:rPr lang="pl-PL" dirty="0" err="1"/>
              <a:t>tieši</a:t>
            </a:r>
            <a:r>
              <a:rPr lang="pl-PL" dirty="0"/>
              <a:t> </a:t>
            </a:r>
            <a:r>
              <a:rPr lang="pl-PL" dirty="0" err="1"/>
              <a:t>ir</a:t>
            </a:r>
            <a:r>
              <a:rPr lang="pl-PL" dirty="0"/>
              <a:t> FLOW?</a:t>
            </a:r>
          </a:p>
        </p:txBody>
      </p:sp>
      <p:pic>
        <p:nvPicPr>
          <p:cNvPr id="4" name="Obraz 3">
            <a:extLst>
              <a:ext uri="{FF2B5EF4-FFF2-40B4-BE49-F238E27FC236}">
                <a16:creationId xmlns:a16="http://schemas.microsoft.com/office/drawing/2014/main" id="{96880FD3-38A4-18C1-D1BC-F4D0CD2AD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0381" y="3600796"/>
            <a:ext cx="2855422" cy="2855422"/>
          </a:xfrm>
          <a:prstGeom prst="rect">
            <a:avLst/>
          </a:prstGeom>
        </p:spPr>
      </p:pic>
    </p:spTree>
    <p:extLst>
      <p:ext uri="{BB962C8B-B14F-4D97-AF65-F5344CB8AC3E}">
        <p14:creationId xmlns:p14="http://schemas.microsoft.com/office/powerpoint/2010/main" val="489468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FC18-6BDD-D90C-4566-DC94995DD6E3}"/>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E8DA8CB-481C-304A-5C44-127BCD39A1C9}"/>
              </a:ext>
            </a:extLst>
          </p:cNvPr>
          <p:cNvSpPr>
            <a:spLocks noGrp="1"/>
          </p:cNvSpPr>
          <p:nvPr>
            <p:ph type="title"/>
          </p:nvPr>
        </p:nvSpPr>
        <p:spPr/>
        <p:txBody>
          <a:bodyPr>
            <a:normAutofit/>
          </a:bodyPr>
          <a:lstStyle/>
          <a:p>
            <a:r>
              <a:rPr lang="pl-PL" dirty="0" err="1"/>
              <a:t>Kā</a:t>
            </a:r>
            <a:r>
              <a:rPr lang="pl-PL" dirty="0"/>
              <a:t> </a:t>
            </a:r>
            <a:r>
              <a:rPr lang="pl-PL" dirty="0" err="1"/>
              <a:t>izmantot</a:t>
            </a:r>
            <a:r>
              <a:rPr lang="pl-PL" dirty="0"/>
              <a:t> FLOW BUSINESS KIT?</a:t>
            </a:r>
          </a:p>
        </p:txBody>
      </p:sp>
      <p:sp>
        <p:nvSpPr>
          <p:cNvPr id="7" name="Symbol zastępczy tekstu 6">
            <a:extLst>
              <a:ext uri="{FF2B5EF4-FFF2-40B4-BE49-F238E27FC236}">
                <a16:creationId xmlns:a16="http://schemas.microsoft.com/office/drawing/2014/main" id="{B7DD6AA2-0DE9-B22D-0BB4-0CBBD6A57BAC}"/>
              </a:ext>
            </a:extLst>
          </p:cNvPr>
          <p:cNvSpPr>
            <a:spLocks noGrp="1"/>
          </p:cNvSpPr>
          <p:nvPr>
            <p:ph type="body" idx="1"/>
          </p:nvPr>
        </p:nvSpPr>
        <p:spPr/>
        <p:txBody>
          <a:bodyPr>
            <a:normAutofit/>
          </a:bodyPr>
          <a:lstStyle/>
          <a:p>
            <a:r>
              <a:rPr lang="pl-PL" dirty="0"/>
              <a:t>FLOW KIT </a:t>
            </a:r>
            <a:r>
              <a:rPr lang="pl-PL" dirty="0" err="1"/>
              <a:t>ir</a:t>
            </a:r>
            <a:r>
              <a:rPr lang="pl-PL" dirty="0"/>
              <a:t> </a:t>
            </a:r>
            <a:r>
              <a:rPr lang="pl-PL" dirty="0" err="1"/>
              <a:t>gatavs</a:t>
            </a:r>
            <a:r>
              <a:rPr lang="pl-PL" dirty="0"/>
              <a:t> </a:t>
            </a:r>
            <a:r>
              <a:rPr lang="pl-PL" dirty="0" err="1"/>
              <a:t>rīks</a:t>
            </a:r>
            <a:r>
              <a:rPr lang="pl-PL" dirty="0"/>
              <a:t> </a:t>
            </a:r>
            <a:r>
              <a:rPr lang="pl-PL" dirty="0" err="1"/>
              <a:t>prezentāciju</a:t>
            </a:r>
            <a:r>
              <a:rPr lang="pl-PL" dirty="0"/>
              <a:t> </a:t>
            </a:r>
            <a:r>
              <a:rPr lang="pl-PL" dirty="0" err="1"/>
              <a:t>vadīšanai</a:t>
            </a:r>
            <a:r>
              <a:rPr lang="pl-PL" dirty="0"/>
              <a:t>.</a:t>
            </a:r>
          </a:p>
          <a:p>
            <a:r>
              <a:rPr lang="pl-PL" dirty="0"/>
              <a:t>Tu </a:t>
            </a:r>
            <a:r>
              <a:rPr lang="pl-PL" dirty="0" err="1"/>
              <a:t>vari</a:t>
            </a:r>
            <a:r>
              <a:rPr lang="pl-PL" dirty="0"/>
              <a:t>:</a:t>
            </a:r>
          </a:p>
          <a:p>
            <a:r>
              <a:rPr lang="pl-PL" dirty="0"/>
              <a:t>✔ </a:t>
            </a:r>
            <a:r>
              <a:rPr lang="pl-PL" dirty="0" err="1"/>
              <a:t>organizēt</a:t>
            </a:r>
            <a:r>
              <a:rPr lang="pl-PL" dirty="0"/>
              <a:t> </a:t>
            </a:r>
            <a:r>
              <a:rPr lang="pl-PL" dirty="0" err="1"/>
              <a:t>degustāciju</a:t>
            </a:r>
            <a:r>
              <a:rPr lang="pl-PL" dirty="0"/>
              <a:t>,</a:t>
            </a:r>
          </a:p>
          <a:p>
            <a:r>
              <a:rPr lang="pl-PL" dirty="0"/>
              <a:t>✔ </a:t>
            </a:r>
            <a:r>
              <a:rPr lang="pl-PL" dirty="0" err="1"/>
              <a:t>uzaicināt</a:t>
            </a:r>
            <a:r>
              <a:rPr lang="pl-PL" dirty="0"/>
              <a:t> </a:t>
            </a:r>
            <a:r>
              <a:rPr lang="pl-PL" dirty="0" err="1"/>
              <a:t>draugus</a:t>
            </a:r>
            <a:r>
              <a:rPr lang="pl-PL" dirty="0"/>
              <a:t> </a:t>
            </a:r>
            <a:r>
              <a:rPr lang="pl-PL" dirty="0" err="1"/>
              <a:t>uz</a:t>
            </a:r>
            <a:r>
              <a:rPr lang="pl-PL" dirty="0"/>
              <a:t> </a:t>
            </a:r>
            <a:r>
              <a:rPr lang="pl-PL" dirty="0" err="1"/>
              <a:t>tikšanos</a:t>
            </a:r>
            <a:r>
              <a:rPr lang="pl-PL" dirty="0"/>
              <a:t>,</a:t>
            </a:r>
          </a:p>
          <a:p>
            <a:r>
              <a:rPr lang="pl-PL" dirty="0"/>
              <a:t>✔ </a:t>
            </a:r>
            <a:r>
              <a:rPr lang="pl-PL" dirty="0" err="1"/>
              <a:t>parādīt</a:t>
            </a:r>
            <a:r>
              <a:rPr lang="pl-PL" dirty="0"/>
              <a:t>, </a:t>
            </a:r>
            <a:r>
              <a:rPr lang="pl-PL" dirty="0" err="1"/>
              <a:t>kā</a:t>
            </a:r>
            <a:r>
              <a:rPr lang="pl-PL" dirty="0"/>
              <a:t> </a:t>
            </a:r>
            <a:r>
              <a:rPr lang="pl-PL" dirty="0" err="1"/>
              <a:t>pagatavot</a:t>
            </a:r>
            <a:r>
              <a:rPr lang="pl-PL" dirty="0"/>
              <a:t> FLOW,</a:t>
            </a:r>
          </a:p>
          <a:p>
            <a:r>
              <a:rPr lang="pl-PL" dirty="0"/>
              <a:t>✔ </a:t>
            </a:r>
            <a:r>
              <a:rPr lang="pl-PL" dirty="0" err="1"/>
              <a:t>pastāstīt</a:t>
            </a:r>
            <a:r>
              <a:rPr lang="pl-PL" dirty="0"/>
              <a:t> par </a:t>
            </a:r>
            <a:r>
              <a:rPr lang="pl-PL" dirty="0" err="1"/>
              <a:t>sastāvdaļām</a:t>
            </a:r>
            <a:r>
              <a:rPr lang="pl-PL" dirty="0"/>
              <a:t>,</a:t>
            </a:r>
          </a:p>
          <a:p>
            <a:r>
              <a:rPr lang="pl-PL" dirty="0"/>
              <a:t>✔ </a:t>
            </a:r>
            <a:r>
              <a:rPr lang="pl-PL" dirty="0" err="1"/>
              <a:t>izdalīt</a:t>
            </a:r>
            <a:r>
              <a:rPr lang="pl-PL" dirty="0"/>
              <a:t> </a:t>
            </a:r>
            <a:r>
              <a:rPr lang="pl-PL" dirty="0" err="1"/>
              <a:t>paraugus</a:t>
            </a:r>
            <a:r>
              <a:rPr lang="pl-PL" dirty="0"/>
              <a:t> </a:t>
            </a:r>
            <a:r>
              <a:rPr lang="pl-PL" dirty="0" err="1"/>
              <a:t>speciāli</a:t>
            </a:r>
            <a:r>
              <a:rPr lang="pl-PL" dirty="0"/>
              <a:t> </a:t>
            </a:r>
            <a:r>
              <a:rPr lang="pl-PL" dirty="0" err="1"/>
              <a:t>sagatavotās</a:t>
            </a:r>
            <a:r>
              <a:rPr lang="pl-PL" dirty="0"/>
              <a:t> </a:t>
            </a:r>
            <a:r>
              <a:rPr lang="pl-PL" dirty="0" err="1"/>
              <a:t>brošūrās</a:t>
            </a:r>
            <a:r>
              <a:rPr lang="pl-PL" dirty="0"/>
              <a:t>,</a:t>
            </a:r>
          </a:p>
          <a:p>
            <a:r>
              <a:rPr lang="pl-PL" dirty="0" err="1"/>
              <a:t>pārbaudīt</a:t>
            </a:r>
            <a:r>
              <a:rPr lang="pl-PL" dirty="0"/>
              <a:t> </a:t>
            </a:r>
            <a:r>
              <a:rPr lang="pl-PL" dirty="0" err="1"/>
              <a:t>nitrātu</a:t>
            </a:r>
            <a:r>
              <a:rPr lang="pl-PL" dirty="0"/>
              <a:t> </a:t>
            </a:r>
            <a:r>
              <a:rPr lang="pl-PL" dirty="0" err="1"/>
              <a:t>līmeni</a:t>
            </a:r>
            <a:r>
              <a:rPr lang="pl-PL" dirty="0"/>
              <a:t> </a:t>
            </a:r>
            <a:r>
              <a:rPr lang="pl-PL" dirty="0" err="1"/>
              <a:t>siekalās</a:t>
            </a:r>
            <a:r>
              <a:rPr lang="pl-PL" dirty="0"/>
              <a:t> </a:t>
            </a:r>
            <a:r>
              <a:rPr lang="pl-PL" dirty="0" err="1"/>
              <a:t>pirms</a:t>
            </a:r>
            <a:r>
              <a:rPr lang="pl-PL" dirty="0"/>
              <a:t> </a:t>
            </a:r>
            <a:r>
              <a:rPr lang="pl-PL" dirty="0" err="1"/>
              <a:t>un</a:t>
            </a:r>
            <a:r>
              <a:rPr lang="pl-PL" dirty="0"/>
              <a:t> </a:t>
            </a:r>
            <a:r>
              <a:rPr lang="pl-PL" dirty="0" err="1"/>
              <a:t>apmēram</a:t>
            </a:r>
            <a:r>
              <a:rPr lang="pl-PL" dirty="0"/>
              <a:t> </a:t>
            </a:r>
            <a:r>
              <a:rPr lang="pl-PL" dirty="0" err="1"/>
              <a:t>pusstundu</a:t>
            </a:r>
            <a:r>
              <a:rPr lang="pl-PL" dirty="0"/>
              <a:t> </a:t>
            </a:r>
            <a:r>
              <a:rPr lang="pl-PL" dirty="0" err="1"/>
              <a:t>pēc</a:t>
            </a:r>
            <a:r>
              <a:rPr lang="pl-PL" dirty="0"/>
              <a:t> FLOW </a:t>
            </a:r>
            <a:r>
              <a:rPr lang="pl-PL" dirty="0" err="1"/>
              <a:t>lietošanas</a:t>
            </a:r>
            <a:endParaRPr lang="pl-PL" dirty="0"/>
          </a:p>
          <a:p>
            <a:r>
              <a:rPr lang="pl-PL" dirty="0"/>
              <a:t>✔ </a:t>
            </a:r>
            <a:r>
              <a:rPr lang="pl-PL" dirty="0" err="1"/>
              <a:t>prezentācijas</a:t>
            </a:r>
            <a:r>
              <a:rPr lang="pl-PL" dirty="0"/>
              <a:t> </a:t>
            </a:r>
            <a:r>
              <a:rPr lang="pl-PL" dirty="0" err="1"/>
              <a:t>laikā</a:t>
            </a:r>
            <a:r>
              <a:rPr lang="pl-PL" dirty="0"/>
              <a:t> </a:t>
            </a:r>
            <a:r>
              <a:rPr lang="pl-PL" dirty="0" err="1"/>
              <a:t>izmantot</a:t>
            </a:r>
            <a:r>
              <a:rPr lang="pl-PL" dirty="0"/>
              <a:t> </a:t>
            </a:r>
            <a:r>
              <a:rPr lang="pl-PL" dirty="0" err="1"/>
              <a:t>izglītojošos</a:t>
            </a:r>
            <a:r>
              <a:rPr lang="pl-PL" dirty="0"/>
              <a:t> </a:t>
            </a:r>
            <a:r>
              <a:rPr lang="pl-PL" dirty="0" err="1"/>
              <a:t>materiālus</a:t>
            </a:r>
            <a:r>
              <a:rPr lang="pl-PL" dirty="0"/>
              <a:t>.</a:t>
            </a:r>
          </a:p>
          <a:p>
            <a:r>
              <a:rPr lang="pl-PL" b="1" dirty="0" err="1"/>
              <a:t>Cilvēki</a:t>
            </a:r>
            <a:r>
              <a:rPr lang="pl-PL" b="1" dirty="0"/>
              <a:t> </a:t>
            </a:r>
            <a:r>
              <a:rPr lang="pl-PL" b="1" dirty="0" err="1"/>
              <a:t>vislabprātāk</a:t>
            </a:r>
            <a:r>
              <a:rPr lang="pl-PL" b="1" dirty="0"/>
              <a:t> </a:t>
            </a:r>
            <a:r>
              <a:rPr lang="pl-PL" b="1" dirty="0" err="1"/>
              <a:t>pērk</a:t>
            </a:r>
            <a:r>
              <a:rPr lang="pl-PL" b="1" dirty="0"/>
              <a:t> to, ko </a:t>
            </a:r>
            <a:r>
              <a:rPr lang="pl-PL" b="1" dirty="0" err="1"/>
              <a:t>iepriekš</a:t>
            </a:r>
            <a:r>
              <a:rPr lang="pl-PL" b="1" dirty="0"/>
              <a:t> </a:t>
            </a:r>
            <a:r>
              <a:rPr lang="pl-PL" b="1" dirty="0" err="1"/>
              <a:t>ir</a:t>
            </a:r>
            <a:r>
              <a:rPr lang="pl-PL" b="1" dirty="0"/>
              <a:t> </a:t>
            </a:r>
            <a:r>
              <a:rPr lang="pl-PL" b="1" dirty="0" err="1"/>
              <a:t>varējuši</a:t>
            </a:r>
            <a:r>
              <a:rPr lang="pl-PL" b="1" dirty="0"/>
              <a:t> </a:t>
            </a:r>
            <a:r>
              <a:rPr lang="pl-PL" b="1" dirty="0" err="1"/>
              <a:t>nogaršot</a:t>
            </a:r>
            <a:r>
              <a:rPr lang="pl-PL" b="1" dirty="0"/>
              <a:t>.</a:t>
            </a:r>
          </a:p>
          <a:p>
            <a:endParaRPr lang="pl-PL" dirty="0"/>
          </a:p>
        </p:txBody>
      </p:sp>
      <p:pic>
        <p:nvPicPr>
          <p:cNvPr id="4" name="Obraz 3" descr="Natures Sunshine.&#10;&#10;Zawartość wygenerowana przez AI może być niepoprawna.">
            <a:extLst>
              <a:ext uri="{FF2B5EF4-FFF2-40B4-BE49-F238E27FC236}">
                <a16:creationId xmlns:a16="http://schemas.microsoft.com/office/drawing/2014/main" id="{F7997B05-CC75-F396-B4DC-F618F2080BE1}"/>
              </a:ext>
            </a:extLst>
          </p:cNvPr>
          <p:cNvPicPr>
            <a:picLocks noChangeAspect="1"/>
          </p:cNvPicPr>
          <p:nvPr/>
        </p:nvPicPr>
        <p:blipFill>
          <a:blip r:embed="rId3"/>
          <a:stretch>
            <a:fillRect/>
          </a:stretch>
        </p:blipFill>
        <p:spPr>
          <a:xfrm>
            <a:off x="8593872" y="1725478"/>
            <a:ext cx="3443097" cy="2133600"/>
          </a:xfrm>
          <a:prstGeom prst="rect">
            <a:avLst/>
          </a:prstGeom>
        </p:spPr>
      </p:pic>
    </p:spTree>
    <p:extLst>
      <p:ext uri="{BB962C8B-B14F-4D97-AF65-F5344CB8AC3E}">
        <p14:creationId xmlns:p14="http://schemas.microsoft.com/office/powerpoint/2010/main" val="176990391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8092-B462-B354-7DE6-F8631204A427}"/>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09D3CFB-569E-C13C-CACC-BBFE93EB6694}"/>
              </a:ext>
            </a:extLst>
          </p:cNvPr>
          <p:cNvSpPr>
            <a:spLocks noGrp="1"/>
          </p:cNvSpPr>
          <p:nvPr>
            <p:ph type="title"/>
          </p:nvPr>
        </p:nvSpPr>
        <p:spPr/>
        <p:txBody>
          <a:bodyPr>
            <a:normAutofit fontScale="90000"/>
          </a:bodyPr>
          <a:lstStyle/>
          <a:p>
            <a:r>
              <a:rPr lang="pl-PL" b="1" dirty="0"/>
              <a:t>Jak rozmawiać z klientem?</a:t>
            </a:r>
            <a:br>
              <a:rPr lang="pl-PL" b="1" dirty="0"/>
            </a:br>
            <a:endParaRPr lang="pl-PL" dirty="0"/>
          </a:p>
        </p:txBody>
      </p:sp>
      <p:sp>
        <p:nvSpPr>
          <p:cNvPr id="7" name="Symbol zastępczy tekstu 6">
            <a:extLst>
              <a:ext uri="{FF2B5EF4-FFF2-40B4-BE49-F238E27FC236}">
                <a16:creationId xmlns:a16="http://schemas.microsoft.com/office/drawing/2014/main" id="{C4987FC2-CAB9-64FD-2602-A26FE7ED5060}"/>
              </a:ext>
            </a:extLst>
          </p:cNvPr>
          <p:cNvSpPr>
            <a:spLocks noGrp="1"/>
          </p:cNvSpPr>
          <p:nvPr>
            <p:ph type="body" idx="1"/>
          </p:nvPr>
        </p:nvSpPr>
        <p:spPr>
          <a:xfrm>
            <a:off x="1270532" y="1307255"/>
            <a:ext cx="4685537" cy="4937760"/>
          </a:xfrm>
        </p:spPr>
        <p:txBody>
          <a:bodyPr>
            <a:normAutofit fontScale="70000" lnSpcReduction="20000"/>
          </a:bodyPr>
          <a:lstStyle/>
          <a:p>
            <a:r>
              <a:rPr lang="pl-PL" dirty="0"/>
              <a:t>❌</a:t>
            </a:r>
          </a:p>
          <a:p>
            <a:r>
              <a:rPr lang="pl-PL" dirty="0"/>
              <a:t>„</a:t>
            </a:r>
            <a:r>
              <a:rPr lang="pl-PL" dirty="0" err="1"/>
              <a:t>Vai</a:t>
            </a:r>
            <a:r>
              <a:rPr lang="pl-PL" dirty="0"/>
              <a:t> </a:t>
            </a:r>
            <a:r>
              <a:rPr lang="pl-PL" dirty="0" err="1"/>
              <a:t>jūs</a:t>
            </a:r>
            <a:r>
              <a:rPr lang="pl-PL" dirty="0"/>
              <a:t> </a:t>
            </a:r>
            <a:r>
              <a:rPr lang="pl-PL" dirty="0" err="1"/>
              <a:t>vēlaties</a:t>
            </a:r>
            <a:r>
              <a:rPr lang="pl-PL" dirty="0"/>
              <a:t> </a:t>
            </a:r>
            <a:r>
              <a:rPr lang="pl-PL" dirty="0" err="1"/>
              <a:t>iegādāties</a:t>
            </a:r>
            <a:r>
              <a:rPr lang="pl-PL" dirty="0"/>
              <a:t> Power </a:t>
            </a:r>
            <a:r>
              <a:rPr lang="pl-PL" dirty="0" err="1"/>
              <a:t>Beets</a:t>
            </a:r>
            <a:r>
              <a:rPr lang="pl-PL" dirty="0"/>
              <a:t>?”</a:t>
            </a:r>
          </a:p>
          <a:p>
            <a:r>
              <a:rPr lang="pl-PL" dirty="0" err="1"/>
              <a:t>Labāk</a:t>
            </a:r>
            <a:r>
              <a:rPr lang="pl-PL" dirty="0"/>
              <a:t>:</a:t>
            </a:r>
          </a:p>
          <a:p>
            <a:r>
              <a:rPr lang="pl-PL" dirty="0"/>
              <a:t>„Ko </a:t>
            </a:r>
            <a:r>
              <a:rPr lang="pl-PL" dirty="0" err="1"/>
              <a:t>jūs</a:t>
            </a:r>
            <a:r>
              <a:rPr lang="pl-PL" dirty="0"/>
              <a:t> </a:t>
            </a:r>
            <a:r>
              <a:rPr lang="pl-PL" dirty="0" err="1"/>
              <a:t>visbiežāk</a:t>
            </a:r>
            <a:r>
              <a:rPr lang="pl-PL" dirty="0"/>
              <a:t> </a:t>
            </a:r>
            <a:r>
              <a:rPr lang="pl-PL" dirty="0" err="1"/>
              <a:t>dzerat</a:t>
            </a:r>
            <a:r>
              <a:rPr lang="pl-PL" dirty="0"/>
              <a:t> no </a:t>
            </a:r>
            <a:r>
              <a:rPr lang="pl-PL" dirty="0" err="1"/>
              <a:t>rīta</a:t>
            </a:r>
            <a:r>
              <a:rPr lang="pl-PL" dirty="0"/>
              <a:t>?”</a:t>
            </a:r>
          </a:p>
          <a:p>
            <a:endParaRPr lang="pl-PL" dirty="0"/>
          </a:p>
          <a:p>
            <a:r>
              <a:rPr lang="pl-PL" dirty="0"/>
              <a:t>❌</a:t>
            </a:r>
          </a:p>
          <a:p>
            <a:r>
              <a:rPr lang="pl-PL" dirty="0"/>
              <a:t>„</a:t>
            </a:r>
            <a:r>
              <a:rPr lang="pl-PL" dirty="0" err="1"/>
              <a:t>Vai</a:t>
            </a:r>
            <a:r>
              <a:rPr lang="pl-PL" dirty="0"/>
              <a:t> </a:t>
            </a:r>
            <a:r>
              <a:rPr lang="pl-PL" dirty="0" err="1"/>
              <a:t>jūs</a:t>
            </a:r>
            <a:r>
              <a:rPr lang="pl-PL" dirty="0"/>
              <a:t> </a:t>
            </a:r>
            <a:r>
              <a:rPr lang="pl-PL" dirty="0" err="1"/>
              <a:t>pazīstat</a:t>
            </a:r>
            <a:r>
              <a:rPr lang="pl-PL" dirty="0"/>
              <a:t> </a:t>
            </a:r>
            <a:r>
              <a:rPr lang="pl-PL" dirty="0" err="1"/>
              <a:t>Solstic</a:t>
            </a:r>
            <a:r>
              <a:rPr lang="pl-PL" dirty="0"/>
              <a:t>?”</a:t>
            </a:r>
          </a:p>
          <a:p>
            <a:r>
              <a:rPr lang="pl-PL" dirty="0" err="1"/>
              <a:t>Labāk</a:t>
            </a:r>
            <a:r>
              <a:rPr lang="pl-PL" dirty="0"/>
              <a:t>:</a:t>
            </a:r>
          </a:p>
          <a:p>
            <a:r>
              <a:rPr lang="pl-PL" dirty="0"/>
              <a:t>„</a:t>
            </a:r>
            <a:r>
              <a:rPr lang="pl-PL" dirty="0" err="1"/>
              <a:t>Kā</a:t>
            </a:r>
            <a:r>
              <a:rPr lang="pl-PL" dirty="0"/>
              <a:t> </a:t>
            </a:r>
            <a:r>
              <a:rPr lang="pl-PL" dirty="0" err="1"/>
              <a:t>izskatās</a:t>
            </a:r>
            <a:r>
              <a:rPr lang="pl-PL" dirty="0"/>
              <a:t> </a:t>
            </a:r>
            <a:r>
              <a:rPr lang="pl-PL" dirty="0" err="1"/>
              <a:t>jūsu</a:t>
            </a:r>
            <a:r>
              <a:rPr lang="pl-PL" dirty="0"/>
              <a:t> </a:t>
            </a:r>
            <a:r>
              <a:rPr lang="pl-PL" dirty="0" err="1"/>
              <a:t>pirmā</a:t>
            </a:r>
            <a:r>
              <a:rPr lang="pl-PL" dirty="0"/>
              <a:t> </a:t>
            </a:r>
            <a:r>
              <a:rPr lang="pl-PL" dirty="0" err="1"/>
              <a:t>ceturtdaļstunda</a:t>
            </a:r>
            <a:endParaRPr lang="pl-PL" dirty="0"/>
          </a:p>
          <a:p>
            <a:r>
              <a:rPr lang="pl-PL" dirty="0" err="1"/>
              <a:t>pēc</a:t>
            </a:r>
            <a:r>
              <a:rPr lang="pl-PL" dirty="0"/>
              <a:t> </a:t>
            </a:r>
            <a:r>
              <a:rPr lang="pl-PL" dirty="0" err="1"/>
              <a:t>pamošanās</a:t>
            </a:r>
            <a:r>
              <a:rPr lang="pl-PL" dirty="0"/>
              <a:t>?”</a:t>
            </a:r>
          </a:p>
          <a:p>
            <a:endParaRPr lang="pl-PL" dirty="0"/>
          </a:p>
          <a:p>
            <a:r>
              <a:rPr lang="pl-PL" dirty="0"/>
              <a:t>❌</a:t>
            </a:r>
          </a:p>
          <a:p>
            <a:r>
              <a:rPr lang="pl-PL" dirty="0"/>
              <a:t>„</a:t>
            </a:r>
            <a:r>
              <a:rPr lang="pl-PL" dirty="0" err="1"/>
              <a:t>Tas</a:t>
            </a:r>
            <a:r>
              <a:rPr lang="pl-PL" dirty="0"/>
              <a:t> </a:t>
            </a:r>
            <a:r>
              <a:rPr lang="pl-PL" dirty="0" err="1"/>
              <a:t>ir</a:t>
            </a:r>
            <a:r>
              <a:rPr lang="pl-PL" dirty="0"/>
              <a:t> </a:t>
            </a:r>
            <a:r>
              <a:rPr lang="pl-PL" dirty="0" err="1"/>
              <a:t>uztura</a:t>
            </a:r>
            <a:r>
              <a:rPr lang="pl-PL" dirty="0"/>
              <a:t> </a:t>
            </a:r>
            <a:r>
              <a:rPr lang="pl-PL" dirty="0" err="1"/>
              <a:t>bagātinātājs</a:t>
            </a:r>
            <a:r>
              <a:rPr lang="pl-PL" dirty="0"/>
              <a:t>.”</a:t>
            </a:r>
          </a:p>
          <a:p>
            <a:r>
              <a:rPr lang="pl-PL" dirty="0" err="1"/>
              <a:t>Labāk</a:t>
            </a:r>
            <a:r>
              <a:rPr lang="pl-PL" dirty="0"/>
              <a:t>:</a:t>
            </a:r>
          </a:p>
          <a:p>
            <a:r>
              <a:rPr lang="pl-PL" dirty="0"/>
              <a:t>„</a:t>
            </a:r>
            <a:r>
              <a:rPr lang="pl-PL" dirty="0" err="1"/>
              <a:t>Tas</a:t>
            </a:r>
            <a:r>
              <a:rPr lang="pl-PL" dirty="0"/>
              <a:t> </a:t>
            </a:r>
            <a:r>
              <a:rPr lang="pl-PL" dirty="0" err="1"/>
              <a:t>ir</a:t>
            </a:r>
            <a:r>
              <a:rPr lang="pl-PL" dirty="0"/>
              <a:t> </a:t>
            </a:r>
            <a:r>
              <a:rPr lang="pl-PL" dirty="0" err="1"/>
              <a:t>mans</a:t>
            </a:r>
            <a:r>
              <a:rPr lang="pl-PL" dirty="0"/>
              <a:t> </a:t>
            </a:r>
            <a:r>
              <a:rPr lang="pl-PL" dirty="0" err="1"/>
              <a:t>ikdienas</a:t>
            </a:r>
            <a:r>
              <a:rPr lang="pl-PL" dirty="0"/>
              <a:t> </a:t>
            </a:r>
            <a:r>
              <a:rPr lang="pl-PL" dirty="0" err="1"/>
              <a:t>rituāls</a:t>
            </a:r>
            <a:r>
              <a:rPr lang="pl-PL" dirty="0"/>
              <a:t>.” </a:t>
            </a:r>
          </a:p>
        </p:txBody>
      </p:sp>
      <p:sp>
        <p:nvSpPr>
          <p:cNvPr id="4" name="pole tekstowe 3">
            <a:extLst>
              <a:ext uri="{FF2B5EF4-FFF2-40B4-BE49-F238E27FC236}">
                <a16:creationId xmlns:a16="http://schemas.microsoft.com/office/drawing/2014/main" id="{C55E789C-8040-107C-4A13-A7213D6982D3}"/>
              </a:ext>
            </a:extLst>
          </p:cNvPr>
          <p:cNvSpPr txBox="1"/>
          <p:nvPr/>
        </p:nvSpPr>
        <p:spPr>
          <a:xfrm>
            <a:off x="6585067" y="1344662"/>
            <a:ext cx="5231475" cy="4278094"/>
          </a:xfrm>
          <a:prstGeom prst="rect">
            <a:avLst/>
          </a:prstGeom>
          <a:noFill/>
        </p:spPr>
        <p:txBody>
          <a:bodyPr wrap="square">
            <a:spAutoFit/>
          </a:bodyPr>
          <a:lstStyle/>
          <a:p>
            <a:r>
              <a:rPr lang="pl-PL" sz="1600" dirty="0"/>
              <a:t>❌ Kas </a:t>
            </a:r>
            <a:r>
              <a:rPr lang="pl-PL" sz="1600" dirty="0" err="1"/>
              <a:t>tev</a:t>
            </a:r>
            <a:r>
              <a:rPr lang="pl-PL" sz="1600" dirty="0"/>
              <a:t> </a:t>
            </a:r>
            <a:r>
              <a:rPr lang="pl-PL" sz="1600" dirty="0" err="1"/>
              <a:t>ir</a:t>
            </a:r>
            <a:r>
              <a:rPr lang="pl-PL" sz="1600" dirty="0"/>
              <a:t> </a:t>
            </a:r>
            <a:r>
              <a:rPr lang="pl-PL" sz="1600" dirty="0" err="1"/>
              <a:t>nepieciešams</a:t>
            </a:r>
            <a:r>
              <a:rPr lang="pl-PL" sz="1600" dirty="0"/>
              <a:t>?</a:t>
            </a:r>
          </a:p>
          <a:p>
            <a:endParaRPr lang="pl-PL" sz="1600" dirty="0"/>
          </a:p>
          <a:p>
            <a:r>
              <a:rPr lang="pl-PL" sz="1600" dirty="0" err="1"/>
              <a:t>Labāk</a:t>
            </a:r>
            <a:r>
              <a:rPr lang="pl-PL" sz="1600" dirty="0"/>
              <a:t> </a:t>
            </a:r>
            <a:r>
              <a:rPr lang="pl-PL" sz="1600" dirty="0" err="1"/>
              <a:t>pajautā</a:t>
            </a:r>
            <a:r>
              <a:rPr lang="pl-PL" sz="1600" dirty="0"/>
              <a:t>:</a:t>
            </a:r>
          </a:p>
          <a:p>
            <a:r>
              <a:rPr lang="pl-PL" sz="1600" dirty="0"/>
              <a:t>👉 </a:t>
            </a:r>
            <a:r>
              <a:rPr lang="pl-PL" sz="1600" dirty="0" err="1"/>
              <a:t>Kā</a:t>
            </a:r>
            <a:r>
              <a:rPr lang="pl-PL" sz="1600" dirty="0"/>
              <a:t> </a:t>
            </a:r>
            <a:r>
              <a:rPr lang="pl-PL" sz="1600" dirty="0" err="1"/>
              <a:t>izskatās</a:t>
            </a:r>
            <a:r>
              <a:rPr lang="pl-PL" sz="1600" dirty="0"/>
              <a:t> </a:t>
            </a:r>
            <a:r>
              <a:rPr lang="pl-PL" sz="1600" dirty="0" err="1"/>
              <a:t>tava</a:t>
            </a:r>
            <a:r>
              <a:rPr lang="pl-PL" sz="1600" dirty="0"/>
              <a:t> </a:t>
            </a:r>
            <a:r>
              <a:rPr lang="pl-PL" sz="1600" dirty="0" err="1"/>
              <a:t>rīta</a:t>
            </a:r>
            <a:r>
              <a:rPr lang="pl-PL" sz="1600" dirty="0"/>
              <a:t> </a:t>
            </a:r>
            <a:r>
              <a:rPr lang="pl-PL" sz="1600" dirty="0" err="1"/>
              <a:t>rutīna</a:t>
            </a:r>
            <a:r>
              <a:rPr lang="pl-PL" sz="1600" dirty="0"/>
              <a:t>?</a:t>
            </a:r>
          </a:p>
          <a:p>
            <a:endParaRPr lang="pl-PL" sz="1600" dirty="0"/>
          </a:p>
          <a:p>
            <a:r>
              <a:rPr lang="pl-PL" sz="1600" dirty="0"/>
              <a:t>👉 </a:t>
            </a:r>
            <a:r>
              <a:rPr lang="pl-PL" sz="1600" dirty="0" err="1"/>
              <a:t>Cik</a:t>
            </a:r>
            <a:r>
              <a:rPr lang="pl-PL" sz="1600" dirty="0"/>
              <a:t> </a:t>
            </a:r>
            <a:r>
              <a:rPr lang="pl-PL" sz="1600" dirty="0" err="1"/>
              <a:t>tases</a:t>
            </a:r>
            <a:r>
              <a:rPr lang="pl-PL" sz="1600" dirty="0"/>
              <a:t> </a:t>
            </a:r>
            <a:r>
              <a:rPr lang="pl-PL" sz="1600" dirty="0" err="1"/>
              <a:t>kafijas</a:t>
            </a:r>
            <a:r>
              <a:rPr lang="pl-PL" sz="1600" dirty="0"/>
              <a:t> tu </a:t>
            </a:r>
            <a:r>
              <a:rPr lang="pl-PL" sz="1600" dirty="0" err="1"/>
              <a:t>izdzer</a:t>
            </a:r>
            <a:r>
              <a:rPr lang="pl-PL" sz="1600" dirty="0"/>
              <a:t> </a:t>
            </a:r>
            <a:r>
              <a:rPr lang="pl-PL" sz="1600" dirty="0" err="1"/>
              <a:t>dienā</a:t>
            </a:r>
            <a:r>
              <a:rPr lang="pl-PL" sz="1600" dirty="0"/>
              <a:t>?</a:t>
            </a:r>
          </a:p>
          <a:p>
            <a:endParaRPr lang="pl-PL" sz="1600" dirty="0"/>
          </a:p>
          <a:p>
            <a:r>
              <a:rPr lang="pl-PL" sz="1600" dirty="0"/>
              <a:t>👉 </a:t>
            </a:r>
            <a:r>
              <a:rPr lang="pl-PL" sz="1600" dirty="0" err="1"/>
              <a:t>Cik</a:t>
            </a:r>
            <a:r>
              <a:rPr lang="pl-PL" sz="1600" dirty="0"/>
              <a:t> </a:t>
            </a:r>
            <a:r>
              <a:rPr lang="pl-PL" sz="1600" dirty="0" err="1"/>
              <a:t>daudz</a:t>
            </a:r>
            <a:r>
              <a:rPr lang="pl-PL" sz="1600" dirty="0"/>
              <a:t> </a:t>
            </a:r>
            <a:r>
              <a:rPr lang="pl-PL" sz="1600" dirty="0" err="1"/>
              <a:t>ūdens</a:t>
            </a:r>
            <a:r>
              <a:rPr lang="pl-PL" sz="1600" dirty="0"/>
              <a:t> tu </a:t>
            </a:r>
            <a:r>
              <a:rPr lang="pl-PL" sz="1600" dirty="0" err="1"/>
              <a:t>dzer</a:t>
            </a:r>
            <a:r>
              <a:rPr lang="pl-PL" sz="1600" dirty="0"/>
              <a:t> </a:t>
            </a:r>
            <a:r>
              <a:rPr lang="pl-PL" sz="1600" dirty="0" err="1"/>
              <a:t>katru</a:t>
            </a:r>
            <a:r>
              <a:rPr lang="pl-PL" sz="1600" dirty="0"/>
              <a:t> </a:t>
            </a:r>
            <a:r>
              <a:rPr lang="pl-PL" sz="1600" dirty="0" err="1"/>
              <a:t>dienu</a:t>
            </a:r>
            <a:r>
              <a:rPr lang="pl-PL" sz="1600" dirty="0"/>
              <a:t>?</a:t>
            </a:r>
          </a:p>
          <a:p>
            <a:br>
              <a:rPr lang="pl-PL" sz="1600" dirty="0"/>
            </a:br>
            <a:endParaRPr lang="pl-PL" sz="1600" dirty="0"/>
          </a:p>
          <a:p>
            <a:r>
              <a:rPr lang="pl-PL" sz="1600" dirty="0"/>
              <a:t>👉 Ko tu </a:t>
            </a:r>
            <a:r>
              <a:rPr lang="pl-PL" sz="1600" dirty="0" err="1"/>
              <a:t>dari</a:t>
            </a:r>
            <a:r>
              <a:rPr lang="pl-PL" sz="1600" dirty="0"/>
              <a:t> </a:t>
            </a:r>
            <a:r>
              <a:rPr lang="pl-PL" sz="1600" dirty="0" err="1"/>
              <a:t>savas</a:t>
            </a:r>
            <a:r>
              <a:rPr lang="pl-PL" sz="1600" dirty="0"/>
              <a:t> </a:t>
            </a:r>
            <a:r>
              <a:rPr lang="pl-PL" sz="1600" dirty="0" err="1"/>
              <a:t>veselības</a:t>
            </a:r>
            <a:r>
              <a:rPr lang="pl-PL" sz="1600" dirty="0"/>
              <a:t> </a:t>
            </a:r>
            <a:r>
              <a:rPr lang="pl-PL" sz="1600" dirty="0" err="1"/>
              <a:t>labad</a:t>
            </a:r>
            <a:r>
              <a:rPr lang="pl-PL" sz="1600" dirty="0"/>
              <a:t> no </a:t>
            </a:r>
            <a:r>
              <a:rPr lang="pl-PL" sz="1600" dirty="0" err="1"/>
              <a:t>rīta</a:t>
            </a:r>
            <a:r>
              <a:rPr lang="pl-PL" sz="1600" dirty="0"/>
              <a:t>?</a:t>
            </a:r>
          </a:p>
          <a:p>
            <a:endParaRPr lang="pl-PL" sz="1600" dirty="0"/>
          </a:p>
          <a:p>
            <a:r>
              <a:rPr lang="pl-PL" sz="1600" dirty="0"/>
              <a:t>👉 </a:t>
            </a:r>
            <a:r>
              <a:rPr lang="pl-PL" sz="1600" dirty="0" err="1"/>
              <a:t>Vai</a:t>
            </a:r>
            <a:r>
              <a:rPr lang="pl-PL" sz="1600" dirty="0"/>
              <a:t> </a:t>
            </a:r>
            <a:r>
              <a:rPr lang="pl-PL" sz="1600" dirty="0" err="1"/>
              <a:t>tev</a:t>
            </a:r>
            <a:r>
              <a:rPr lang="pl-PL" sz="1600" dirty="0"/>
              <a:t> </a:t>
            </a:r>
            <a:r>
              <a:rPr lang="pl-PL" sz="1600" dirty="0" err="1"/>
              <a:t>ir</a:t>
            </a:r>
            <a:r>
              <a:rPr lang="pl-PL" sz="1600" dirty="0"/>
              <a:t> </a:t>
            </a:r>
            <a:r>
              <a:rPr lang="pl-PL" sz="1600" dirty="0" err="1"/>
              <a:t>savs</a:t>
            </a:r>
            <a:r>
              <a:rPr lang="pl-PL" sz="1600" dirty="0"/>
              <a:t> </a:t>
            </a:r>
            <a:r>
              <a:rPr lang="pl-PL" sz="1600" dirty="0" err="1"/>
              <a:t>rīta</a:t>
            </a:r>
            <a:r>
              <a:rPr lang="pl-PL" sz="1600" dirty="0"/>
              <a:t> </a:t>
            </a:r>
            <a:r>
              <a:rPr lang="pl-PL" sz="1600" dirty="0" err="1"/>
              <a:t>rituāls</a:t>
            </a:r>
            <a:r>
              <a:rPr lang="pl-PL" sz="1600" dirty="0"/>
              <a:t>?</a:t>
            </a:r>
          </a:p>
          <a:p>
            <a:endParaRPr lang="pl-PL" sz="1600" dirty="0"/>
          </a:p>
          <a:p>
            <a:r>
              <a:rPr lang="pl-PL" sz="1600" dirty="0" err="1"/>
              <a:t>Klients</a:t>
            </a:r>
            <a:r>
              <a:rPr lang="pl-PL" sz="1600" dirty="0"/>
              <a:t> </a:t>
            </a:r>
            <a:r>
              <a:rPr lang="pl-PL" sz="1600" dirty="0" err="1"/>
              <a:t>sāk</a:t>
            </a:r>
            <a:r>
              <a:rPr lang="pl-PL" sz="1600" dirty="0"/>
              <a:t> </a:t>
            </a:r>
            <a:r>
              <a:rPr lang="pl-PL" sz="1600" dirty="0" err="1"/>
              <a:t>runāt</a:t>
            </a:r>
            <a:r>
              <a:rPr lang="pl-PL" sz="1600" dirty="0"/>
              <a:t>.</a:t>
            </a:r>
          </a:p>
          <a:p>
            <a:r>
              <a:rPr lang="pl-PL" sz="1600" dirty="0" err="1"/>
              <a:t>Un</a:t>
            </a:r>
            <a:r>
              <a:rPr lang="pl-PL" sz="1600" dirty="0"/>
              <a:t>, </a:t>
            </a:r>
            <a:r>
              <a:rPr lang="pl-PL" sz="1600" dirty="0" err="1"/>
              <a:t>kad</a:t>
            </a:r>
            <a:r>
              <a:rPr lang="pl-PL" sz="1600" dirty="0"/>
              <a:t> </a:t>
            </a:r>
            <a:r>
              <a:rPr lang="pl-PL" sz="1600" dirty="0" err="1"/>
              <a:t>viņš</a:t>
            </a:r>
            <a:r>
              <a:rPr lang="pl-PL" sz="1600" dirty="0"/>
              <a:t> </a:t>
            </a:r>
            <a:r>
              <a:rPr lang="pl-PL" sz="1600" dirty="0" err="1"/>
              <a:t>runā</a:t>
            </a:r>
            <a:r>
              <a:rPr lang="pl-PL" sz="1600" dirty="0"/>
              <a:t>...</a:t>
            </a:r>
          </a:p>
          <a:p>
            <a:r>
              <a:rPr lang="pl-PL" sz="1600" dirty="0" err="1"/>
              <a:t>vieglāk</a:t>
            </a:r>
            <a:r>
              <a:rPr lang="pl-PL" sz="1600" dirty="0"/>
              <a:t> </a:t>
            </a:r>
            <a:r>
              <a:rPr lang="pl-PL" sz="1600" dirty="0" err="1"/>
              <a:t>ir</a:t>
            </a:r>
            <a:r>
              <a:rPr lang="pl-PL" sz="1600" dirty="0"/>
              <a:t> </a:t>
            </a:r>
            <a:r>
              <a:rPr lang="pl-PL" sz="1600" dirty="0" err="1"/>
              <a:t>atrast</a:t>
            </a:r>
            <a:r>
              <a:rPr lang="pl-PL" sz="1600" dirty="0"/>
              <a:t> </a:t>
            </a:r>
            <a:r>
              <a:rPr lang="pl-PL" sz="1600" dirty="0" err="1"/>
              <a:t>risinājumu</a:t>
            </a:r>
            <a:r>
              <a:rPr lang="pl-PL" sz="1600" dirty="0"/>
              <a:t>.</a:t>
            </a:r>
          </a:p>
        </p:txBody>
      </p:sp>
    </p:spTree>
    <p:extLst>
      <p:ext uri="{BB962C8B-B14F-4D97-AF65-F5344CB8AC3E}">
        <p14:creationId xmlns:p14="http://schemas.microsoft.com/office/powerpoint/2010/main" val="11487186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A613-8321-CC7E-C89A-EDF025B729D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08792D5-9054-CA6B-E293-A2CB1E3C21F4}"/>
              </a:ext>
            </a:extLst>
          </p:cNvPr>
          <p:cNvSpPr>
            <a:spLocks noGrp="1"/>
          </p:cNvSpPr>
          <p:nvPr>
            <p:ph type="title"/>
          </p:nvPr>
        </p:nvSpPr>
        <p:spPr/>
        <p:txBody>
          <a:bodyPr>
            <a:normAutofit fontScale="90000"/>
          </a:bodyPr>
          <a:lstStyle/>
          <a:p>
            <a:r>
              <a:rPr lang="pl-PL" dirty="0" err="1"/>
              <a:t>Pārdod</a:t>
            </a:r>
            <a:r>
              <a:rPr lang="pl-PL" dirty="0"/>
              <a:t> </a:t>
            </a:r>
            <a:r>
              <a:rPr lang="pl-PL" dirty="0" err="1"/>
              <a:t>emocijas</a:t>
            </a:r>
            <a:r>
              <a:rPr lang="pl-PL" dirty="0"/>
              <a:t>, </a:t>
            </a:r>
            <a:r>
              <a:rPr lang="pl-PL" dirty="0" err="1"/>
              <a:t>nevis</a:t>
            </a:r>
            <a:r>
              <a:rPr lang="pl-PL" dirty="0"/>
              <a:t> </a:t>
            </a:r>
            <a:r>
              <a:rPr lang="pl-PL" dirty="0" err="1"/>
              <a:t>sastāvdaļas</a:t>
            </a:r>
            <a:br>
              <a:rPr lang="pl-PL" dirty="0"/>
            </a:br>
            <a:br>
              <a:rPr lang="pl-PL" b="1" dirty="0"/>
            </a:br>
            <a:endParaRPr lang="pl-PL" dirty="0"/>
          </a:p>
        </p:txBody>
      </p:sp>
      <p:sp>
        <p:nvSpPr>
          <p:cNvPr id="7" name="Symbol zastępczy tekstu 6">
            <a:extLst>
              <a:ext uri="{FF2B5EF4-FFF2-40B4-BE49-F238E27FC236}">
                <a16:creationId xmlns:a16="http://schemas.microsoft.com/office/drawing/2014/main" id="{02EDAD10-AB95-8363-C23F-18D6FCDAA2A6}"/>
              </a:ext>
            </a:extLst>
          </p:cNvPr>
          <p:cNvSpPr>
            <a:spLocks noGrp="1"/>
          </p:cNvSpPr>
          <p:nvPr>
            <p:ph type="body" idx="1"/>
          </p:nvPr>
        </p:nvSpPr>
        <p:spPr/>
        <p:txBody>
          <a:bodyPr>
            <a:normAutofit lnSpcReduction="10000"/>
          </a:bodyPr>
          <a:lstStyle/>
          <a:p>
            <a:r>
              <a:rPr lang="pl-PL" dirty="0" err="1"/>
              <a:t>Klients</a:t>
            </a:r>
            <a:r>
              <a:rPr lang="pl-PL" dirty="0"/>
              <a:t> </a:t>
            </a:r>
            <a:r>
              <a:rPr lang="pl-PL" dirty="0" err="1"/>
              <a:t>nepērk</a:t>
            </a:r>
            <a:r>
              <a:rPr lang="pl-PL" dirty="0"/>
              <a:t>:</a:t>
            </a:r>
          </a:p>
          <a:p>
            <a:pPr marL="342900" indent="-342900">
              <a:buFont typeface="Arial" panose="020B0604020202020204" pitchFamily="34" charset="0"/>
              <a:buChar char="•"/>
            </a:pPr>
            <a:r>
              <a:rPr lang="pl-PL" dirty="0" err="1"/>
              <a:t>guaranu</a:t>
            </a:r>
            <a:r>
              <a:rPr lang="pl-PL" dirty="0"/>
              <a:t>,</a:t>
            </a:r>
          </a:p>
          <a:p>
            <a:pPr marL="342900" indent="-342900">
              <a:buFont typeface="Arial" panose="020B0604020202020204" pitchFamily="34" charset="0"/>
              <a:buChar char="•"/>
            </a:pPr>
            <a:r>
              <a:rPr lang="pl-PL" dirty="0" err="1"/>
              <a:t>bietes</a:t>
            </a:r>
            <a:r>
              <a:rPr lang="pl-PL" dirty="0"/>
              <a:t>,</a:t>
            </a:r>
          </a:p>
          <a:p>
            <a:pPr marL="342900" indent="-342900">
              <a:buFont typeface="Arial" panose="020B0604020202020204" pitchFamily="34" charset="0"/>
              <a:buChar char="•"/>
            </a:pPr>
            <a:r>
              <a:rPr lang="pl-PL" dirty="0"/>
              <a:t>B </a:t>
            </a:r>
            <a:r>
              <a:rPr lang="pl-PL" dirty="0" err="1"/>
              <a:t>vitamīnus</a:t>
            </a:r>
            <a:r>
              <a:rPr lang="pl-PL" dirty="0"/>
              <a:t>,</a:t>
            </a:r>
          </a:p>
          <a:p>
            <a:pPr marL="342900" indent="-342900">
              <a:buFont typeface="Arial" panose="020B0604020202020204" pitchFamily="34" charset="0"/>
              <a:buChar char="•"/>
            </a:pPr>
            <a:r>
              <a:rPr lang="pl-PL" dirty="0"/>
              <a:t>C </a:t>
            </a:r>
            <a:r>
              <a:rPr lang="pl-PL" dirty="0" err="1"/>
              <a:t>vitamīnus</a:t>
            </a:r>
            <a:r>
              <a:rPr lang="pl-PL" dirty="0"/>
              <a:t>.</a:t>
            </a:r>
          </a:p>
          <a:p>
            <a:r>
              <a:rPr lang="pl-PL" dirty="0" err="1"/>
              <a:t>Klients</a:t>
            </a:r>
            <a:r>
              <a:rPr lang="pl-PL" dirty="0"/>
              <a:t> </a:t>
            </a:r>
            <a:r>
              <a:rPr lang="pl-PL" dirty="0" err="1"/>
              <a:t>pērk</a:t>
            </a:r>
            <a:r>
              <a:rPr lang="pl-PL" dirty="0"/>
              <a:t>:</a:t>
            </a:r>
          </a:p>
          <a:p>
            <a:r>
              <a:rPr lang="pl-PL" dirty="0"/>
              <a:t>✔ </a:t>
            </a:r>
            <a:r>
              <a:rPr lang="pl-PL" dirty="0" err="1"/>
              <a:t>labāku</a:t>
            </a:r>
            <a:r>
              <a:rPr lang="pl-PL" dirty="0"/>
              <a:t> </a:t>
            </a:r>
            <a:r>
              <a:rPr lang="pl-PL" dirty="0" err="1"/>
              <a:t>dienas</a:t>
            </a:r>
            <a:r>
              <a:rPr lang="pl-PL" dirty="0"/>
              <a:t> </a:t>
            </a:r>
            <a:r>
              <a:rPr lang="pl-PL" dirty="0" err="1"/>
              <a:t>sākumu</a:t>
            </a:r>
            <a:r>
              <a:rPr lang="pl-PL" dirty="0"/>
              <a:t>,</a:t>
            </a:r>
          </a:p>
          <a:p>
            <a:r>
              <a:rPr lang="pl-PL" dirty="0"/>
              <a:t>✔ </a:t>
            </a:r>
            <a:r>
              <a:rPr lang="pl-PL" dirty="0" err="1"/>
              <a:t>vienkāršību</a:t>
            </a:r>
            <a:r>
              <a:rPr lang="pl-PL" dirty="0"/>
              <a:t>,</a:t>
            </a:r>
          </a:p>
          <a:p>
            <a:r>
              <a:rPr lang="pl-PL" dirty="0"/>
              <a:t>✔ </a:t>
            </a:r>
            <a:r>
              <a:rPr lang="pl-PL" dirty="0" err="1"/>
              <a:t>ikdienas</a:t>
            </a:r>
            <a:r>
              <a:rPr lang="pl-PL" dirty="0"/>
              <a:t> </a:t>
            </a:r>
            <a:r>
              <a:rPr lang="pl-PL" dirty="0" err="1"/>
              <a:t>rituālu</a:t>
            </a:r>
            <a:r>
              <a:rPr lang="pl-PL" dirty="0"/>
              <a:t>,</a:t>
            </a:r>
          </a:p>
          <a:p>
            <a:r>
              <a:rPr lang="pl-PL" dirty="0"/>
              <a:t>✔ </a:t>
            </a:r>
            <a:r>
              <a:rPr lang="pl-PL" dirty="0" err="1"/>
              <a:t>garšu</a:t>
            </a:r>
            <a:r>
              <a:rPr lang="pl-PL" dirty="0"/>
              <a:t>,</a:t>
            </a:r>
          </a:p>
          <a:p>
            <a:r>
              <a:rPr lang="pl-PL" dirty="0"/>
              <a:t>✔ </a:t>
            </a:r>
            <a:r>
              <a:rPr lang="pl-PL" dirty="0" err="1"/>
              <a:t>ērtības</a:t>
            </a:r>
            <a:r>
              <a:rPr lang="pl-PL" dirty="0"/>
              <a:t>.</a:t>
            </a:r>
          </a:p>
        </p:txBody>
      </p:sp>
      <p:pic>
        <p:nvPicPr>
          <p:cNvPr id="4" name="Obraz 3" descr="The image showcases a box of Bents YurO, a dietary supplement aimed at boosting cardiovascular performance, featuring a natural, caffeine-free energy formula.&#10;&#10;Zawartość wygenerowana przez AI może być niepoprawna.">
            <a:extLst>
              <a:ext uri="{FF2B5EF4-FFF2-40B4-BE49-F238E27FC236}">
                <a16:creationId xmlns:a16="http://schemas.microsoft.com/office/drawing/2014/main" id="{CEC110D0-7976-2C5A-43B4-617C33E9C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536" y="1579536"/>
            <a:ext cx="5278464" cy="5278464"/>
          </a:xfrm>
          <a:prstGeom prst="rect">
            <a:avLst/>
          </a:prstGeom>
        </p:spPr>
      </p:pic>
    </p:spTree>
    <p:extLst>
      <p:ext uri="{BB962C8B-B14F-4D97-AF65-F5344CB8AC3E}">
        <p14:creationId xmlns:p14="http://schemas.microsoft.com/office/powerpoint/2010/main" val="41093018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F2ADF-BC29-CFC6-F41A-A0E60E5FB32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F395882-5A23-9EF3-39B8-4DF6BC5E7E42}"/>
              </a:ext>
            </a:extLst>
          </p:cNvPr>
          <p:cNvSpPr>
            <a:spLocks noGrp="1"/>
          </p:cNvSpPr>
          <p:nvPr>
            <p:ph type="title"/>
          </p:nvPr>
        </p:nvSpPr>
        <p:spPr/>
        <p:txBody>
          <a:bodyPr/>
          <a:lstStyle/>
          <a:p>
            <a:r>
              <a:rPr lang="pl-PL" dirty="0"/>
              <a:t>FAQ</a:t>
            </a:r>
          </a:p>
        </p:txBody>
      </p:sp>
      <p:sp>
        <p:nvSpPr>
          <p:cNvPr id="7" name="Symbol zastępczy tekstu 6">
            <a:extLst>
              <a:ext uri="{FF2B5EF4-FFF2-40B4-BE49-F238E27FC236}">
                <a16:creationId xmlns:a16="http://schemas.microsoft.com/office/drawing/2014/main" id="{BCC1C8A7-8A0D-C6DA-5390-A5B9F262080C}"/>
              </a:ext>
            </a:extLst>
          </p:cNvPr>
          <p:cNvSpPr>
            <a:spLocks noGrp="1"/>
          </p:cNvSpPr>
          <p:nvPr>
            <p:ph type="body" idx="1"/>
          </p:nvPr>
        </p:nvSpPr>
        <p:spPr>
          <a:xfrm>
            <a:off x="1270532" y="1307255"/>
            <a:ext cx="4964013" cy="4937760"/>
          </a:xfrm>
        </p:spPr>
        <p:txBody>
          <a:bodyPr>
            <a:normAutofit/>
          </a:bodyPr>
          <a:lstStyle/>
          <a:p>
            <a:r>
              <a:rPr lang="pl-PL" sz="1200" b="1" dirty="0" err="1"/>
              <a:t>Vai</a:t>
            </a:r>
            <a:r>
              <a:rPr lang="pl-PL" sz="1200" b="1" dirty="0"/>
              <a:t> FLOW </a:t>
            </a:r>
            <a:r>
              <a:rPr lang="pl-PL" sz="1200" b="1" dirty="0" err="1"/>
              <a:t>var</a:t>
            </a:r>
            <a:r>
              <a:rPr lang="pl-PL" sz="1200" b="1" dirty="0"/>
              <a:t> </a:t>
            </a:r>
            <a:r>
              <a:rPr lang="pl-PL" sz="1200" b="1" dirty="0" err="1"/>
              <a:t>dzert</a:t>
            </a:r>
            <a:r>
              <a:rPr lang="pl-PL" sz="1200" b="1" dirty="0"/>
              <a:t> </a:t>
            </a:r>
            <a:r>
              <a:rPr lang="pl-PL" sz="1200" b="1" dirty="0" err="1"/>
              <a:t>katru</a:t>
            </a:r>
            <a:r>
              <a:rPr lang="pl-PL" sz="1200" b="1" dirty="0"/>
              <a:t> </a:t>
            </a:r>
            <a:r>
              <a:rPr lang="pl-PL" sz="1200" b="1" dirty="0" err="1"/>
              <a:t>dienu</a:t>
            </a:r>
            <a:r>
              <a:rPr lang="pl-PL" sz="1200" b="1" dirty="0"/>
              <a:t>?</a:t>
            </a:r>
          </a:p>
          <a:p>
            <a:r>
              <a:rPr lang="pl-PL" sz="1200" dirty="0" err="1"/>
              <a:t>Jā</a:t>
            </a:r>
            <a:r>
              <a:rPr lang="pl-PL" sz="1200" dirty="0"/>
              <a:t>. FLOW </a:t>
            </a:r>
            <a:r>
              <a:rPr lang="pl-PL" sz="1200" dirty="0" err="1"/>
              <a:t>ir</a:t>
            </a:r>
            <a:r>
              <a:rPr lang="pl-PL" sz="1200" dirty="0"/>
              <a:t> </a:t>
            </a:r>
            <a:r>
              <a:rPr lang="pl-PL" sz="1200" dirty="0" err="1"/>
              <a:t>radīts</a:t>
            </a:r>
            <a:r>
              <a:rPr lang="pl-PL" sz="1200" dirty="0"/>
              <a:t> </a:t>
            </a:r>
            <a:r>
              <a:rPr lang="pl-PL" sz="1200" dirty="0" err="1"/>
              <a:t>kā</a:t>
            </a:r>
            <a:r>
              <a:rPr lang="pl-PL" sz="1200" dirty="0"/>
              <a:t> </a:t>
            </a:r>
            <a:r>
              <a:rPr lang="pl-PL" sz="1200" dirty="0" err="1"/>
              <a:t>ikdienas</a:t>
            </a:r>
            <a:r>
              <a:rPr lang="pl-PL" sz="1200" dirty="0"/>
              <a:t> </a:t>
            </a:r>
            <a:r>
              <a:rPr lang="pl-PL" sz="1200" dirty="0" err="1"/>
              <a:t>rutīnas</a:t>
            </a:r>
            <a:r>
              <a:rPr lang="pl-PL" sz="1200" dirty="0"/>
              <a:t> </a:t>
            </a:r>
            <a:r>
              <a:rPr lang="pl-PL" sz="1200" dirty="0" err="1"/>
              <a:t>sastāvdaļa</a:t>
            </a:r>
            <a:r>
              <a:rPr lang="pl-PL" sz="1200" dirty="0"/>
              <a:t>.</a:t>
            </a:r>
          </a:p>
          <a:p>
            <a:r>
              <a:rPr lang="pl-PL" sz="1200" dirty="0" err="1"/>
              <a:t>Lietojiet</a:t>
            </a:r>
            <a:r>
              <a:rPr lang="pl-PL" sz="1200" dirty="0"/>
              <a:t> </a:t>
            </a:r>
            <a:r>
              <a:rPr lang="pl-PL" sz="1200" dirty="0" err="1"/>
              <a:t>saskaņā</a:t>
            </a:r>
            <a:r>
              <a:rPr lang="pl-PL" sz="1200" dirty="0"/>
              <a:t> ar </a:t>
            </a:r>
            <a:r>
              <a:rPr lang="pl-PL" sz="1200" dirty="0" err="1"/>
              <a:t>abu</a:t>
            </a:r>
            <a:r>
              <a:rPr lang="pl-PL" sz="1200" dirty="0"/>
              <a:t> produktu </a:t>
            </a:r>
            <a:r>
              <a:rPr lang="pl-PL" sz="1200" dirty="0" err="1"/>
              <a:t>ieteikto</a:t>
            </a:r>
            <a:r>
              <a:rPr lang="pl-PL" sz="1200" dirty="0"/>
              <a:t> </a:t>
            </a:r>
            <a:r>
              <a:rPr lang="pl-PL" sz="1200" dirty="0" err="1"/>
              <a:t>lietošanas</a:t>
            </a:r>
            <a:r>
              <a:rPr lang="pl-PL" sz="1200" dirty="0"/>
              <a:t> </a:t>
            </a:r>
            <a:r>
              <a:rPr lang="pl-PL" sz="1200" dirty="0" err="1"/>
              <a:t>veidu</a:t>
            </a:r>
            <a:r>
              <a:rPr lang="pl-PL" sz="1200" dirty="0"/>
              <a:t>.</a:t>
            </a:r>
          </a:p>
          <a:p>
            <a:r>
              <a:rPr lang="pl-PL" sz="1200" b="1" dirty="0" err="1"/>
              <a:t>Kādā</a:t>
            </a:r>
            <a:r>
              <a:rPr lang="pl-PL" sz="1200" b="1" dirty="0"/>
              <a:t> </a:t>
            </a:r>
            <a:r>
              <a:rPr lang="pl-PL" sz="1200" b="1" dirty="0" err="1"/>
              <a:t>laikā</a:t>
            </a:r>
            <a:r>
              <a:rPr lang="pl-PL" sz="1200" b="1" dirty="0"/>
              <a:t> </a:t>
            </a:r>
            <a:r>
              <a:rPr lang="pl-PL" sz="1200" b="1" dirty="0" err="1"/>
              <a:t>vislabāk</a:t>
            </a:r>
            <a:r>
              <a:rPr lang="pl-PL" sz="1200" b="1" dirty="0"/>
              <a:t> </a:t>
            </a:r>
            <a:r>
              <a:rPr lang="pl-PL" sz="1200" b="1" dirty="0" err="1"/>
              <a:t>dzert</a:t>
            </a:r>
            <a:r>
              <a:rPr lang="pl-PL" sz="1200" b="1" dirty="0"/>
              <a:t> FLOW?</a:t>
            </a:r>
          </a:p>
          <a:p>
            <a:r>
              <a:rPr lang="pl-PL" sz="1200" dirty="0" err="1"/>
              <a:t>Vislabāk</a:t>
            </a:r>
            <a:r>
              <a:rPr lang="pl-PL" sz="1200" dirty="0"/>
              <a:t> no </a:t>
            </a:r>
            <a:r>
              <a:rPr lang="pl-PL" sz="1200" dirty="0" err="1"/>
              <a:t>rīta</a:t>
            </a:r>
            <a:r>
              <a:rPr lang="pl-PL" sz="1200" dirty="0"/>
              <a:t> </a:t>
            </a:r>
            <a:r>
              <a:rPr lang="pl-PL" sz="1200" dirty="0" err="1"/>
              <a:t>vai</a:t>
            </a:r>
            <a:r>
              <a:rPr lang="pl-PL" sz="1200" dirty="0"/>
              <a:t> </a:t>
            </a:r>
            <a:r>
              <a:rPr lang="pl-PL" sz="1200" dirty="0" err="1"/>
              <a:t>aktīvās</a:t>
            </a:r>
            <a:r>
              <a:rPr lang="pl-PL" sz="1200" dirty="0"/>
              <a:t> </a:t>
            </a:r>
            <a:r>
              <a:rPr lang="pl-PL" sz="1200" dirty="0" err="1"/>
              <a:t>dienas</a:t>
            </a:r>
            <a:r>
              <a:rPr lang="pl-PL" sz="1200" dirty="0"/>
              <a:t> </a:t>
            </a:r>
            <a:r>
              <a:rPr lang="pl-PL" sz="1200" dirty="0" err="1"/>
              <a:t>sākumā</a:t>
            </a:r>
            <a:r>
              <a:rPr lang="pl-PL" sz="1200" dirty="0"/>
              <a:t>.</a:t>
            </a:r>
          </a:p>
          <a:p>
            <a:r>
              <a:rPr lang="pl-PL" sz="1200" dirty="0" err="1"/>
              <a:t>Kofeīna</a:t>
            </a:r>
            <a:r>
              <a:rPr lang="pl-PL" sz="1200" dirty="0"/>
              <a:t> </a:t>
            </a:r>
            <a:r>
              <a:rPr lang="pl-PL" sz="1200" dirty="0" err="1"/>
              <a:t>satura</a:t>
            </a:r>
            <a:r>
              <a:rPr lang="pl-PL" sz="1200" dirty="0"/>
              <a:t> </a:t>
            </a:r>
            <a:r>
              <a:rPr lang="pl-PL" sz="1200" dirty="0" err="1"/>
              <a:t>dēļ</a:t>
            </a:r>
            <a:r>
              <a:rPr lang="pl-PL" sz="1200" dirty="0"/>
              <a:t> </a:t>
            </a:r>
            <a:r>
              <a:rPr lang="pl-PL" sz="1200" dirty="0" err="1"/>
              <a:t>nav</a:t>
            </a:r>
            <a:r>
              <a:rPr lang="pl-PL" sz="1200" dirty="0"/>
              <a:t> </a:t>
            </a:r>
            <a:r>
              <a:rPr lang="pl-PL" sz="1200" dirty="0" err="1"/>
              <a:t>ieteicams</a:t>
            </a:r>
            <a:r>
              <a:rPr lang="pl-PL" sz="1200" dirty="0"/>
              <a:t> to </a:t>
            </a:r>
            <a:r>
              <a:rPr lang="pl-PL" sz="1200" dirty="0" err="1"/>
              <a:t>lietot</a:t>
            </a:r>
            <a:r>
              <a:rPr lang="pl-PL" sz="1200" dirty="0"/>
              <a:t> </a:t>
            </a:r>
            <a:r>
              <a:rPr lang="pl-PL" sz="1200" dirty="0" err="1"/>
              <a:t>vakarā</a:t>
            </a:r>
            <a:r>
              <a:rPr lang="pl-PL" sz="1200" dirty="0"/>
              <a:t>.</a:t>
            </a:r>
          </a:p>
          <a:p>
            <a:br>
              <a:rPr lang="pl-PL" sz="1200" dirty="0"/>
            </a:br>
            <a:r>
              <a:rPr lang="pl-PL" sz="1200" b="1" dirty="0" err="1"/>
              <a:t>Vai</a:t>
            </a:r>
            <a:r>
              <a:rPr lang="pl-PL" sz="1200" b="1" dirty="0"/>
              <a:t> to </a:t>
            </a:r>
            <a:r>
              <a:rPr lang="pl-PL" sz="1200" b="1" dirty="0" err="1"/>
              <a:t>var</a:t>
            </a:r>
            <a:r>
              <a:rPr lang="pl-PL" sz="1200" b="1" dirty="0"/>
              <a:t> </a:t>
            </a:r>
            <a:r>
              <a:rPr lang="pl-PL" sz="1200" b="1" dirty="0" err="1"/>
              <a:t>dzert</a:t>
            </a:r>
            <a:r>
              <a:rPr lang="pl-PL" sz="1200" b="1" dirty="0"/>
              <a:t> </a:t>
            </a:r>
            <a:r>
              <a:rPr lang="pl-PL" sz="1200" b="1" dirty="0" err="1"/>
              <a:t>pirms</a:t>
            </a:r>
            <a:r>
              <a:rPr lang="pl-PL" sz="1200" b="1" dirty="0"/>
              <a:t> </a:t>
            </a:r>
            <a:r>
              <a:rPr lang="pl-PL" sz="1200" b="1" dirty="0" err="1"/>
              <a:t>treniņa</a:t>
            </a:r>
            <a:r>
              <a:rPr lang="pl-PL" sz="1200" b="1" dirty="0"/>
              <a:t>?</a:t>
            </a:r>
          </a:p>
          <a:p>
            <a:r>
              <a:rPr lang="pl-PL" sz="1200" dirty="0" err="1"/>
              <a:t>Jā</a:t>
            </a:r>
            <a:r>
              <a:rPr lang="pl-PL" sz="1200" dirty="0"/>
              <a:t>. </a:t>
            </a:r>
            <a:r>
              <a:rPr lang="pl-PL" sz="1200" dirty="0" err="1"/>
              <a:t>Daudzi</a:t>
            </a:r>
            <a:r>
              <a:rPr lang="pl-PL" sz="1200" dirty="0"/>
              <a:t> </a:t>
            </a:r>
            <a:r>
              <a:rPr lang="pl-PL" sz="1200" dirty="0" err="1"/>
              <a:t>cilvēki</a:t>
            </a:r>
            <a:r>
              <a:rPr lang="pl-PL" sz="1200" dirty="0"/>
              <a:t> </a:t>
            </a:r>
            <a:r>
              <a:rPr lang="pl-PL" sz="1200" dirty="0" err="1"/>
              <a:t>izvēlas</a:t>
            </a:r>
            <a:r>
              <a:rPr lang="pl-PL" sz="1200" dirty="0"/>
              <a:t> </a:t>
            </a:r>
            <a:r>
              <a:rPr lang="pl-PL" sz="1200" dirty="0" err="1"/>
              <a:t>dzert</a:t>
            </a:r>
            <a:r>
              <a:rPr lang="pl-PL" sz="1200" dirty="0"/>
              <a:t> FLOW </a:t>
            </a:r>
            <a:r>
              <a:rPr lang="pl-PL" sz="1200" dirty="0" err="1"/>
              <a:t>pirms</a:t>
            </a:r>
            <a:r>
              <a:rPr lang="pl-PL" sz="1200" dirty="0"/>
              <a:t> </a:t>
            </a:r>
            <a:r>
              <a:rPr lang="pl-PL" sz="1200" dirty="0" err="1"/>
              <a:t>fiziskās</a:t>
            </a:r>
            <a:r>
              <a:rPr lang="pl-PL" sz="1200" dirty="0"/>
              <a:t> </a:t>
            </a:r>
            <a:r>
              <a:rPr lang="pl-PL" sz="1200" dirty="0" err="1"/>
              <a:t>aktivitātes</a:t>
            </a:r>
            <a:r>
              <a:rPr lang="pl-PL" sz="1200" dirty="0"/>
              <a:t> </a:t>
            </a:r>
            <a:r>
              <a:rPr lang="pl-PL" sz="1200" dirty="0" err="1"/>
              <a:t>kā</a:t>
            </a:r>
            <a:r>
              <a:rPr lang="pl-PL" sz="1200" dirty="0"/>
              <a:t> </a:t>
            </a:r>
            <a:r>
              <a:rPr lang="pl-PL" sz="1200" dirty="0" err="1"/>
              <a:t>daļu</a:t>
            </a:r>
            <a:r>
              <a:rPr lang="pl-PL" sz="1200" dirty="0"/>
              <a:t> no </a:t>
            </a:r>
            <a:r>
              <a:rPr lang="pl-PL" sz="1200" dirty="0" err="1"/>
              <a:t>savas</a:t>
            </a:r>
            <a:r>
              <a:rPr lang="pl-PL" sz="1200" dirty="0"/>
              <a:t> </a:t>
            </a:r>
            <a:r>
              <a:rPr lang="pl-PL" sz="1200" dirty="0" err="1"/>
              <a:t>dienas</a:t>
            </a:r>
            <a:r>
              <a:rPr lang="pl-PL" sz="1200" dirty="0"/>
              <a:t> </a:t>
            </a:r>
            <a:r>
              <a:rPr lang="pl-PL" sz="1200" dirty="0" err="1"/>
              <a:t>plāna</a:t>
            </a:r>
            <a:r>
              <a:rPr lang="pl-PL" sz="1200" dirty="0"/>
              <a:t>.</a:t>
            </a:r>
          </a:p>
          <a:p>
            <a:r>
              <a:rPr lang="pl-PL" sz="1200" dirty="0" err="1"/>
              <a:t>Tomēr</a:t>
            </a:r>
            <a:r>
              <a:rPr lang="pl-PL" sz="1200" dirty="0"/>
              <a:t> </a:t>
            </a:r>
            <a:r>
              <a:rPr lang="pl-PL" sz="1200" dirty="0" err="1"/>
              <a:t>šis</a:t>
            </a:r>
            <a:r>
              <a:rPr lang="pl-PL" sz="1200" dirty="0"/>
              <a:t> </a:t>
            </a:r>
            <a:r>
              <a:rPr lang="pl-PL" sz="1200" dirty="0" err="1"/>
              <a:t>produkts</a:t>
            </a:r>
            <a:r>
              <a:rPr lang="pl-PL" sz="1200" dirty="0"/>
              <a:t> </a:t>
            </a:r>
            <a:r>
              <a:rPr lang="pl-PL" sz="1200" dirty="0" err="1"/>
              <a:t>nav</a:t>
            </a:r>
            <a:r>
              <a:rPr lang="pl-PL" sz="1200" dirty="0"/>
              <a:t> </a:t>
            </a:r>
            <a:r>
              <a:rPr lang="pl-PL" sz="1200" dirty="0" err="1"/>
              <a:t>paredzēts</a:t>
            </a:r>
            <a:r>
              <a:rPr lang="pl-PL" sz="1200" dirty="0"/>
              <a:t> </a:t>
            </a:r>
            <a:r>
              <a:rPr lang="pl-PL" sz="1200" dirty="0" err="1"/>
              <a:t>tikai</a:t>
            </a:r>
            <a:r>
              <a:rPr lang="pl-PL" sz="1200" dirty="0"/>
              <a:t> </a:t>
            </a:r>
            <a:r>
              <a:rPr lang="pl-PL" sz="1200" dirty="0" err="1"/>
              <a:t>sportistiem</a:t>
            </a:r>
            <a:r>
              <a:rPr lang="pl-PL" sz="1200" dirty="0"/>
              <a:t>.</a:t>
            </a:r>
          </a:p>
          <a:p>
            <a:br>
              <a:rPr lang="pl-PL" sz="1200" dirty="0"/>
            </a:br>
            <a:r>
              <a:rPr lang="pl-PL" sz="1200" b="1" dirty="0" err="1"/>
              <a:t>Vai</a:t>
            </a:r>
            <a:r>
              <a:rPr lang="pl-PL" sz="1200" b="1" dirty="0"/>
              <a:t> to </a:t>
            </a:r>
            <a:r>
              <a:rPr lang="pl-PL" sz="1200" b="1" dirty="0" err="1"/>
              <a:t>var</a:t>
            </a:r>
            <a:r>
              <a:rPr lang="pl-PL" sz="1200" b="1" dirty="0"/>
              <a:t> </a:t>
            </a:r>
            <a:r>
              <a:rPr lang="pl-PL" sz="1200" b="1" dirty="0" err="1"/>
              <a:t>dzert</a:t>
            </a:r>
            <a:r>
              <a:rPr lang="pl-PL" sz="1200" b="1" dirty="0"/>
              <a:t> </a:t>
            </a:r>
            <a:r>
              <a:rPr lang="pl-PL" sz="1200" b="1" dirty="0" err="1"/>
              <a:t>kafijas</a:t>
            </a:r>
            <a:r>
              <a:rPr lang="pl-PL" sz="1200" b="1" dirty="0"/>
              <a:t> </a:t>
            </a:r>
            <a:r>
              <a:rPr lang="pl-PL" sz="1200" b="1" dirty="0" err="1"/>
              <a:t>vietā</a:t>
            </a:r>
            <a:r>
              <a:rPr lang="pl-PL" sz="1200" b="1" dirty="0"/>
              <a:t>?</a:t>
            </a:r>
          </a:p>
          <a:p>
            <a:r>
              <a:rPr lang="pl-PL" sz="1200" dirty="0" err="1"/>
              <a:t>Tas</a:t>
            </a:r>
            <a:r>
              <a:rPr lang="pl-PL" sz="1200" dirty="0"/>
              <a:t> </a:t>
            </a:r>
            <a:r>
              <a:rPr lang="pl-PL" sz="1200" dirty="0" err="1"/>
              <a:t>ir</a:t>
            </a:r>
            <a:r>
              <a:rPr lang="pl-PL" sz="1200" dirty="0"/>
              <a:t> </a:t>
            </a:r>
            <a:r>
              <a:rPr lang="pl-PL" sz="1200" dirty="0" err="1"/>
              <a:t>individuāls</a:t>
            </a:r>
            <a:r>
              <a:rPr lang="pl-PL" sz="1200" dirty="0"/>
              <a:t> </a:t>
            </a:r>
            <a:r>
              <a:rPr lang="pl-PL" sz="1200" dirty="0" err="1"/>
              <a:t>lēmums</a:t>
            </a:r>
            <a:r>
              <a:rPr lang="pl-PL" sz="1200" dirty="0"/>
              <a:t>. </a:t>
            </a:r>
            <a:r>
              <a:rPr lang="pl-PL" sz="1200" dirty="0" err="1"/>
              <a:t>Daži</a:t>
            </a:r>
            <a:r>
              <a:rPr lang="pl-PL" sz="1200" dirty="0"/>
              <a:t> ar to </a:t>
            </a:r>
            <a:r>
              <a:rPr lang="pl-PL" sz="1200" dirty="0" err="1"/>
              <a:t>aizstāj</a:t>
            </a:r>
            <a:r>
              <a:rPr lang="pl-PL" sz="1200" dirty="0"/>
              <a:t> </a:t>
            </a:r>
            <a:r>
              <a:rPr lang="pl-PL" sz="1200" dirty="0" err="1"/>
              <a:t>rīta</a:t>
            </a:r>
            <a:r>
              <a:rPr lang="pl-PL" sz="1200" dirty="0"/>
              <a:t> </a:t>
            </a:r>
            <a:r>
              <a:rPr lang="pl-PL" sz="1200" dirty="0" err="1"/>
              <a:t>kafiju</a:t>
            </a:r>
            <a:r>
              <a:rPr lang="pl-PL" sz="1200" dirty="0"/>
              <a:t>.</a:t>
            </a:r>
          </a:p>
          <a:p>
            <a:r>
              <a:rPr lang="pl-PL" sz="1200" dirty="0" err="1"/>
              <a:t>Citi</a:t>
            </a:r>
            <a:r>
              <a:rPr lang="pl-PL" sz="1200" dirty="0"/>
              <a:t> </a:t>
            </a:r>
            <a:r>
              <a:rPr lang="pl-PL" sz="1200" dirty="0" err="1"/>
              <a:t>dzer</a:t>
            </a:r>
            <a:r>
              <a:rPr lang="pl-PL" sz="1200" dirty="0"/>
              <a:t> FLOW </a:t>
            </a:r>
            <a:r>
              <a:rPr lang="pl-PL" sz="1200" dirty="0" err="1"/>
              <a:t>neatkarīgi</a:t>
            </a:r>
            <a:r>
              <a:rPr lang="pl-PL" sz="1200" dirty="0"/>
              <a:t> no </a:t>
            </a:r>
            <a:r>
              <a:rPr lang="pl-PL" sz="1200" dirty="0" err="1"/>
              <a:t>kafijas</a:t>
            </a:r>
            <a:r>
              <a:rPr lang="pl-PL" sz="1200" dirty="0"/>
              <a:t>.</a:t>
            </a:r>
          </a:p>
          <a:p>
            <a:r>
              <a:rPr lang="pl-PL" sz="1200" dirty="0" err="1"/>
              <a:t>Vērts</a:t>
            </a:r>
            <a:r>
              <a:rPr lang="pl-PL" sz="1200" dirty="0"/>
              <a:t> </a:t>
            </a:r>
            <a:r>
              <a:rPr lang="pl-PL" sz="1200" dirty="0" err="1"/>
              <a:t>atcerēties</a:t>
            </a:r>
            <a:r>
              <a:rPr lang="pl-PL" sz="1200" dirty="0"/>
              <a:t>, ka </a:t>
            </a:r>
            <a:r>
              <a:rPr lang="pl-PL" sz="1200" dirty="0" err="1"/>
              <a:t>Solstic</a:t>
            </a:r>
            <a:r>
              <a:rPr lang="pl-PL" sz="1200" dirty="0"/>
              <a:t> </a:t>
            </a:r>
            <a:r>
              <a:rPr lang="pl-PL" sz="1200" dirty="0" err="1"/>
              <a:t>satur</a:t>
            </a:r>
            <a:r>
              <a:rPr lang="pl-PL" sz="1200" dirty="0"/>
              <a:t> </a:t>
            </a:r>
            <a:r>
              <a:rPr lang="pl-PL" sz="1200" dirty="0" err="1"/>
              <a:t>kofeīnu</a:t>
            </a:r>
            <a:r>
              <a:rPr lang="pl-PL" sz="1200" dirty="0"/>
              <a:t> no </a:t>
            </a:r>
            <a:r>
              <a:rPr lang="pl-PL" sz="1200" dirty="0" err="1"/>
              <a:t>guaranas</a:t>
            </a:r>
            <a:r>
              <a:rPr lang="pl-PL" sz="1200" dirty="0"/>
              <a:t> </a:t>
            </a:r>
            <a:r>
              <a:rPr lang="pl-PL" sz="1200" dirty="0" err="1"/>
              <a:t>ekstrakta</a:t>
            </a:r>
            <a:r>
              <a:rPr lang="pl-PL" sz="1200" dirty="0"/>
              <a:t>, </a:t>
            </a:r>
            <a:r>
              <a:rPr lang="pl-PL" sz="1200" dirty="0" err="1"/>
              <a:t>tāpēc</a:t>
            </a:r>
            <a:r>
              <a:rPr lang="pl-PL" sz="1200" dirty="0"/>
              <a:t> </a:t>
            </a:r>
            <a:r>
              <a:rPr lang="pl-PL" sz="1200" dirty="0" err="1"/>
              <a:t>jāņem</a:t>
            </a:r>
            <a:r>
              <a:rPr lang="pl-PL" sz="1200" dirty="0"/>
              <a:t> </a:t>
            </a:r>
            <a:r>
              <a:rPr lang="pl-PL" sz="1200" dirty="0" err="1"/>
              <a:t>vērā</a:t>
            </a:r>
            <a:r>
              <a:rPr lang="pl-PL" sz="1200" dirty="0"/>
              <a:t> </a:t>
            </a:r>
            <a:r>
              <a:rPr lang="pl-PL" sz="1200" dirty="0" err="1"/>
              <a:t>kopējais</a:t>
            </a:r>
            <a:r>
              <a:rPr lang="pl-PL" sz="1200" dirty="0"/>
              <a:t> </a:t>
            </a:r>
            <a:r>
              <a:rPr lang="pl-PL" sz="1200" dirty="0" err="1"/>
              <a:t>dienas</a:t>
            </a:r>
            <a:r>
              <a:rPr lang="pl-PL" sz="1200" dirty="0"/>
              <a:t> </a:t>
            </a:r>
            <a:r>
              <a:rPr lang="pl-PL" sz="1200" dirty="0" err="1"/>
              <a:t>kofeīna</a:t>
            </a:r>
            <a:r>
              <a:rPr lang="pl-PL" sz="1200" dirty="0"/>
              <a:t> </a:t>
            </a:r>
            <a:r>
              <a:rPr lang="pl-PL" sz="1200" dirty="0" err="1"/>
              <a:t>patēriņš</a:t>
            </a:r>
            <a:r>
              <a:rPr lang="pl-PL" sz="1200" dirty="0"/>
              <a:t>.</a:t>
            </a:r>
          </a:p>
          <a:p>
            <a:br>
              <a:rPr lang="pl-PL" sz="1200" dirty="0"/>
            </a:br>
            <a:endParaRPr lang="pl-PL" sz="1200" dirty="0"/>
          </a:p>
        </p:txBody>
      </p:sp>
      <p:sp>
        <p:nvSpPr>
          <p:cNvPr id="2" name="Symbol zastępczy tekstu 6">
            <a:extLst>
              <a:ext uri="{FF2B5EF4-FFF2-40B4-BE49-F238E27FC236}">
                <a16:creationId xmlns:a16="http://schemas.microsoft.com/office/drawing/2014/main" id="{07805D91-7B9B-145E-EF57-87582FF3C64E}"/>
              </a:ext>
            </a:extLst>
          </p:cNvPr>
          <p:cNvSpPr txBox="1">
            <a:spLocks/>
          </p:cNvSpPr>
          <p:nvPr/>
        </p:nvSpPr>
        <p:spPr>
          <a:xfrm>
            <a:off x="6529647" y="1400470"/>
            <a:ext cx="5124798" cy="493776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pl-PL" sz="1200" b="1" dirty="0" err="1"/>
              <a:t>Vai</a:t>
            </a:r>
            <a:r>
              <a:rPr lang="pl-PL" sz="1200" b="1" dirty="0"/>
              <a:t> </a:t>
            </a:r>
            <a:r>
              <a:rPr lang="pl-PL" sz="1200" b="1" dirty="0" err="1"/>
              <a:t>grūtnieces</a:t>
            </a:r>
            <a:r>
              <a:rPr lang="pl-PL" sz="1200" b="1" dirty="0"/>
              <a:t> </a:t>
            </a:r>
            <a:r>
              <a:rPr lang="pl-PL" sz="1200" b="1" dirty="0" err="1"/>
              <a:t>drīkst</a:t>
            </a:r>
            <a:r>
              <a:rPr lang="pl-PL" sz="1200" b="1" dirty="0"/>
              <a:t> </a:t>
            </a:r>
            <a:r>
              <a:rPr lang="pl-PL" sz="1200" b="1" dirty="0" err="1"/>
              <a:t>dzert</a:t>
            </a:r>
            <a:r>
              <a:rPr lang="pl-PL" sz="1200" b="1" dirty="0"/>
              <a:t> FLOW?</a:t>
            </a:r>
          </a:p>
          <a:p>
            <a:r>
              <a:rPr lang="pl-PL" sz="1200" dirty="0" err="1"/>
              <a:t>Nē</a:t>
            </a:r>
            <a:r>
              <a:rPr lang="pl-PL" sz="1200" dirty="0"/>
              <a:t>. </a:t>
            </a:r>
            <a:r>
              <a:rPr lang="pl-PL" sz="1200" dirty="0" err="1"/>
              <a:t>Kofeīna</a:t>
            </a:r>
            <a:r>
              <a:rPr lang="pl-PL" sz="1200" dirty="0"/>
              <a:t> </a:t>
            </a:r>
            <a:r>
              <a:rPr lang="pl-PL" sz="1200" dirty="0" err="1"/>
              <a:t>satura</a:t>
            </a:r>
            <a:r>
              <a:rPr lang="pl-PL" sz="1200" dirty="0"/>
              <a:t> </a:t>
            </a:r>
            <a:r>
              <a:rPr lang="pl-PL" sz="1200" dirty="0" err="1"/>
              <a:t>dēļ</a:t>
            </a:r>
            <a:r>
              <a:rPr lang="pl-PL" sz="1200" dirty="0"/>
              <a:t> </a:t>
            </a:r>
            <a:r>
              <a:rPr lang="pl-PL" sz="1200" dirty="0" err="1"/>
              <a:t>un</a:t>
            </a:r>
            <a:r>
              <a:rPr lang="pl-PL" sz="1200" dirty="0"/>
              <a:t> </a:t>
            </a:r>
            <a:r>
              <a:rPr lang="pl-PL" sz="1200" dirty="0" err="1"/>
              <a:t>saskaņā</a:t>
            </a:r>
            <a:r>
              <a:rPr lang="pl-PL" sz="1200" dirty="0"/>
              <a:t> ar </a:t>
            </a:r>
            <a:r>
              <a:rPr lang="pl-PL" sz="1200" dirty="0" err="1"/>
              <a:t>ražotāja</a:t>
            </a:r>
            <a:r>
              <a:rPr lang="pl-PL" sz="1200" dirty="0"/>
              <a:t> </a:t>
            </a:r>
            <a:r>
              <a:rPr lang="pl-PL" sz="1200" dirty="0" err="1"/>
              <a:t>ieteikumiem</a:t>
            </a:r>
            <a:r>
              <a:rPr lang="pl-PL" sz="1200" dirty="0"/>
              <a:t> </a:t>
            </a:r>
            <a:r>
              <a:rPr lang="pl-PL" sz="1200" dirty="0" err="1"/>
              <a:t>šis</a:t>
            </a:r>
            <a:r>
              <a:rPr lang="pl-PL" sz="1200" dirty="0"/>
              <a:t> </a:t>
            </a:r>
            <a:r>
              <a:rPr lang="pl-PL" sz="1200" dirty="0" err="1"/>
              <a:t>produkts</a:t>
            </a:r>
            <a:r>
              <a:rPr lang="pl-PL" sz="1200" dirty="0"/>
              <a:t> </a:t>
            </a:r>
            <a:r>
              <a:rPr lang="pl-PL" sz="1200" dirty="0" err="1"/>
              <a:t>nav</a:t>
            </a:r>
            <a:r>
              <a:rPr lang="pl-PL" sz="1200" dirty="0"/>
              <a:t> </a:t>
            </a:r>
            <a:r>
              <a:rPr lang="pl-PL" sz="1200" dirty="0" err="1"/>
              <a:t>paredzēts</a:t>
            </a:r>
            <a:r>
              <a:rPr lang="pl-PL" sz="1200" dirty="0"/>
              <a:t> </a:t>
            </a:r>
            <a:r>
              <a:rPr lang="pl-PL" sz="1200" dirty="0" err="1"/>
              <a:t>grūtniecēm</a:t>
            </a:r>
            <a:r>
              <a:rPr lang="pl-PL" sz="1200" dirty="0"/>
              <a:t> </a:t>
            </a:r>
            <a:r>
              <a:rPr lang="pl-PL" sz="1200" dirty="0" err="1"/>
              <a:t>un</a:t>
            </a:r>
            <a:r>
              <a:rPr lang="pl-PL" sz="1200" dirty="0"/>
              <a:t> </a:t>
            </a:r>
            <a:r>
              <a:rPr lang="pl-PL" sz="1200" dirty="0" err="1"/>
              <a:t>sievietēm</a:t>
            </a:r>
            <a:r>
              <a:rPr lang="pl-PL" sz="1200" dirty="0"/>
              <a:t>, kas </a:t>
            </a:r>
            <a:r>
              <a:rPr lang="pl-PL" sz="1200" dirty="0" err="1"/>
              <a:t>baro</a:t>
            </a:r>
            <a:r>
              <a:rPr lang="pl-PL" sz="1200" dirty="0"/>
              <a:t> </a:t>
            </a:r>
            <a:r>
              <a:rPr lang="pl-PL" sz="1200" dirty="0" err="1"/>
              <a:t>bērnu</a:t>
            </a:r>
            <a:r>
              <a:rPr lang="pl-PL" sz="1200" dirty="0"/>
              <a:t> ar </a:t>
            </a:r>
            <a:r>
              <a:rPr lang="pl-PL" sz="1200" dirty="0" err="1"/>
              <a:t>krūti</a:t>
            </a:r>
            <a:r>
              <a:rPr lang="pl-PL" sz="1200" dirty="0"/>
              <a:t>.</a:t>
            </a:r>
          </a:p>
          <a:p>
            <a:r>
              <a:rPr lang="pl-PL" sz="1200" b="1" dirty="0" err="1"/>
              <a:t>Vai</a:t>
            </a:r>
            <a:r>
              <a:rPr lang="pl-PL" sz="1200" b="1" dirty="0"/>
              <a:t> </a:t>
            </a:r>
            <a:r>
              <a:rPr lang="pl-PL" sz="1200" b="1" dirty="0" err="1"/>
              <a:t>bērni</a:t>
            </a:r>
            <a:r>
              <a:rPr lang="pl-PL" sz="1200" b="1" dirty="0"/>
              <a:t> </a:t>
            </a:r>
            <a:r>
              <a:rPr lang="pl-PL" sz="1200" b="1" dirty="0" err="1"/>
              <a:t>drīkst</a:t>
            </a:r>
            <a:r>
              <a:rPr lang="pl-PL" sz="1200" b="1" dirty="0"/>
              <a:t> </a:t>
            </a:r>
            <a:r>
              <a:rPr lang="pl-PL" sz="1200" b="1" dirty="0" err="1"/>
              <a:t>dzert</a:t>
            </a:r>
            <a:r>
              <a:rPr lang="pl-PL" sz="1200" b="1" dirty="0"/>
              <a:t> FLOW?</a:t>
            </a:r>
          </a:p>
          <a:p>
            <a:r>
              <a:rPr lang="pl-PL" sz="1200" dirty="0" err="1"/>
              <a:t>Nē</a:t>
            </a:r>
            <a:r>
              <a:rPr lang="pl-PL" sz="1200" dirty="0"/>
              <a:t>. FLOW </a:t>
            </a:r>
            <a:r>
              <a:rPr lang="pl-PL" sz="1200" dirty="0" err="1"/>
              <a:t>ir</a:t>
            </a:r>
            <a:r>
              <a:rPr lang="pl-PL" sz="1200" dirty="0"/>
              <a:t> </a:t>
            </a:r>
            <a:r>
              <a:rPr lang="pl-PL" sz="1200" dirty="0" err="1"/>
              <a:t>paredzēts</a:t>
            </a:r>
            <a:r>
              <a:rPr lang="pl-PL" sz="1200" dirty="0"/>
              <a:t> </a:t>
            </a:r>
            <a:r>
              <a:rPr lang="pl-PL" sz="1200" dirty="0" err="1"/>
              <a:t>pieaugušajiem</a:t>
            </a:r>
            <a:r>
              <a:rPr lang="pl-PL" sz="1200" dirty="0"/>
              <a:t>.</a:t>
            </a:r>
          </a:p>
          <a:p>
            <a:r>
              <a:rPr lang="pl-PL" sz="1200" b="1" dirty="0" err="1"/>
              <a:t>Vai</a:t>
            </a:r>
            <a:r>
              <a:rPr lang="pl-PL" sz="1200" b="1" dirty="0"/>
              <a:t> to </a:t>
            </a:r>
            <a:r>
              <a:rPr lang="pl-PL" sz="1200" b="1" dirty="0" err="1"/>
              <a:t>var</a:t>
            </a:r>
            <a:r>
              <a:rPr lang="pl-PL" sz="1200" b="1" dirty="0"/>
              <a:t> </a:t>
            </a:r>
            <a:r>
              <a:rPr lang="pl-PL" sz="1200" b="1" dirty="0" err="1"/>
              <a:t>lietot</a:t>
            </a:r>
            <a:r>
              <a:rPr lang="pl-PL" sz="1200" b="1" dirty="0"/>
              <a:t> </a:t>
            </a:r>
            <a:r>
              <a:rPr lang="pl-PL" sz="1200" b="1" dirty="0" err="1"/>
              <a:t>kopā</a:t>
            </a:r>
            <a:r>
              <a:rPr lang="pl-PL" sz="1200" b="1" dirty="0"/>
              <a:t> ar </a:t>
            </a:r>
            <a:r>
              <a:rPr lang="pl-PL" sz="1200" b="1" dirty="0" err="1"/>
              <a:t>citiem</a:t>
            </a:r>
            <a:r>
              <a:rPr lang="pl-PL" sz="1200" b="1" dirty="0"/>
              <a:t> </a:t>
            </a:r>
            <a:r>
              <a:rPr lang="pl-PL" sz="1200" b="1" dirty="0" err="1"/>
              <a:t>uztura</a:t>
            </a:r>
            <a:r>
              <a:rPr lang="pl-PL" sz="1200" b="1" dirty="0"/>
              <a:t> </a:t>
            </a:r>
            <a:r>
              <a:rPr lang="pl-PL" sz="1200" b="1" dirty="0" err="1"/>
              <a:t>bagātinātājiem</a:t>
            </a:r>
            <a:r>
              <a:rPr lang="pl-PL" sz="1200" b="1" dirty="0"/>
              <a:t>?</a:t>
            </a:r>
          </a:p>
          <a:p>
            <a:r>
              <a:rPr lang="pl-PL" sz="1200" dirty="0" err="1"/>
              <a:t>Jā</a:t>
            </a:r>
            <a:r>
              <a:rPr lang="pl-PL" sz="1200" dirty="0"/>
              <a:t>, </a:t>
            </a:r>
            <a:r>
              <a:rPr lang="pl-PL" sz="1200" dirty="0" err="1"/>
              <a:t>taču</a:t>
            </a:r>
            <a:r>
              <a:rPr lang="pl-PL" sz="1200" dirty="0"/>
              <a:t> </a:t>
            </a:r>
            <a:r>
              <a:rPr lang="pl-PL" sz="1200" dirty="0" err="1"/>
              <a:t>vienmēr</a:t>
            </a:r>
            <a:r>
              <a:rPr lang="pl-PL" sz="1200" dirty="0"/>
              <a:t> </a:t>
            </a:r>
            <a:r>
              <a:rPr lang="pl-PL" sz="1200" dirty="0" err="1"/>
              <a:t>jāievēro</a:t>
            </a:r>
            <a:r>
              <a:rPr lang="pl-PL" sz="1200" dirty="0"/>
              <a:t> </a:t>
            </a:r>
            <a:r>
              <a:rPr lang="pl-PL" sz="1200" dirty="0" err="1"/>
              <a:t>katra</a:t>
            </a:r>
            <a:r>
              <a:rPr lang="pl-PL" sz="1200" dirty="0"/>
              <a:t> </a:t>
            </a:r>
            <a:r>
              <a:rPr lang="pl-PL" sz="1200" dirty="0" err="1"/>
              <a:t>produkta</a:t>
            </a:r>
            <a:r>
              <a:rPr lang="pl-PL" sz="1200" dirty="0"/>
              <a:t> </a:t>
            </a:r>
            <a:r>
              <a:rPr lang="pl-PL" sz="1200" dirty="0" err="1"/>
              <a:t>ieteicamās</a:t>
            </a:r>
            <a:r>
              <a:rPr lang="pl-PL" sz="1200" dirty="0"/>
              <a:t> </a:t>
            </a:r>
            <a:r>
              <a:rPr lang="pl-PL" sz="1200" dirty="0" err="1"/>
              <a:t>dienas</a:t>
            </a:r>
            <a:r>
              <a:rPr lang="pl-PL" sz="1200" dirty="0"/>
              <a:t> </a:t>
            </a:r>
            <a:r>
              <a:rPr lang="pl-PL" sz="1200" dirty="0" err="1"/>
              <a:t>devas</a:t>
            </a:r>
            <a:r>
              <a:rPr lang="pl-PL" sz="1200" dirty="0"/>
              <a:t> </a:t>
            </a:r>
            <a:r>
              <a:rPr lang="pl-PL" sz="1200" dirty="0" err="1"/>
              <a:t>un</a:t>
            </a:r>
            <a:r>
              <a:rPr lang="pl-PL" sz="1200" dirty="0"/>
              <a:t> </a:t>
            </a:r>
            <a:r>
              <a:rPr lang="pl-PL" sz="1200" dirty="0" err="1"/>
              <a:t>jāpievērš</a:t>
            </a:r>
            <a:r>
              <a:rPr lang="pl-PL" sz="1200" dirty="0"/>
              <a:t> </a:t>
            </a:r>
            <a:r>
              <a:rPr lang="pl-PL" sz="1200" dirty="0" err="1"/>
              <a:t>uzmanība</a:t>
            </a:r>
            <a:r>
              <a:rPr lang="pl-PL" sz="1200" dirty="0"/>
              <a:t> </a:t>
            </a:r>
            <a:r>
              <a:rPr lang="pl-PL" sz="1200" dirty="0" err="1"/>
              <a:t>kopējam</a:t>
            </a:r>
            <a:r>
              <a:rPr lang="pl-PL" sz="1200" dirty="0"/>
              <a:t> </a:t>
            </a:r>
            <a:r>
              <a:rPr lang="pl-PL" sz="1200" dirty="0" err="1"/>
              <a:t>uzņemto</a:t>
            </a:r>
            <a:r>
              <a:rPr lang="pl-PL" sz="1200" dirty="0"/>
              <a:t> </a:t>
            </a:r>
            <a:r>
              <a:rPr lang="pl-PL" sz="1200" dirty="0" err="1"/>
              <a:t>vitamīnu</a:t>
            </a:r>
            <a:r>
              <a:rPr lang="pl-PL" sz="1200" dirty="0"/>
              <a:t> </a:t>
            </a:r>
            <a:r>
              <a:rPr lang="pl-PL" sz="1200" dirty="0" err="1"/>
              <a:t>un</a:t>
            </a:r>
            <a:r>
              <a:rPr lang="pl-PL" sz="1200" dirty="0"/>
              <a:t> </a:t>
            </a:r>
            <a:r>
              <a:rPr lang="pl-PL" sz="1200" dirty="0" err="1"/>
              <a:t>kofeīna</a:t>
            </a:r>
            <a:r>
              <a:rPr lang="pl-PL" sz="1200" dirty="0"/>
              <a:t> </a:t>
            </a:r>
            <a:r>
              <a:rPr lang="pl-PL" sz="1200" dirty="0" err="1"/>
              <a:t>daudzumam</a:t>
            </a:r>
            <a:r>
              <a:rPr lang="pl-PL" sz="1200" dirty="0"/>
              <a:t>.</a:t>
            </a:r>
          </a:p>
          <a:p>
            <a:r>
              <a:rPr lang="pl-PL" sz="1200" dirty="0"/>
              <a:t>Ja </a:t>
            </a:r>
            <a:r>
              <a:rPr lang="pl-PL" sz="1200" dirty="0" err="1"/>
              <a:t>rodas</a:t>
            </a:r>
            <a:r>
              <a:rPr lang="pl-PL" sz="1200" dirty="0"/>
              <a:t> </a:t>
            </a:r>
            <a:r>
              <a:rPr lang="pl-PL" sz="1200" dirty="0" err="1"/>
              <a:t>šaubas</a:t>
            </a:r>
            <a:r>
              <a:rPr lang="pl-PL" sz="1200" dirty="0"/>
              <a:t>, </a:t>
            </a:r>
            <a:r>
              <a:rPr lang="pl-PL" sz="1200" dirty="0" err="1"/>
              <a:t>ieteicams</a:t>
            </a:r>
            <a:r>
              <a:rPr lang="pl-PL" sz="1200" dirty="0"/>
              <a:t> </a:t>
            </a:r>
            <a:r>
              <a:rPr lang="pl-PL" sz="1200" dirty="0" err="1"/>
              <a:t>konsultēties</a:t>
            </a:r>
            <a:r>
              <a:rPr lang="pl-PL" sz="1200" dirty="0"/>
              <a:t> ar </a:t>
            </a:r>
            <a:r>
              <a:rPr lang="pl-PL" sz="1200" dirty="0" err="1"/>
              <a:t>speciālistu</a:t>
            </a:r>
            <a:r>
              <a:rPr lang="pl-PL" sz="1200" dirty="0"/>
              <a:t> par </a:t>
            </a:r>
            <a:r>
              <a:rPr lang="pl-PL" sz="1200" dirty="0" err="1"/>
              <a:t>uztura</a:t>
            </a:r>
            <a:r>
              <a:rPr lang="pl-PL" sz="1200" dirty="0"/>
              <a:t> </a:t>
            </a:r>
            <a:r>
              <a:rPr lang="pl-PL" sz="1200" dirty="0" err="1"/>
              <a:t>bagātinātāju</a:t>
            </a:r>
            <a:r>
              <a:rPr lang="pl-PL" sz="1200" dirty="0"/>
              <a:t> </a:t>
            </a:r>
            <a:r>
              <a:rPr lang="pl-PL" sz="1200" dirty="0" err="1"/>
              <a:t>lietošanu</a:t>
            </a:r>
            <a:r>
              <a:rPr lang="pl-PL" sz="1200" dirty="0"/>
              <a:t>.</a:t>
            </a:r>
          </a:p>
          <a:p>
            <a:r>
              <a:rPr lang="pl-PL" sz="1200" b="1" dirty="0" err="1"/>
              <a:t>Vai</a:t>
            </a:r>
            <a:r>
              <a:rPr lang="pl-PL" sz="1200" b="1" dirty="0"/>
              <a:t> es </a:t>
            </a:r>
            <a:r>
              <a:rPr lang="pl-PL" sz="1200" b="1" dirty="0" err="1"/>
              <a:t>varu</a:t>
            </a:r>
            <a:r>
              <a:rPr lang="pl-PL" sz="1200" b="1" dirty="0"/>
              <a:t> </a:t>
            </a:r>
            <a:r>
              <a:rPr lang="pl-PL" sz="1200" b="1" dirty="0" err="1"/>
              <a:t>pagatavot</a:t>
            </a:r>
            <a:r>
              <a:rPr lang="pl-PL" sz="1200" b="1" dirty="0"/>
              <a:t> FLOW </a:t>
            </a:r>
            <a:r>
              <a:rPr lang="pl-PL" sz="1200" b="1" dirty="0" err="1"/>
              <a:t>iepriekš</a:t>
            </a:r>
            <a:r>
              <a:rPr lang="pl-PL" sz="1200" b="1" dirty="0"/>
              <a:t>?</a:t>
            </a:r>
          </a:p>
          <a:p>
            <a:r>
              <a:rPr lang="pl-PL" sz="1200" dirty="0" err="1"/>
              <a:t>Jā</a:t>
            </a:r>
            <a:r>
              <a:rPr lang="pl-PL" sz="1200" dirty="0"/>
              <a:t>. </a:t>
            </a:r>
            <a:r>
              <a:rPr lang="pl-PL" sz="1200" dirty="0" err="1"/>
              <a:t>Vislabāk</a:t>
            </a:r>
            <a:r>
              <a:rPr lang="pl-PL" sz="1200" dirty="0"/>
              <a:t> to </a:t>
            </a:r>
            <a:r>
              <a:rPr lang="pl-PL" sz="1200" dirty="0" err="1"/>
              <a:t>pagatavot</a:t>
            </a:r>
            <a:r>
              <a:rPr lang="pl-PL" sz="1200" dirty="0"/>
              <a:t> no </a:t>
            </a:r>
            <a:r>
              <a:rPr lang="pl-PL" sz="1200" dirty="0" err="1"/>
              <a:t>rīta</a:t>
            </a:r>
            <a:r>
              <a:rPr lang="pl-PL" sz="1200" dirty="0"/>
              <a:t> </a:t>
            </a:r>
            <a:r>
              <a:rPr lang="pl-PL" sz="1200" dirty="0" err="1"/>
              <a:t>un</a:t>
            </a:r>
            <a:r>
              <a:rPr lang="pl-PL" sz="1200" dirty="0"/>
              <a:t> </a:t>
            </a:r>
            <a:r>
              <a:rPr lang="pl-PL" sz="1200" dirty="0" err="1"/>
              <a:t>patērēt</a:t>
            </a:r>
            <a:r>
              <a:rPr lang="pl-PL" sz="1200" dirty="0"/>
              <a:t> </a:t>
            </a:r>
            <a:r>
              <a:rPr lang="pl-PL" sz="1200" dirty="0" err="1"/>
              <a:t>tajā</a:t>
            </a:r>
            <a:r>
              <a:rPr lang="pl-PL" sz="1200" dirty="0"/>
              <a:t> </a:t>
            </a:r>
            <a:r>
              <a:rPr lang="pl-PL" sz="1200" dirty="0" err="1"/>
              <a:t>pašā</a:t>
            </a:r>
            <a:r>
              <a:rPr lang="pl-PL" sz="1200" dirty="0"/>
              <a:t> </a:t>
            </a:r>
            <a:r>
              <a:rPr lang="pl-PL" sz="1200" dirty="0" err="1"/>
              <a:t>dienā</a:t>
            </a:r>
            <a:r>
              <a:rPr lang="pl-PL" sz="1200" dirty="0"/>
              <a:t>. </a:t>
            </a:r>
            <a:r>
              <a:rPr lang="pl-PL" sz="1200" dirty="0" err="1"/>
              <a:t>Pēc</a:t>
            </a:r>
            <a:r>
              <a:rPr lang="pl-PL" sz="1200" dirty="0"/>
              <a:t> </a:t>
            </a:r>
            <a:r>
              <a:rPr lang="pl-PL" sz="1200" dirty="0" err="1"/>
              <a:t>pagatavošanas</a:t>
            </a:r>
            <a:r>
              <a:rPr lang="pl-PL" sz="1200" dirty="0"/>
              <a:t> </a:t>
            </a:r>
            <a:r>
              <a:rPr lang="pl-PL" sz="1200" dirty="0" err="1"/>
              <a:t>glabāt</a:t>
            </a:r>
            <a:r>
              <a:rPr lang="pl-PL" sz="1200" dirty="0"/>
              <a:t> </a:t>
            </a:r>
            <a:r>
              <a:rPr lang="pl-PL" sz="1200" dirty="0" err="1"/>
              <a:t>vēsā</a:t>
            </a:r>
            <a:r>
              <a:rPr lang="pl-PL" sz="1200" dirty="0"/>
              <a:t> </a:t>
            </a:r>
            <a:r>
              <a:rPr lang="pl-PL" sz="1200" dirty="0" err="1"/>
              <a:t>vietā</a:t>
            </a:r>
            <a:r>
              <a:rPr lang="pl-PL" sz="1200" dirty="0"/>
              <a:t>.</a:t>
            </a:r>
          </a:p>
          <a:p>
            <a:r>
              <a:rPr lang="pl-PL" sz="1200" b="1" dirty="0" err="1"/>
              <a:t>Kāpēc</a:t>
            </a:r>
            <a:r>
              <a:rPr lang="pl-PL" sz="1200" b="1" dirty="0"/>
              <a:t> FLOW </a:t>
            </a:r>
            <a:r>
              <a:rPr lang="pl-PL" sz="1200" b="1" dirty="0" err="1"/>
              <a:t>garšo</a:t>
            </a:r>
            <a:r>
              <a:rPr lang="pl-PL" sz="1200" b="1" dirty="0"/>
              <a:t> tik </a:t>
            </a:r>
            <a:r>
              <a:rPr lang="pl-PL" sz="1200" b="1" dirty="0" err="1"/>
              <a:t>labi</a:t>
            </a:r>
            <a:r>
              <a:rPr lang="pl-PL" sz="1200" b="1" dirty="0"/>
              <a:t>?</a:t>
            </a:r>
          </a:p>
          <a:p>
            <a:r>
              <a:rPr lang="pl-PL" sz="1200" dirty="0" err="1"/>
              <a:t>Solstic</a:t>
            </a:r>
            <a:r>
              <a:rPr lang="pl-PL" sz="1200" dirty="0"/>
              <a:t> </a:t>
            </a:r>
            <a:r>
              <a:rPr lang="pl-PL" sz="1200" dirty="0" err="1"/>
              <a:t>augļu</a:t>
            </a:r>
            <a:r>
              <a:rPr lang="pl-PL" sz="1200" dirty="0"/>
              <a:t> </a:t>
            </a:r>
            <a:r>
              <a:rPr lang="pl-PL" sz="1200" dirty="0" err="1"/>
              <a:t>garšas</a:t>
            </a:r>
            <a:r>
              <a:rPr lang="pl-PL" sz="1200" dirty="0"/>
              <a:t> </a:t>
            </a:r>
            <a:r>
              <a:rPr lang="pl-PL" sz="1200" dirty="0" err="1"/>
              <a:t>un</a:t>
            </a:r>
            <a:r>
              <a:rPr lang="pl-PL" sz="1200" dirty="0"/>
              <a:t> Power </a:t>
            </a:r>
            <a:r>
              <a:rPr lang="pl-PL" sz="1200" dirty="0" err="1"/>
              <a:t>Beets</a:t>
            </a:r>
            <a:r>
              <a:rPr lang="pl-PL" sz="1200" dirty="0"/>
              <a:t> </a:t>
            </a:r>
            <a:r>
              <a:rPr lang="pl-PL" sz="1200" dirty="0" err="1"/>
              <a:t>kombinācija</a:t>
            </a:r>
            <a:r>
              <a:rPr lang="pl-PL" sz="1200" dirty="0"/>
              <a:t> rada </a:t>
            </a:r>
            <a:r>
              <a:rPr lang="pl-PL" sz="1200" dirty="0" err="1"/>
              <a:t>īpaši</a:t>
            </a:r>
            <a:r>
              <a:rPr lang="pl-PL" sz="1200" dirty="0"/>
              <a:t> </a:t>
            </a:r>
            <a:r>
              <a:rPr lang="pl-PL" sz="1200" dirty="0" err="1"/>
              <a:t>atsvaidzinošu</a:t>
            </a:r>
            <a:r>
              <a:rPr lang="pl-PL" sz="1200" dirty="0"/>
              <a:t> </a:t>
            </a:r>
            <a:r>
              <a:rPr lang="pl-PL" sz="1200" dirty="0" err="1"/>
              <a:t>dzērienu</a:t>
            </a:r>
            <a:r>
              <a:rPr lang="pl-PL" sz="1200" dirty="0"/>
              <a:t>.</a:t>
            </a:r>
          </a:p>
          <a:p>
            <a:r>
              <a:rPr lang="pl-PL" sz="1200" dirty="0" err="1"/>
              <a:t>Tieši</a:t>
            </a:r>
            <a:r>
              <a:rPr lang="pl-PL" sz="1200" dirty="0"/>
              <a:t> </a:t>
            </a:r>
            <a:r>
              <a:rPr lang="pl-PL" sz="1200" dirty="0" err="1"/>
              <a:t>garša</a:t>
            </a:r>
            <a:r>
              <a:rPr lang="pl-PL" sz="1200" dirty="0"/>
              <a:t> </a:t>
            </a:r>
            <a:r>
              <a:rPr lang="pl-PL" sz="1200" dirty="0" err="1"/>
              <a:t>ir</a:t>
            </a:r>
            <a:r>
              <a:rPr lang="pl-PL" sz="1200" dirty="0"/>
              <a:t> </a:t>
            </a:r>
            <a:r>
              <a:rPr lang="pl-PL" sz="1200" dirty="0" err="1"/>
              <a:t>viena</a:t>
            </a:r>
            <a:r>
              <a:rPr lang="pl-PL" sz="1200" dirty="0"/>
              <a:t> no </a:t>
            </a:r>
            <a:r>
              <a:rPr lang="pl-PL" sz="1200" dirty="0" err="1"/>
              <a:t>visbiežāk</a:t>
            </a:r>
            <a:r>
              <a:rPr lang="pl-PL" sz="1200" dirty="0"/>
              <a:t> </a:t>
            </a:r>
            <a:r>
              <a:rPr lang="pl-PL" sz="1200" dirty="0" err="1"/>
              <a:t>izceltajām</a:t>
            </a:r>
            <a:r>
              <a:rPr lang="pl-PL" sz="1200" dirty="0"/>
              <a:t> </a:t>
            </a:r>
            <a:r>
              <a:rPr lang="pl-PL" sz="1200" dirty="0" err="1"/>
              <a:t>priekšrocībām</a:t>
            </a:r>
            <a:r>
              <a:rPr lang="pl-PL" sz="1200" dirty="0"/>
              <a:t>, ko min </a:t>
            </a:r>
            <a:r>
              <a:rPr lang="pl-PL" sz="1200" dirty="0" err="1"/>
              <a:t>cilvēki</a:t>
            </a:r>
            <a:r>
              <a:rPr lang="pl-PL" sz="1200" dirty="0"/>
              <a:t>, </a:t>
            </a:r>
            <a:r>
              <a:rPr lang="pl-PL" sz="1200" dirty="0" err="1"/>
              <a:t>kuri</a:t>
            </a:r>
            <a:r>
              <a:rPr lang="pl-PL" sz="1200" dirty="0"/>
              <a:t> FLOW </a:t>
            </a:r>
            <a:r>
              <a:rPr lang="pl-PL" sz="1200" dirty="0" err="1"/>
              <a:t>izmēģina</a:t>
            </a:r>
            <a:r>
              <a:rPr lang="pl-PL" sz="1200" dirty="0"/>
              <a:t> </a:t>
            </a:r>
            <a:r>
              <a:rPr lang="pl-PL" sz="1200" dirty="0" err="1"/>
              <a:t>pirmo</a:t>
            </a:r>
            <a:r>
              <a:rPr lang="pl-PL" sz="1200" dirty="0"/>
              <a:t> </a:t>
            </a:r>
            <a:r>
              <a:rPr lang="pl-PL" sz="1200" dirty="0" err="1"/>
              <a:t>reizi</a:t>
            </a:r>
            <a:r>
              <a:rPr lang="pl-PL" sz="1200" dirty="0"/>
              <a:t>.</a:t>
            </a:r>
          </a:p>
          <a:p>
            <a:br>
              <a:rPr lang="pl-PL" sz="1200" dirty="0"/>
            </a:br>
            <a:endParaRPr lang="pl-PL" sz="1200" dirty="0"/>
          </a:p>
          <a:p>
            <a:endParaRPr lang="pl-PL" sz="1200" dirty="0"/>
          </a:p>
        </p:txBody>
      </p:sp>
    </p:spTree>
    <p:extLst>
      <p:ext uri="{BB962C8B-B14F-4D97-AF65-F5344CB8AC3E}">
        <p14:creationId xmlns:p14="http://schemas.microsoft.com/office/powerpoint/2010/main" val="39071589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1ABB-CDB9-03BF-2A3F-ED4066DB73AF}"/>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561658B-517D-FC5E-BE16-3B2F82A54772}"/>
              </a:ext>
            </a:extLst>
          </p:cNvPr>
          <p:cNvSpPr>
            <a:spLocks noGrp="1"/>
          </p:cNvSpPr>
          <p:nvPr>
            <p:ph type="body" idx="1"/>
          </p:nvPr>
        </p:nvSpPr>
        <p:spPr/>
        <p:txBody>
          <a:bodyPr>
            <a:normAutofit fontScale="92500" lnSpcReduction="20000"/>
          </a:bodyPr>
          <a:lstStyle/>
          <a:p>
            <a:r>
              <a:rPr lang="pl-PL" dirty="0" err="1"/>
              <a:t>Jo</a:t>
            </a:r>
            <a:r>
              <a:rPr lang="pl-PL" dirty="0"/>
              <a:t> </a:t>
            </a:r>
            <a:r>
              <a:rPr lang="pl-PL" dirty="0" err="1"/>
              <a:t>katrs</a:t>
            </a:r>
            <a:r>
              <a:rPr lang="pl-PL" dirty="0"/>
              <a:t> no </a:t>
            </a:r>
            <a:r>
              <a:rPr lang="pl-PL" dirty="0" err="1"/>
              <a:t>tiem</a:t>
            </a:r>
            <a:r>
              <a:rPr lang="pl-PL" dirty="0"/>
              <a:t> </a:t>
            </a:r>
            <a:r>
              <a:rPr lang="pl-PL" dirty="0" err="1"/>
              <a:t>darbojas</a:t>
            </a:r>
            <a:r>
              <a:rPr lang="pl-PL" dirty="0"/>
              <a:t> </a:t>
            </a:r>
            <a:r>
              <a:rPr lang="pl-PL" dirty="0" err="1"/>
              <a:t>citādi</a:t>
            </a:r>
            <a:r>
              <a:rPr lang="pl-PL" dirty="0"/>
              <a:t>.</a:t>
            </a:r>
          </a:p>
          <a:p>
            <a:r>
              <a:rPr lang="pl-PL" dirty="0"/>
              <a:t>🟠 </a:t>
            </a:r>
            <a:r>
              <a:rPr lang="pl-PL" dirty="0" err="1"/>
              <a:t>Solstic</a:t>
            </a:r>
            <a:r>
              <a:rPr lang="pl-PL" dirty="0"/>
              <a:t> Energy</a:t>
            </a:r>
          </a:p>
          <a:p>
            <a:r>
              <a:rPr lang="pl-PL" dirty="0"/>
              <a:t>✔ </a:t>
            </a:r>
            <a:r>
              <a:rPr lang="pl-PL" dirty="0" err="1"/>
              <a:t>dabīgi</a:t>
            </a:r>
            <a:r>
              <a:rPr lang="pl-PL" dirty="0"/>
              <a:t> </a:t>
            </a:r>
            <a:r>
              <a:rPr lang="pl-PL" dirty="0" err="1"/>
              <a:t>kofeīna</a:t>
            </a:r>
            <a:r>
              <a:rPr lang="pl-PL" dirty="0"/>
              <a:t> </a:t>
            </a:r>
            <a:r>
              <a:rPr lang="pl-PL" dirty="0" err="1"/>
              <a:t>avoti</a:t>
            </a:r>
            <a:endParaRPr lang="pl-PL" dirty="0"/>
          </a:p>
          <a:p>
            <a:r>
              <a:rPr lang="pl-PL" dirty="0"/>
              <a:t>✔ </a:t>
            </a:r>
            <a:r>
              <a:rPr lang="pl-PL" dirty="0" err="1"/>
              <a:t>augu</a:t>
            </a:r>
            <a:r>
              <a:rPr lang="pl-PL" dirty="0"/>
              <a:t> </a:t>
            </a:r>
            <a:r>
              <a:rPr lang="pl-PL" dirty="0" err="1"/>
              <a:t>ekstrakti</a:t>
            </a:r>
            <a:endParaRPr lang="pl-PL" dirty="0"/>
          </a:p>
          <a:p>
            <a:r>
              <a:rPr lang="pl-PL" dirty="0"/>
              <a:t>✔ B </a:t>
            </a:r>
            <a:r>
              <a:rPr lang="pl-PL" dirty="0" err="1"/>
              <a:t>grupas</a:t>
            </a:r>
            <a:r>
              <a:rPr lang="pl-PL" dirty="0"/>
              <a:t> </a:t>
            </a:r>
            <a:r>
              <a:rPr lang="pl-PL" dirty="0" err="1"/>
              <a:t>vitamīni</a:t>
            </a:r>
            <a:endParaRPr lang="pl-PL" dirty="0"/>
          </a:p>
          <a:p>
            <a:r>
              <a:rPr lang="pl-PL" dirty="0"/>
              <a:t>✔ </a:t>
            </a:r>
            <a:r>
              <a:rPr lang="pl-PL" dirty="0" err="1"/>
              <a:t>lieliska</a:t>
            </a:r>
            <a:r>
              <a:rPr lang="pl-PL" dirty="0"/>
              <a:t> </a:t>
            </a:r>
            <a:r>
              <a:rPr lang="pl-PL" dirty="0" err="1"/>
              <a:t>garša</a:t>
            </a:r>
            <a:endParaRPr lang="pl-PL" dirty="0"/>
          </a:p>
          <a:p>
            <a:br>
              <a:rPr lang="pl-PL" dirty="0"/>
            </a:br>
            <a:endParaRPr lang="pl-PL" dirty="0"/>
          </a:p>
          <a:p>
            <a:r>
              <a:rPr lang="pl-PL" dirty="0"/>
              <a:t>🟣 Power </a:t>
            </a:r>
            <a:r>
              <a:rPr lang="pl-PL" dirty="0" err="1"/>
              <a:t>Beets</a:t>
            </a:r>
            <a:endParaRPr lang="pl-PL" dirty="0"/>
          </a:p>
          <a:p>
            <a:r>
              <a:rPr lang="pl-PL" dirty="0"/>
              <a:t>✔ </a:t>
            </a:r>
            <a:r>
              <a:rPr lang="pl-PL" dirty="0" err="1"/>
              <a:t>sarkanā</a:t>
            </a:r>
            <a:r>
              <a:rPr lang="pl-PL" dirty="0"/>
              <a:t> </a:t>
            </a:r>
            <a:r>
              <a:rPr lang="pl-PL" dirty="0" err="1"/>
              <a:t>biete</a:t>
            </a:r>
            <a:endParaRPr lang="pl-PL" dirty="0"/>
          </a:p>
          <a:p>
            <a:r>
              <a:rPr lang="pl-PL" dirty="0"/>
              <a:t>✔ </a:t>
            </a:r>
            <a:r>
              <a:rPr lang="pl-PL" dirty="0" err="1"/>
              <a:t>granātābolu</a:t>
            </a:r>
            <a:r>
              <a:rPr lang="pl-PL" dirty="0"/>
              <a:t> </a:t>
            </a:r>
            <a:r>
              <a:rPr lang="pl-PL" dirty="0" err="1"/>
              <a:t>koncentrāts</a:t>
            </a:r>
            <a:endParaRPr lang="pl-PL" dirty="0"/>
          </a:p>
          <a:p>
            <a:r>
              <a:rPr lang="pl-PL" dirty="0"/>
              <a:t>✔ </a:t>
            </a:r>
            <a:r>
              <a:rPr lang="pl-PL" dirty="0" err="1"/>
              <a:t>augu</a:t>
            </a:r>
            <a:r>
              <a:rPr lang="pl-PL" dirty="0"/>
              <a:t> </a:t>
            </a:r>
            <a:r>
              <a:rPr lang="pl-PL" dirty="0" err="1"/>
              <a:t>ekstrakti</a:t>
            </a:r>
            <a:endParaRPr lang="pl-PL" dirty="0"/>
          </a:p>
          <a:p>
            <a:r>
              <a:rPr lang="pl-PL" dirty="0"/>
              <a:t>✔ </a:t>
            </a:r>
            <a:r>
              <a:rPr lang="pl-PL" dirty="0" err="1"/>
              <a:t>vitamīni</a:t>
            </a:r>
            <a:r>
              <a:rPr lang="pl-PL" dirty="0"/>
              <a:t> </a:t>
            </a:r>
            <a:r>
              <a:rPr lang="pl-PL" dirty="0" err="1"/>
              <a:t>un</a:t>
            </a:r>
            <a:r>
              <a:rPr lang="pl-PL" dirty="0"/>
              <a:t> </a:t>
            </a:r>
            <a:r>
              <a:rPr lang="pl-PL" dirty="0" err="1"/>
              <a:t>minerālvielas</a:t>
            </a:r>
            <a:endParaRPr lang="pl-PL" dirty="0"/>
          </a:p>
          <a:p>
            <a:endParaRPr lang="pl-PL" dirty="0"/>
          </a:p>
        </p:txBody>
      </p:sp>
      <p:sp>
        <p:nvSpPr>
          <p:cNvPr id="7" name="Tytuł 6">
            <a:extLst>
              <a:ext uri="{FF2B5EF4-FFF2-40B4-BE49-F238E27FC236}">
                <a16:creationId xmlns:a16="http://schemas.microsoft.com/office/drawing/2014/main" id="{967CCE20-83DB-A0C1-E152-93DA6892BE0E}"/>
              </a:ext>
            </a:extLst>
          </p:cNvPr>
          <p:cNvSpPr>
            <a:spLocks noGrp="1"/>
          </p:cNvSpPr>
          <p:nvPr>
            <p:ph type="title"/>
          </p:nvPr>
        </p:nvSpPr>
        <p:spPr/>
        <p:txBody>
          <a:bodyPr>
            <a:normAutofit/>
          </a:bodyPr>
          <a:lstStyle/>
          <a:p>
            <a:r>
              <a:rPr lang="pl-PL" b="1" dirty="0" err="1"/>
              <a:t>Kāpēc</a:t>
            </a:r>
            <a:r>
              <a:rPr lang="pl-PL" b="1" dirty="0"/>
              <a:t> </a:t>
            </a:r>
            <a:r>
              <a:rPr lang="pl-PL" b="1" dirty="0" err="1"/>
              <a:t>tieši</a:t>
            </a:r>
            <a:r>
              <a:rPr lang="pl-PL" b="1" dirty="0"/>
              <a:t> </a:t>
            </a:r>
            <a:r>
              <a:rPr lang="pl-PL" b="1" dirty="0" err="1"/>
              <a:t>šie</a:t>
            </a:r>
            <a:r>
              <a:rPr lang="pl-PL" b="1" dirty="0"/>
              <a:t> </a:t>
            </a:r>
            <a:r>
              <a:rPr lang="pl-PL" b="1" dirty="0" err="1"/>
              <a:t>divi</a:t>
            </a:r>
            <a:r>
              <a:rPr lang="pl-PL" b="1" dirty="0"/>
              <a:t> </a:t>
            </a:r>
            <a:r>
              <a:rPr lang="pl-PL" b="1" dirty="0" err="1"/>
              <a:t>produkti</a:t>
            </a:r>
            <a:r>
              <a:rPr lang="pl-PL" b="1" dirty="0"/>
              <a:t>?</a:t>
            </a:r>
          </a:p>
        </p:txBody>
      </p:sp>
      <p:pic>
        <p:nvPicPr>
          <p:cNvPr id="4" name="Obraz 3" descr="NATURES 6 SUNSHINE POWER BEETS SUPERFOOD PERFORMANCE BOOSTER&#10;&#10;Zawartość wygenerowana przez AI może być niepoprawna.">
            <a:extLst>
              <a:ext uri="{FF2B5EF4-FFF2-40B4-BE49-F238E27FC236}">
                <a16:creationId xmlns:a16="http://schemas.microsoft.com/office/drawing/2014/main" id="{3BF83A66-AAEC-E639-6BEA-E6ED90938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729" y="3711631"/>
            <a:ext cx="2867891" cy="2867891"/>
          </a:xfrm>
          <a:prstGeom prst="rect">
            <a:avLst/>
          </a:prstGeom>
        </p:spPr>
      </p:pic>
      <p:pic>
        <p:nvPicPr>
          <p:cNvPr id="6" name="Obraz 5"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55F6634-59CF-076D-4E8D-F16980BF7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706" y="1702722"/>
            <a:ext cx="2424545" cy="2424545"/>
          </a:xfrm>
          <a:prstGeom prst="rect">
            <a:avLst/>
          </a:prstGeom>
        </p:spPr>
      </p:pic>
    </p:spTree>
    <p:extLst>
      <p:ext uri="{BB962C8B-B14F-4D97-AF65-F5344CB8AC3E}">
        <p14:creationId xmlns:p14="http://schemas.microsoft.com/office/powerpoint/2010/main" val="4051468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157CE-B34A-372C-86A6-233342CB01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90CF41FE-6232-59BD-1F0E-EC503A93087C}"/>
              </a:ext>
            </a:extLst>
          </p:cNvPr>
          <p:cNvSpPr>
            <a:spLocks noGrp="1"/>
          </p:cNvSpPr>
          <p:nvPr>
            <p:ph type="body" idx="1"/>
          </p:nvPr>
        </p:nvSpPr>
        <p:spPr/>
        <p:txBody>
          <a:bodyPr>
            <a:normAutofit/>
          </a:bodyPr>
          <a:lstStyle/>
          <a:p>
            <a:r>
              <a:rPr lang="lv-LV" dirty="0"/>
              <a:t>Te nav runa par lielāku ātrumu.</a:t>
            </a:r>
          </a:p>
          <a:p>
            <a:r>
              <a:rPr lang="lv-LV" dirty="0"/>
              <a:t>Runa ir par:</a:t>
            </a:r>
          </a:p>
          <a:p>
            <a:r>
              <a:rPr lang="lv-LV" dirty="0"/>
              <a:t>🌿 dienas sākšanu ar enerģiju</a:t>
            </a:r>
          </a:p>
          <a:p>
            <a:r>
              <a:rPr lang="lv-LV" dirty="0"/>
              <a:t>🌿 aktivitāti</a:t>
            </a:r>
          </a:p>
          <a:p>
            <a:r>
              <a:rPr lang="lv-LV" dirty="0"/>
              <a:t>🌿 labu pašsajūtu</a:t>
            </a:r>
          </a:p>
          <a:p>
            <a:r>
              <a:rPr lang="lv-LV" dirty="0"/>
              <a:t>🌿 ķermeņa atbalstīšanu ikdienā</a:t>
            </a:r>
          </a:p>
          <a:p>
            <a:r>
              <a:rPr lang="lv-LV" dirty="0"/>
              <a:t>Tieši par to arī ir FLOW.</a:t>
            </a:r>
            <a:endParaRPr lang="pl-PL" dirty="0"/>
          </a:p>
        </p:txBody>
      </p:sp>
      <p:sp>
        <p:nvSpPr>
          <p:cNvPr id="7" name="Tytuł 6">
            <a:extLst>
              <a:ext uri="{FF2B5EF4-FFF2-40B4-BE49-F238E27FC236}">
                <a16:creationId xmlns:a16="http://schemas.microsoft.com/office/drawing/2014/main" id="{CD39992C-7A96-9F4C-3FD1-CEF866196195}"/>
              </a:ext>
            </a:extLst>
          </p:cNvPr>
          <p:cNvSpPr>
            <a:spLocks noGrp="1"/>
          </p:cNvSpPr>
          <p:nvPr>
            <p:ph type="title"/>
          </p:nvPr>
        </p:nvSpPr>
        <p:spPr/>
        <p:txBody>
          <a:bodyPr>
            <a:normAutofit/>
          </a:bodyPr>
          <a:lstStyle/>
          <a:p>
            <a:r>
              <a:rPr lang="pl-PL" dirty="0" err="1"/>
              <a:t>Kopā</a:t>
            </a:r>
            <a:r>
              <a:rPr lang="pl-PL" dirty="0"/>
              <a:t> </a:t>
            </a:r>
            <a:r>
              <a:rPr lang="pl-PL" dirty="0" err="1"/>
              <a:t>tie</a:t>
            </a:r>
            <a:r>
              <a:rPr lang="pl-PL" dirty="0"/>
              <a:t> rada </a:t>
            </a:r>
            <a:r>
              <a:rPr lang="pl-PL" dirty="0" err="1"/>
              <a:t>plūsmu</a:t>
            </a:r>
            <a:r>
              <a:rPr lang="pl-PL" dirty="0"/>
              <a:t>.</a:t>
            </a:r>
            <a:endParaRPr lang="pl-PL" b="1" dirty="0"/>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758FF076-696B-7E71-DCC1-D91961E79B10}"/>
              </a:ext>
            </a:extLst>
          </p:cNvPr>
          <p:cNvPicPr>
            <a:picLocks noChangeAspect="1"/>
          </p:cNvPicPr>
          <p:nvPr/>
        </p:nvPicPr>
        <p:blipFill>
          <a:blip r:embed="rId2">
            <a:extLst>
              <a:ext uri="{28A0092B-C50C-407E-A947-70E740481C1C}">
                <a14:useLocalDpi xmlns:a14="http://schemas.microsoft.com/office/drawing/2010/main" val="0"/>
              </a:ext>
            </a:extLst>
          </a:blip>
          <a:srcRect t="15008" b="15869"/>
          <a:stretch>
            <a:fillRect/>
          </a:stretch>
        </p:blipFill>
        <p:spPr>
          <a:xfrm>
            <a:off x="7689272" y="3325090"/>
            <a:ext cx="3902444" cy="2697481"/>
          </a:xfrm>
          <a:prstGeom prst="rect">
            <a:avLst/>
          </a:prstGeom>
        </p:spPr>
      </p:pic>
    </p:spTree>
    <p:extLst>
      <p:ext uri="{BB962C8B-B14F-4D97-AF65-F5344CB8AC3E}">
        <p14:creationId xmlns:p14="http://schemas.microsoft.com/office/powerpoint/2010/main" val="33569325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527A-7AE6-59F9-3E47-89B7F76FFCEE}"/>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8C7E9B8-CFDF-F424-C303-9D509EF43AAF}"/>
              </a:ext>
            </a:extLst>
          </p:cNvPr>
          <p:cNvSpPr>
            <a:spLocks noGrp="1"/>
          </p:cNvSpPr>
          <p:nvPr>
            <p:ph type="body" idx="1"/>
          </p:nvPr>
        </p:nvSpPr>
        <p:spPr/>
        <p:txBody>
          <a:bodyPr>
            <a:normAutofit lnSpcReduction="10000"/>
          </a:bodyPr>
          <a:lstStyle/>
          <a:p>
            <a:r>
              <a:rPr lang="pl-PL" dirty="0" err="1"/>
              <a:t>Jo</a:t>
            </a:r>
            <a:r>
              <a:rPr lang="pl-PL" dirty="0"/>
              <a:t> </a:t>
            </a:r>
            <a:r>
              <a:rPr lang="pl-PL" dirty="0" err="1"/>
              <a:t>katrs</a:t>
            </a:r>
            <a:r>
              <a:rPr lang="pl-PL" dirty="0"/>
              <a:t> no </a:t>
            </a:r>
            <a:r>
              <a:rPr lang="pl-PL" dirty="0" err="1"/>
              <a:t>mums</a:t>
            </a:r>
            <a:r>
              <a:rPr lang="pl-PL" dirty="0"/>
              <a:t> </a:t>
            </a:r>
            <a:r>
              <a:rPr lang="pl-PL" dirty="0" err="1"/>
              <a:t>pazīst</a:t>
            </a:r>
            <a:r>
              <a:rPr lang="pl-PL" dirty="0"/>
              <a:t> </a:t>
            </a:r>
            <a:r>
              <a:rPr lang="pl-PL" dirty="0" err="1"/>
              <a:t>šo</a:t>
            </a:r>
            <a:r>
              <a:rPr lang="pl-PL" dirty="0"/>
              <a:t> </a:t>
            </a:r>
            <a:r>
              <a:rPr lang="pl-PL" dirty="0" err="1"/>
              <a:t>brīdi</a:t>
            </a:r>
            <a:r>
              <a:rPr lang="pl-PL" dirty="0"/>
              <a:t>...</a:t>
            </a:r>
          </a:p>
          <a:p>
            <a:pPr marL="342900" indent="-342900">
              <a:buFont typeface="Arial" panose="020B0604020202020204" pitchFamily="34" charset="0"/>
              <a:buChar char="•"/>
            </a:pPr>
            <a:r>
              <a:rPr lang="pl-PL" dirty="0" err="1"/>
              <a:t>Kad</a:t>
            </a:r>
            <a:r>
              <a:rPr lang="pl-PL" dirty="0"/>
              <a:t> </a:t>
            </a:r>
            <a:r>
              <a:rPr lang="pl-PL" dirty="0" err="1"/>
              <a:t>viss</a:t>
            </a:r>
            <a:r>
              <a:rPr lang="pl-PL" dirty="0"/>
              <a:t> </a:t>
            </a:r>
            <a:r>
              <a:rPr lang="pl-PL" dirty="0" err="1"/>
              <a:t>norit</a:t>
            </a:r>
            <a:r>
              <a:rPr lang="pl-PL" dirty="0"/>
              <a:t> </a:t>
            </a:r>
            <a:r>
              <a:rPr lang="pl-PL" dirty="0" err="1"/>
              <a:t>tieši</a:t>
            </a:r>
            <a:r>
              <a:rPr lang="pl-PL" dirty="0"/>
              <a:t> </a:t>
            </a:r>
            <a:r>
              <a:rPr lang="pl-PL" dirty="0" err="1"/>
              <a:t>tā</a:t>
            </a:r>
            <a:r>
              <a:rPr lang="pl-PL" dirty="0"/>
              <a:t>, </a:t>
            </a:r>
            <a:r>
              <a:rPr lang="pl-PL" dirty="0" err="1"/>
              <a:t>kā</a:t>
            </a:r>
            <a:r>
              <a:rPr lang="pl-PL" dirty="0"/>
              <a:t> tam </a:t>
            </a:r>
            <a:r>
              <a:rPr lang="pl-PL" dirty="0" err="1"/>
              <a:t>jābūt</a:t>
            </a:r>
            <a:r>
              <a:rPr lang="pl-PL" dirty="0"/>
              <a:t>.</a:t>
            </a:r>
          </a:p>
          <a:p>
            <a:pPr marL="342900" indent="-342900">
              <a:buFont typeface="Arial" panose="020B0604020202020204" pitchFamily="34" charset="0"/>
              <a:buChar char="•"/>
            </a:pPr>
            <a:r>
              <a:rPr lang="pl-PL" dirty="0" err="1"/>
              <a:t>Tev</a:t>
            </a:r>
            <a:r>
              <a:rPr lang="pl-PL" dirty="0"/>
              <a:t> </a:t>
            </a:r>
            <a:r>
              <a:rPr lang="pl-PL" dirty="0" err="1"/>
              <a:t>ir</a:t>
            </a:r>
            <a:r>
              <a:rPr lang="pl-PL" dirty="0"/>
              <a:t> </a:t>
            </a:r>
            <a:r>
              <a:rPr lang="pl-PL" dirty="0" err="1"/>
              <a:t>enerģija</a:t>
            </a:r>
            <a:r>
              <a:rPr lang="pl-PL" dirty="0"/>
              <a:t>.</a:t>
            </a:r>
          </a:p>
          <a:p>
            <a:pPr marL="342900" indent="-342900">
              <a:buFont typeface="Arial" panose="020B0604020202020204" pitchFamily="34" charset="0"/>
              <a:buChar char="•"/>
            </a:pPr>
            <a:r>
              <a:rPr lang="pl-PL" dirty="0" err="1"/>
              <a:t>Tev</a:t>
            </a:r>
            <a:r>
              <a:rPr lang="pl-PL" dirty="0"/>
              <a:t> </a:t>
            </a:r>
            <a:r>
              <a:rPr lang="pl-PL" dirty="0" err="1"/>
              <a:t>ir</a:t>
            </a:r>
            <a:r>
              <a:rPr lang="pl-PL" dirty="0"/>
              <a:t> </a:t>
            </a:r>
            <a:r>
              <a:rPr lang="pl-PL" dirty="0" err="1"/>
              <a:t>motivācija</a:t>
            </a:r>
            <a:r>
              <a:rPr lang="pl-PL" dirty="0"/>
              <a:t>.</a:t>
            </a:r>
          </a:p>
          <a:p>
            <a:pPr marL="342900" indent="-342900">
              <a:buFont typeface="Arial" panose="020B0604020202020204" pitchFamily="34" charset="0"/>
              <a:buChar char="•"/>
            </a:pPr>
            <a:r>
              <a:rPr lang="pl-PL" dirty="0" err="1"/>
              <a:t>Tev</a:t>
            </a:r>
            <a:r>
              <a:rPr lang="pl-PL" dirty="0"/>
              <a:t> </a:t>
            </a:r>
            <a:r>
              <a:rPr lang="pl-PL" dirty="0" err="1"/>
              <a:t>ir</a:t>
            </a:r>
            <a:r>
              <a:rPr lang="pl-PL" dirty="0"/>
              <a:t> </a:t>
            </a:r>
            <a:r>
              <a:rPr lang="pl-PL" dirty="0" err="1"/>
              <a:t>koncentrēšanās</a:t>
            </a:r>
            <a:r>
              <a:rPr lang="pl-PL" dirty="0"/>
              <a:t> </a:t>
            </a:r>
            <a:r>
              <a:rPr lang="pl-PL" dirty="0" err="1"/>
              <a:t>spēja</a:t>
            </a:r>
            <a:r>
              <a:rPr lang="pl-PL" dirty="0"/>
              <a:t>.</a:t>
            </a:r>
          </a:p>
          <a:p>
            <a:pPr marL="342900" indent="-342900">
              <a:buFont typeface="Arial" panose="020B0604020202020204" pitchFamily="34" charset="0"/>
              <a:buChar char="•"/>
            </a:pPr>
            <a:r>
              <a:rPr lang="pl-PL" dirty="0" err="1"/>
              <a:t>Tev</a:t>
            </a:r>
            <a:r>
              <a:rPr lang="pl-PL" dirty="0"/>
              <a:t> </a:t>
            </a:r>
            <a:r>
              <a:rPr lang="pl-PL" dirty="0" err="1"/>
              <a:t>ir</a:t>
            </a:r>
            <a:r>
              <a:rPr lang="pl-PL" dirty="0"/>
              <a:t> </a:t>
            </a:r>
            <a:r>
              <a:rPr lang="pl-PL" dirty="0" err="1"/>
              <a:t>spēks</a:t>
            </a:r>
            <a:r>
              <a:rPr lang="pl-PL" dirty="0"/>
              <a:t> </a:t>
            </a:r>
            <a:r>
              <a:rPr lang="pl-PL" dirty="0" err="1"/>
              <a:t>rīkoties</a:t>
            </a:r>
            <a:r>
              <a:rPr lang="pl-PL" dirty="0"/>
              <a:t>.</a:t>
            </a:r>
          </a:p>
          <a:p>
            <a:r>
              <a:rPr lang="pl-PL" dirty="0" err="1"/>
              <a:t>Psihologi</a:t>
            </a:r>
            <a:r>
              <a:rPr lang="pl-PL" dirty="0"/>
              <a:t> </a:t>
            </a:r>
            <a:r>
              <a:rPr lang="pl-PL" dirty="0" err="1"/>
              <a:t>šo</a:t>
            </a:r>
            <a:r>
              <a:rPr lang="pl-PL" dirty="0"/>
              <a:t> </a:t>
            </a:r>
            <a:r>
              <a:rPr lang="pl-PL" dirty="0" err="1"/>
              <a:t>stāvokli</a:t>
            </a:r>
            <a:r>
              <a:rPr lang="pl-PL" dirty="0"/>
              <a:t> </a:t>
            </a:r>
            <a:r>
              <a:rPr lang="pl-PL" dirty="0" err="1"/>
              <a:t>sauc</a:t>
            </a:r>
            <a:r>
              <a:rPr lang="pl-PL" dirty="0"/>
              <a:t> par „</a:t>
            </a:r>
            <a:r>
              <a:rPr lang="pl-PL" dirty="0" err="1"/>
              <a:t>flow</a:t>
            </a:r>
            <a:r>
              <a:rPr lang="pl-PL" dirty="0"/>
              <a:t>” – </a:t>
            </a:r>
            <a:r>
              <a:rPr lang="pl-PL" dirty="0" err="1"/>
              <a:t>pilnīgas</a:t>
            </a:r>
            <a:r>
              <a:rPr lang="pl-PL" dirty="0"/>
              <a:t> </a:t>
            </a:r>
            <a:r>
              <a:rPr lang="pl-PL" dirty="0" err="1"/>
              <a:t>iesaistīšanās</a:t>
            </a:r>
            <a:r>
              <a:rPr lang="pl-PL" dirty="0"/>
              <a:t> </a:t>
            </a:r>
            <a:r>
              <a:rPr lang="pl-PL" dirty="0" err="1"/>
              <a:t>un</a:t>
            </a:r>
            <a:r>
              <a:rPr lang="pl-PL" dirty="0"/>
              <a:t> </a:t>
            </a:r>
            <a:r>
              <a:rPr lang="pl-PL" dirty="0" err="1"/>
              <a:t>rīcības</a:t>
            </a:r>
            <a:r>
              <a:rPr lang="pl-PL" dirty="0"/>
              <a:t> </a:t>
            </a:r>
            <a:r>
              <a:rPr lang="pl-PL" dirty="0" err="1"/>
              <a:t>plūstošuma</a:t>
            </a:r>
            <a:r>
              <a:rPr lang="pl-PL" dirty="0"/>
              <a:t> </a:t>
            </a:r>
            <a:r>
              <a:rPr lang="pl-PL" dirty="0" err="1"/>
              <a:t>stāvokli</a:t>
            </a:r>
            <a:r>
              <a:rPr lang="pl-PL" dirty="0"/>
              <a:t>.</a:t>
            </a:r>
          </a:p>
          <a:p>
            <a:r>
              <a:rPr lang="pl-PL" dirty="0" err="1"/>
              <a:t>Mūsu</a:t>
            </a:r>
            <a:r>
              <a:rPr lang="pl-PL" dirty="0"/>
              <a:t> FLOW </a:t>
            </a:r>
            <a:r>
              <a:rPr lang="pl-PL" dirty="0" err="1"/>
              <a:t>ir</a:t>
            </a:r>
            <a:r>
              <a:rPr lang="pl-PL" dirty="0"/>
              <a:t> </a:t>
            </a:r>
            <a:r>
              <a:rPr lang="pl-PL" dirty="0" err="1"/>
              <a:t>domāts</a:t>
            </a:r>
            <a:r>
              <a:rPr lang="pl-PL" dirty="0"/>
              <a:t>, </a:t>
            </a:r>
            <a:r>
              <a:rPr lang="pl-PL" dirty="0" err="1"/>
              <a:t>lai</a:t>
            </a:r>
            <a:r>
              <a:rPr lang="pl-PL" dirty="0"/>
              <a:t> </a:t>
            </a:r>
            <a:r>
              <a:rPr lang="pl-PL" dirty="0" err="1"/>
              <a:t>atgādinātu</a:t>
            </a:r>
            <a:r>
              <a:rPr lang="pl-PL" dirty="0"/>
              <a:t> par </a:t>
            </a:r>
            <a:r>
              <a:rPr lang="pl-PL" dirty="0" err="1"/>
              <a:t>ikdienas</a:t>
            </a:r>
            <a:r>
              <a:rPr lang="pl-PL" dirty="0"/>
              <a:t> </a:t>
            </a:r>
            <a:r>
              <a:rPr lang="pl-PL" dirty="0" err="1"/>
              <a:t>rituālu</a:t>
            </a:r>
            <a:r>
              <a:rPr lang="pl-PL" dirty="0"/>
              <a:t>, kas </a:t>
            </a:r>
            <a:r>
              <a:rPr lang="pl-PL" dirty="0" err="1"/>
              <a:t>palīdz</a:t>
            </a:r>
            <a:r>
              <a:rPr lang="pl-PL" dirty="0"/>
              <a:t> </a:t>
            </a:r>
            <a:r>
              <a:rPr lang="pl-PL" dirty="0" err="1"/>
              <a:t>sākt</a:t>
            </a:r>
            <a:r>
              <a:rPr lang="pl-PL" dirty="0"/>
              <a:t> </a:t>
            </a:r>
            <a:r>
              <a:rPr lang="pl-PL" dirty="0" err="1"/>
              <a:t>dienu</a:t>
            </a:r>
            <a:r>
              <a:rPr lang="pl-PL" dirty="0"/>
              <a:t> ar </a:t>
            </a:r>
            <a:r>
              <a:rPr lang="pl-PL" dirty="0" err="1"/>
              <a:t>labu</a:t>
            </a:r>
            <a:r>
              <a:rPr lang="pl-PL" dirty="0"/>
              <a:t> </a:t>
            </a:r>
            <a:r>
              <a:rPr lang="pl-PL" dirty="0" err="1"/>
              <a:t>enerģiju</a:t>
            </a:r>
            <a:r>
              <a:rPr lang="pl-PL" dirty="0"/>
              <a:t>.</a:t>
            </a:r>
          </a:p>
          <a:p>
            <a:br>
              <a:rPr lang="pl-PL" dirty="0"/>
            </a:br>
            <a:endParaRPr lang="pl-PL" dirty="0"/>
          </a:p>
        </p:txBody>
      </p:sp>
      <p:sp>
        <p:nvSpPr>
          <p:cNvPr id="7" name="Tytuł 6">
            <a:extLst>
              <a:ext uri="{FF2B5EF4-FFF2-40B4-BE49-F238E27FC236}">
                <a16:creationId xmlns:a16="http://schemas.microsoft.com/office/drawing/2014/main" id="{8AF418DE-0679-B5B8-01C5-3307AFC2C468}"/>
              </a:ext>
            </a:extLst>
          </p:cNvPr>
          <p:cNvSpPr>
            <a:spLocks noGrp="1"/>
          </p:cNvSpPr>
          <p:nvPr>
            <p:ph type="title"/>
          </p:nvPr>
        </p:nvSpPr>
        <p:spPr/>
        <p:txBody>
          <a:bodyPr>
            <a:normAutofit/>
          </a:bodyPr>
          <a:lstStyle/>
          <a:p>
            <a:r>
              <a:rPr lang="pl-PL" dirty="0" err="1"/>
              <a:t>Kāpēc</a:t>
            </a:r>
            <a:r>
              <a:rPr lang="pl-PL" dirty="0"/>
              <a:t> </a:t>
            </a:r>
            <a:r>
              <a:rPr lang="pl-PL" dirty="0" err="1"/>
              <a:t>mēs</a:t>
            </a:r>
            <a:r>
              <a:rPr lang="pl-PL" dirty="0"/>
              <a:t> to </a:t>
            </a:r>
            <a:r>
              <a:rPr lang="pl-PL" dirty="0" err="1"/>
              <a:t>nosaucām</a:t>
            </a:r>
            <a:r>
              <a:rPr lang="pl-PL" dirty="0"/>
              <a:t> par FLOW?</a:t>
            </a:r>
          </a:p>
        </p:txBody>
      </p:sp>
      <p:pic>
        <p:nvPicPr>
          <p:cNvPr id="4" name="Obraz 3" descr="The image features a stunning, flowing, vibrant pink-red abstract wave pattern with smooth, organic curves.&#10;&#10;Zawartość wygenerowana przez AI może być niepoprawna.">
            <a:extLst>
              <a:ext uri="{FF2B5EF4-FFF2-40B4-BE49-F238E27FC236}">
                <a16:creationId xmlns:a16="http://schemas.microsoft.com/office/drawing/2014/main" id="{0D750ACD-C04C-BAD2-EC23-37D0A946D9A5}"/>
              </a:ext>
            </a:extLst>
          </p:cNvPr>
          <p:cNvPicPr>
            <a:picLocks noChangeAspect="1"/>
          </p:cNvPicPr>
          <p:nvPr/>
        </p:nvPicPr>
        <p:blipFill>
          <a:blip r:embed="rId3"/>
          <a:stretch>
            <a:fillRect/>
          </a:stretch>
        </p:blipFill>
        <p:spPr>
          <a:xfrm>
            <a:off x="9198032" y="5303188"/>
            <a:ext cx="2993968" cy="1554812"/>
          </a:xfrm>
          <a:prstGeom prst="rect">
            <a:avLst/>
          </a:prstGeom>
        </p:spPr>
      </p:pic>
    </p:spTree>
    <p:extLst>
      <p:ext uri="{BB962C8B-B14F-4D97-AF65-F5344CB8AC3E}">
        <p14:creationId xmlns:p14="http://schemas.microsoft.com/office/powerpoint/2010/main" val="32911425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778A-03CF-7729-8823-C0D98195A8F4}"/>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1DB3A1C-BC6F-809D-4EC0-5E05E3148D4E}"/>
              </a:ext>
            </a:extLst>
          </p:cNvPr>
          <p:cNvSpPr>
            <a:spLocks noGrp="1"/>
          </p:cNvSpPr>
          <p:nvPr>
            <p:ph type="body" idx="1"/>
          </p:nvPr>
        </p:nvSpPr>
        <p:spPr>
          <a:xfrm>
            <a:off x="1270532" y="1307254"/>
            <a:ext cx="10424160" cy="5118483"/>
          </a:xfrm>
        </p:spPr>
        <p:txBody>
          <a:bodyPr>
            <a:normAutofit fontScale="92500" lnSpcReduction="20000"/>
          </a:bodyPr>
          <a:lstStyle/>
          <a:p>
            <a:r>
              <a:rPr lang="pl-PL" dirty="0"/>
              <a:t>FLOW </a:t>
            </a:r>
            <a:r>
              <a:rPr lang="pl-PL" dirty="0" err="1"/>
              <a:t>neaizstāj</a:t>
            </a:r>
            <a:r>
              <a:rPr lang="pl-PL" dirty="0"/>
              <a:t>:</a:t>
            </a:r>
          </a:p>
          <a:p>
            <a:r>
              <a:rPr lang="pl-PL" dirty="0"/>
              <a:t>❌ </a:t>
            </a:r>
            <a:r>
              <a:rPr lang="pl-PL" dirty="0" err="1"/>
              <a:t>miegu</a:t>
            </a:r>
            <a:endParaRPr lang="pl-PL" dirty="0"/>
          </a:p>
          <a:p>
            <a:r>
              <a:rPr lang="pl-PL" dirty="0"/>
              <a:t>❌ </a:t>
            </a:r>
            <a:r>
              <a:rPr lang="pl-PL" dirty="0" err="1"/>
              <a:t>fiziskās</a:t>
            </a:r>
            <a:r>
              <a:rPr lang="pl-PL" dirty="0"/>
              <a:t> </a:t>
            </a:r>
            <a:r>
              <a:rPr lang="pl-PL" dirty="0" err="1"/>
              <a:t>aktivitātes</a:t>
            </a:r>
            <a:endParaRPr lang="pl-PL" dirty="0"/>
          </a:p>
          <a:p>
            <a:r>
              <a:rPr lang="pl-PL" dirty="0"/>
              <a:t>❌ </a:t>
            </a:r>
            <a:r>
              <a:rPr lang="pl-PL" dirty="0" err="1"/>
              <a:t>veselīgu</a:t>
            </a:r>
            <a:r>
              <a:rPr lang="pl-PL" dirty="0"/>
              <a:t> </a:t>
            </a:r>
            <a:r>
              <a:rPr lang="pl-PL" dirty="0" err="1"/>
              <a:t>uzturu</a:t>
            </a:r>
            <a:endParaRPr lang="pl-PL" dirty="0"/>
          </a:p>
          <a:p>
            <a:br>
              <a:rPr lang="pl-PL" dirty="0"/>
            </a:br>
            <a:endParaRPr lang="pl-PL" dirty="0"/>
          </a:p>
          <a:p>
            <a:r>
              <a:rPr lang="pl-PL" dirty="0" err="1"/>
              <a:t>Tas</a:t>
            </a:r>
            <a:r>
              <a:rPr lang="pl-PL" dirty="0"/>
              <a:t> </a:t>
            </a:r>
            <a:r>
              <a:rPr lang="pl-PL" dirty="0" err="1"/>
              <a:t>ir</a:t>
            </a:r>
            <a:r>
              <a:rPr lang="pl-PL" dirty="0"/>
              <a:t> </a:t>
            </a:r>
            <a:r>
              <a:rPr lang="pl-PL" dirty="0" err="1"/>
              <a:t>daļa</a:t>
            </a:r>
            <a:r>
              <a:rPr lang="pl-PL" dirty="0"/>
              <a:t> no </a:t>
            </a:r>
            <a:r>
              <a:rPr lang="pl-PL" dirty="0" err="1"/>
              <a:t>ikdienas</a:t>
            </a:r>
            <a:r>
              <a:rPr lang="pl-PL" dirty="0"/>
              <a:t> </a:t>
            </a:r>
            <a:r>
              <a:rPr lang="pl-PL" dirty="0" err="1"/>
              <a:t>veselīgajiem</a:t>
            </a:r>
            <a:r>
              <a:rPr lang="pl-PL" dirty="0"/>
              <a:t> </a:t>
            </a:r>
            <a:r>
              <a:rPr lang="pl-PL" dirty="0" err="1"/>
              <a:t>ieradumiem</a:t>
            </a:r>
            <a:r>
              <a:rPr lang="pl-PL" dirty="0"/>
              <a:t>.</a:t>
            </a:r>
          </a:p>
          <a:p>
            <a:r>
              <a:rPr lang="pl-PL" dirty="0" err="1"/>
              <a:t>Tāpat</a:t>
            </a:r>
            <a:r>
              <a:rPr lang="pl-PL" dirty="0"/>
              <a:t> </a:t>
            </a:r>
            <a:r>
              <a:rPr lang="pl-PL" dirty="0" err="1"/>
              <a:t>kā</a:t>
            </a:r>
            <a:r>
              <a:rPr lang="pl-PL" dirty="0"/>
              <a:t>:</a:t>
            </a:r>
          </a:p>
          <a:p>
            <a:r>
              <a:rPr lang="pl-PL" dirty="0"/>
              <a:t>🥗 </a:t>
            </a:r>
            <a:r>
              <a:rPr lang="pl-PL" dirty="0" err="1"/>
              <a:t>labas</a:t>
            </a:r>
            <a:r>
              <a:rPr lang="pl-PL" dirty="0"/>
              <a:t> </a:t>
            </a:r>
            <a:r>
              <a:rPr lang="pl-PL" dirty="0" err="1"/>
              <a:t>brokastis</a:t>
            </a:r>
            <a:endParaRPr lang="pl-PL" dirty="0"/>
          </a:p>
          <a:p>
            <a:r>
              <a:rPr lang="pl-PL" dirty="0"/>
              <a:t>🚶 </a:t>
            </a:r>
            <a:r>
              <a:rPr lang="pl-PL" dirty="0" err="1"/>
              <a:t>pastaiga</a:t>
            </a:r>
            <a:endParaRPr lang="pl-PL" dirty="0"/>
          </a:p>
          <a:p>
            <a:r>
              <a:rPr lang="pl-PL" dirty="0"/>
              <a:t>💧 </a:t>
            </a:r>
            <a:r>
              <a:rPr lang="pl-PL" dirty="0" err="1"/>
              <a:t>pietiekams</a:t>
            </a:r>
            <a:r>
              <a:rPr lang="pl-PL" dirty="0"/>
              <a:t> </a:t>
            </a:r>
            <a:r>
              <a:rPr lang="pl-PL" dirty="0" err="1"/>
              <a:t>šķidruma</a:t>
            </a:r>
            <a:r>
              <a:rPr lang="pl-PL" dirty="0"/>
              <a:t> </a:t>
            </a:r>
            <a:r>
              <a:rPr lang="pl-PL" dirty="0" err="1"/>
              <a:t>uzņemums</a:t>
            </a:r>
            <a:endParaRPr lang="pl-PL" dirty="0"/>
          </a:p>
          <a:p>
            <a:r>
              <a:rPr lang="pl-PL" dirty="0"/>
              <a:t>😴 </a:t>
            </a:r>
            <a:r>
              <a:rPr lang="pl-PL" dirty="0" err="1"/>
              <a:t>atjaunošanās</a:t>
            </a:r>
            <a:endParaRPr lang="pl-PL" dirty="0"/>
          </a:p>
          <a:p>
            <a:r>
              <a:rPr lang="pl-PL" dirty="0" err="1"/>
              <a:t>Dabiskās</a:t>
            </a:r>
            <a:r>
              <a:rPr lang="pl-PL" dirty="0"/>
              <a:t> </a:t>
            </a:r>
            <a:r>
              <a:rPr lang="pl-PL" dirty="0" err="1"/>
              <a:t>sastāvdaļas</a:t>
            </a:r>
            <a:r>
              <a:rPr lang="pl-PL" dirty="0"/>
              <a:t> </a:t>
            </a:r>
            <a:r>
              <a:rPr lang="pl-PL" dirty="0" err="1"/>
              <a:t>var</a:t>
            </a:r>
            <a:r>
              <a:rPr lang="pl-PL" dirty="0"/>
              <a:t> </a:t>
            </a:r>
            <a:r>
              <a:rPr lang="pl-PL" dirty="0" err="1"/>
              <a:t>būt</a:t>
            </a:r>
            <a:r>
              <a:rPr lang="pl-PL" dirty="0"/>
              <a:t> </a:t>
            </a:r>
            <a:r>
              <a:rPr lang="pl-PL" dirty="0" err="1"/>
              <a:t>vērtīgs</a:t>
            </a:r>
            <a:r>
              <a:rPr lang="pl-PL" dirty="0"/>
              <a:t> </a:t>
            </a:r>
            <a:r>
              <a:rPr lang="pl-PL" dirty="0" err="1"/>
              <a:t>papildinājums</a:t>
            </a:r>
            <a:r>
              <a:rPr lang="pl-PL" dirty="0"/>
              <a:t> </a:t>
            </a:r>
            <a:r>
              <a:rPr lang="pl-PL" dirty="0" err="1"/>
              <a:t>aktīvam</a:t>
            </a:r>
            <a:r>
              <a:rPr lang="pl-PL" dirty="0"/>
              <a:t> </a:t>
            </a:r>
            <a:r>
              <a:rPr lang="pl-PL" dirty="0" err="1"/>
              <a:t>dzīvesveidam</a:t>
            </a:r>
            <a:r>
              <a:rPr lang="pl-PL" dirty="0"/>
              <a:t>.</a:t>
            </a:r>
          </a:p>
        </p:txBody>
      </p:sp>
      <p:sp>
        <p:nvSpPr>
          <p:cNvPr id="7" name="Tytuł 6">
            <a:extLst>
              <a:ext uri="{FF2B5EF4-FFF2-40B4-BE49-F238E27FC236}">
                <a16:creationId xmlns:a16="http://schemas.microsoft.com/office/drawing/2014/main" id="{DD9D73CF-6237-CA8D-4BB9-A6F368E02920}"/>
              </a:ext>
            </a:extLst>
          </p:cNvPr>
          <p:cNvSpPr>
            <a:spLocks noGrp="1"/>
          </p:cNvSpPr>
          <p:nvPr>
            <p:ph type="title"/>
          </p:nvPr>
        </p:nvSpPr>
        <p:spPr/>
        <p:txBody>
          <a:bodyPr>
            <a:normAutofit fontScale="90000"/>
          </a:bodyPr>
          <a:lstStyle/>
          <a:p>
            <a:r>
              <a:rPr lang="pl-PL" dirty="0" err="1"/>
              <a:t>Dabiska</a:t>
            </a:r>
            <a:r>
              <a:rPr lang="pl-PL" dirty="0"/>
              <a:t> </a:t>
            </a:r>
            <a:r>
              <a:rPr lang="pl-PL" dirty="0" err="1"/>
              <a:t>enerģija</a:t>
            </a:r>
            <a:r>
              <a:rPr lang="pl-PL" dirty="0"/>
              <a:t> </a:t>
            </a:r>
            <a:r>
              <a:rPr lang="pl-PL" dirty="0" err="1"/>
              <a:t>visas</a:t>
            </a:r>
            <a:r>
              <a:rPr lang="pl-PL" dirty="0"/>
              <a:t> </a:t>
            </a:r>
            <a:r>
              <a:rPr lang="pl-PL" dirty="0" err="1"/>
              <a:t>dienas</a:t>
            </a:r>
            <a:r>
              <a:rPr lang="pl-PL" dirty="0"/>
              <a:t> </a:t>
            </a:r>
            <a:r>
              <a:rPr lang="pl-PL" dirty="0" err="1"/>
              <a:t>garumā</a:t>
            </a:r>
            <a:endParaRPr lang="pl-PL" dirty="0"/>
          </a:p>
        </p:txBody>
      </p:sp>
    </p:spTree>
    <p:extLst>
      <p:ext uri="{BB962C8B-B14F-4D97-AF65-F5344CB8AC3E}">
        <p14:creationId xmlns:p14="http://schemas.microsoft.com/office/powerpoint/2010/main" val="52554878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16D8-6E92-2050-95C2-D1F00AFAD4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BD3BAB8-1BCF-FA3A-3673-204E666CC6D0}"/>
              </a:ext>
            </a:extLst>
          </p:cNvPr>
          <p:cNvSpPr>
            <a:spLocks noGrp="1"/>
          </p:cNvSpPr>
          <p:nvPr>
            <p:ph type="title"/>
          </p:nvPr>
        </p:nvSpPr>
        <p:spPr/>
        <p:txBody>
          <a:bodyPr/>
          <a:lstStyle/>
          <a:p>
            <a:r>
              <a:rPr lang="pl-PL" dirty="0" err="1"/>
              <a:t>Kāpēc</a:t>
            </a:r>
            <a:r>
              <a:rPr lang="pl-PL" dirty="0"/>
              <a:t> </a:t>
            </a:r>
            <a:r>
              <a:rPr lang="pl-PL" dirty="0" err="1"/>
              <a:t>Solstic</a:t>
            </a:r>
            <a:r>
              <a:rPr lang="pl-PL" dirty="0"/>
              <a:t>?</a:t>
            </a:r>
          </a:p>
        </p:txBody>
      </p:sp>
      <p:sp>
        <p:nvSpPr>
          <p:cNvPr id="6" name="Symbol zastępczy tekstu 5">
            <a:extLst>
              <a:ext uri="{FF2B5EF4-FFF2-40B4-BE49-F238E27FC236}">
                <a16:creationId xmlns:a16="http://schemas.microsoft.com/office/drawing/2014/main" id="{15937C13-1BDC-4E50-047E-241F2A9957DB}"/>
              </a:ext>
            </a:extLst>
          </p:cNvPr>
          <p:cNvSpPr>
            <a:spLocks noGrp="1"/>
          </p:cNvSpPr>
          <p:nvPr>
            <p:ph type="body" idx="1"/>
          </p:nvPr>
        </p:nvSpPr>
        <p:spPr/>
        <p:txBody>
          <a:bodyPr/>
          <a:lstStyle/>
          <a:p>
            <a:r>
              <a:rPr lang="pl-PL" dirty="0" err="1"/>
              <a:t>Ikviens</a:t>
            </a:r>
            <a:r>
              <a:rPr lang="pl-PL" dirty="0"/>
              <a:t> no </a:t>
            </a:r>
            <a:r>
              <a:rPr lang="pl-PL" dirty="0" err="1"/>
              <a:t>mums</a:t>
            </a:r>
            <a:r>
              <a:rPr lang="pl-PL" dirty="0"/>
              <a:t> </a:t>
            </a:r>
            <a:r>
              <a:rPr lang="pl-PL" dirty="0" err="1"/>
              <a:t>pazīst</a:t>
            </a:r>
            <a:r>
              <a:rPr lang="pl-PL" dirty="0"/>
              <a:t> </a:t>
            </a:r>
            <a:r>
              <a:rPr lang="pl-PL" dirty="0" err="1"/>
              <a:t>šo</a:t>
            </a:r>
            <a:r>
              <a:rPr lang="pl-PL" dirty="0"/>
              <a:t> </a:t>
            </a:r>
            <a:r>
              <a:rPr lang="pl-PL" dirty="0" err="1"/>
              <a:t>brīdi</a:t>
            </a:r>
            <a:r>
              <a:rPr lang="pl-PL" dirty="0"/>
              <a:t>...</a:t>
            </a:r>
          </a:p>
          <a:p>
            <a:r>
              <a:rPr lang="pl-PL" dirty="0"/>
              <a:t>☕ </a:t>
            </a:r>
            <a:r>
              <a:rPr lang="pl-PL" dirty="0" err="1"/>
              <a:t>otrā</a:t>
            </a:r>
            <a:r>
              <a:rPr lang="pl-PL" dirty="0"/>
              <a:t> </a:t>
            </a:r>
            <a:r>
              <a:rPr lang="pl-PL" dirty="0" err="1"/>
              <a:t>kafija</a:t>
            </a:r>
            <a:endParaRPr lang="pl-PL" dirty="0"/>
          </a:p>
          <a:p>
            <a:r>
              <a:rPr lang="pl-PL" dirty="0"/>
              <a:t>🥤 </a:t>
            </a:r>
            <a:r>
              <a:rPr lang="pl-PL" dirty="0" err="1"/>
              <a:t>enerģijas</a:t>
            </a:r>
            <a:r>
              <a:rPr lang="pl-PL" dirty="0"/>
              <a:t> </a:t>
            </a:r>
            <a:r>
              <a:rPr lang="pl-PL" dirty="0" err="1"/>
              <a:t>dzēriens</a:t>
            </a:r>
            <a:endParaRPr lang="pl-PL" dirty="0"/>
          </a:p>
          <a:p>
            <a:r>
              <a:rPr lang="pl-PL" dirty="0"/>
              <a:t>🍫 </a:t>
            </a:r>
            <a:r>
              <a:rPr lang="pl-PL" dirty="0" err="1"/>
              <a:t>kaut</a:t>
            </a:r>
            <a:r>
              <a:rPr lang="pl-PL" dirty="0"/>
              <a:t> kas </a:t>
            </a:r>
            <a:r>
              <a:rPr lang="pl-PL" dirty="0" err="1"/>
              <a:t>salds</a:t>
            </a:r>
            <a:endParaRPr lang="pl-PL" dirty="0"/>
          </a:p>
          <a:p>
            <a:r>
              <a:rPr lang="pl-PL" dirty="0" err="1"/>
              <a:t>Enerģija</a:t>
            </a:r>
            <a:r>
              <a:rPr lang="pl-PL" dirty="0"/>
              <a:t> </a:t>
            </a:r>
            <a:r>
              <a:rPr lang="pl-PL" dirty="0" err="1"/>
              <a:t>parādās</a:t>
            </a:r>
            <a:r>
              <a:rPr lang="pl-PL" dirty="0"/>
              <a:t> </a:t>
            </a:r>
            <a:r>
              <a:rPr lang="pl-PL" dirty="0" err="1"/>
              <a:t>ātri</a:t>
            </a:r>
            <a:r>
              <a:rPr lang="pl-PL" dirty="0"/>
              <a:t>...</a:t>
            </a:r>
          </a:p>
          <a:p>
            <a:r>
              <a:rPr lang="pl-PL" dirty="0"/>
              <a:t>...</a:t>
            </a:r>
            <a:r>
              <a:rPr lang="pl-PL" dirty="0" err="1"/>
              <a:t>un</a:t>
            </a:r>
            <a:r>
              <a:rPr lang="pl-PL" dirty="0"/>
              <a:t> </a:t>
            </a:r>
            <a:r>
              <a:rPr lang="pl-PL" dirty="0" err="1"/>
              <a:t>tikpat</a:t>
            </a:r>
            <a:r>
              <a:rPr lang="pl-PL" dirty="0"/>
              <a:t> </a:t>
            </a:r>
            <a:r>
              <a:rPr lang="pl-PL" dirty="0" err="1"/>
              <a:t>ātri</a:t>
            </a:r>
            <a:r>
              <a:rPr lang="pl-PL" dirty="0"/>
              <a:t> </a:t>
            </a:r>
            <a:r>
              <a:rPr lang="pl-PL" dirty="0" err="1"/>
              <a:t>pazūd</a:t>
            </a:r>
            <a:r>
              <a:rPr lang="pl-PL" dirty="0"/>
              <a:t>.</a:t>
            </a:r>
          </a:p>
          <a:p>
            <a:r>
              <a:rPr lang="pl-PL" dirty="0"/>
              <a:t>Bet </a:t>
            </a:r>
            <a:r>
              <a:rPr lang="pl-PL" dirty="0" err="1"/>
              <a:t>vai</a:t>
            </a:r>
            <a:r>
              <a:rPr lang="pl-PL" dirty="0"/>
              <a:t> </a:t>
            </a:r>
            <a:r>
              <a:rPr lang="pl-PL" dirty="0" err="1"/>
              <a:t>nebūtu</a:t>
            </a:r>
            <a:r>
              <a:rPr lang="pl-PL" dirty="0"/>
              <a:t> </a:t>
            </a:r>
            <a:r>
              <a:rPr lang="pl-PL" dirty="0" err="1"/>
              <a:t>iespējams</a:t>
            </a:r>
            <a:r>
              <a:rPr lang="pl-PL" dirty="0"/>
              <a:t> </a:t>
            </a:r>
            <a:r>
              <a:rPr lang="pl-PL" dirty="0" err="1"/>
              <a:t>sākt</a:t>
            </a:r>
            <a:r>
              <a:rPr lang="pl-PL" dirty="0"/>
              <a:t> </a:t>
            </a:r>
            <a:r>
              <a:rPr lang="pl-PL" dirty="0" err="1"/>
              <a:t>dienu</a:t>
            </a:r>
            <a:r>
              <a:rPr lang="pl-PL" dirty="0"/>
              <a:t> </a:t>
            </a:r>
            <a:r>
              <a:rPr lang="pl-PL" dirty="0" err="1"/>
              <a:t>citādi</a:t>
            </a:r>
            <a:r>
              <a:rPr lang="pl-PL" dirty="0"/>
              <a:t>?</a:t>
            </a:r>
          </a:p>
        </p:txBody>
      </p:sp>
      <p:pic>
        <p:nvPicPr>
          <p:cNvPr id="3" name="Obraz 2"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E0420C6-AD7C-F43A-4F12-200D88216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7751" y="3135823"/>
            <a:ext cx="4145797" cy="4145797"/>
          </a:xfrm>
          <a:prstGeom prst="rect">
            <a:avLst/>
          </a:prstGeom>
        </p:spPr>
      </p:pic>
    </p:spTree>
    <p:extLst>
      <p:ext uri="{BB962C8B-B14F-4D97-AF65-F5344CB8AC3E}">
        <p14:creationId xmlns:p14="http://schemas.microsoft.com/office/powerpoint/2010/main" val="15272662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NSP2026_PPT-Formatte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Montserrat ExtraBold"/>
        <a:ea typeface="Arial"/>
        <a:cs typeface="Arial"/>
      </a:majorFont>
      <a:minorFont>
        <a:latin typeface="Montserrat"/>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NSP2026_PPT-Formatted</Template>
  <TotalTime>29661</TotalTime>
  <Words>2313</Words>
  <Application>Microsoft Office PowerPoint</Application>
  <PresentationFormat>Panoramiczny</PresentationFormat>
  <Paragraphs>438</Paragraphs>
  <Slides>43</Slides>
  <Notes>37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43</vt:i4>
      </vt:variant>
    </vt:vector>
  </HeadingPairs>
  <TitlesOfParts>
    <vt:vector size="49" baseType="lpstr">
      <vt:lpstr>Wingdings</vt:lpstr>
      <vt:lpstr>Montserrat</vt:lpstr>
      <vt:lpstr>Montserrat ExtraBold</vt:lpstr>
      <vt:lpstr>Arial</vt:lpstr>
      <vt:lpstr>Aptos</vt:lpstr>
      <vt:lpstr>NSP2026_PPT-Formatted</vt:lpstr>
      <vt:lpstr>Prezentacja programu PowerPoint</vt:lpstr>
      <vt:lpstr>Kāpēc tika izveidots FLOW?</vt:lpstr>
      <vt:lpstr>Enerģija var nākt no dabas.</vt:lpstr>
      <vt:lpstr>Kas tieši ir FLOW?</vt:lpstr>
      <vt:lpstr>Kāpēc tieši šie divi produkti?</vt:lpstr>
      <vt:lpstr>Kopā tie rada plūsmu.</vt:lpstr>
      <vt:lpstr>Kāpēc mēs to nosaucām par FLOW?</vt:lpstr>
      <vt:lpstr>Dabiska enerģija visas dienas garumā</vt:lpstr>
      <vt:lpstr>Kāpēc Solstic?</vt:lpstr>
      <vt:lpstr>Kas ir Solstic Energy?</vt:lpstr>
      <vt:lpstr>Ko tu atradīsi vienā paciņā?</vt:lpstr>
      <vt:lpstr>Guarana</vt:lpstr>
      <vt:lpstr>Kāpēc tieši kofeīns no guaranas?</vt:lpstr>
      <vt:lpstr>Zaļā tēja</vt:lpstr>
      <vt:lpstr>Yerba Mate</vt:lpstr>
      <vt:lpstr>Sarkanās vīnogas</vt:lpstr>
      <vt:lpstr>B grupas vitamīnu spēks</vt:lpstr>
      <vt:lpstr>Dlaczego właśnie burak?</vt:lpstr>
      <vt:lpstr>Power Beets</vt:lpstr>
      <vt:lpstr>Bietes</vt:lpstr>
      <vt:lpstr>Kas ir nitrāti?</vt:lpstr>
      <vt:lpstr>Nitrātu aizraujošais ceļojums</vt:lpstr>
      <vt:lpstr>Prezentacja programu PowerPoint</vt:lpstr>
      <vt:lpstr>Slāpekļa oksīds</vt:lpstr>
      <vt:lpstr>Nobela prēmija</vt:lpstr>
      <vt:lpstr>Kāpēc šis atklājums bija tik svarīgs?</vt:lpstr>
      <vt:lpstr>„Power Beets“ ir kas vairāk nekā vienkārši bietes</vt:lpstr>
      <vt:lpstr>C vitamīns</vt:lpstr>
      <vt:lpstr>Magnijs</vt:lpstr>
      <vt:lpstr>D vitamīns</vt:lpstr>
      <vt:lpstr>Interesants fakts</vt:lpstr>
      <vt:lpstr>KĀPĒC "FLOW"?</vt:lpstr>
      <vt:lpstr>FLOW nav maisījums.</vt:lpstr>
      <vt:lpstr>Kā sagatavot FLOW?</vt:lpstr>
      <vt:lpstr>Kāda ir FLOW garša?</vt:lpstr>
      <vt:lpstr>Kad lietot FLOW?</vt:lpstr>
      <vt:lpstr>Kam mēs esam izveidojuši FLOW?</vt:lpstr>
      <vt:lpstr>FLOW PACK</vt:lpstr>
      <vt:lpstr>FLOW BUSINESS KIT</vt:lpstr>
      <vt:lpstr>Kā izmantot FLOW BUSINESS KIT?</vt:lpstr>
      <vt:lpstr>Jak rozmawiać z klientem? </vt:lpstr>
      <vt:lpstr>Pārdod emocijas, nevis sastāvdaļas  </vt:lpstr>
      <vt:lpstr>FAQ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Nathan Tingen</dc:creator>
  <cp:lastModifiedBy>Dawid Tarasewicz</cp:lastModifiedBy>
  <cp:revision>9</cp:revision>
  <dcterms:created xsi:type="dcterms:W3CDTF">2024-12-31T18:20:35Z</dcterms:created>
  <dcterms:modified xsi:type="dcterms:W3CDTF">2026-09-07T11:04:23Z</dcterms:modified>
</cp:coreProperties>
</file>