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0" r:id="rId1"/>
  </p:sldMasterIdLst>
  <p:notesMasterIdLst>
    <p:notesMasterId r:id="rId45"/>
  </p:notesMasterIdLst>
  <p:sldIdLst>
    <p:sldId id="2147479850" r:id="rId2"/>
    <p:sldId id="2147479855" r:id="rId3"/>
    <p:sldId id="2147479856" r:id="rId4"/>
    <p:sldId id="2147479857" r:id="rId5"/>
    <p:sldId id="2147479858" r:id="rId6"/>
    <p:sldId id="2147479859" r:id="rId7"/>
    <p:sldId id="2147479860" r:id="rId8"/>
    <p:sldId id="2147479861" r:id="rId9"/>
    <p:sldId id="2147479865" r:id="rId10"/>
    <p:sldId id="2147479866" r:id="rId11"/>
    <p:sldId id="2147479867" r:id="rId12"/>
    <p:sldId id="2147479868" r:id="rId13"/>
    <p:sldId id="2147479869" r:id="rId14"/>
    <p:sldId id="2147479870" r:id="rId15"/>
    <p:sldId id="2147479871" r:id="rId16"/>
    <p:sldId id="2147479872" r:id="rId17"/>
    <p:sldId id="2147479873" r:id="rId18"/>
    <p:sldId id="2147479875" r:id="rId19"/>
    <p:sldId id="2147479876" r:id="rId20"/>
    <p:sldId id="2147479877" r:id="rId21"/>
    <p:sldId id="2147479878" r:id="rId22"/>
    <p:sldId id="2147479879" r:id="rId23"/>
    <p:sldId id="2147479910" r:id="rId24"/>
    <p:sldId id="2147479880" r:id="rId25"/>
    <p:sldId id="2147479881" r:id="rId26"/>
    <p:sldId id="2147479882" r:id="rId27"/>
    <p:sldId id="2147479883" r:id="rId28"/>
    <p:sldId id="2147479884" r:id="rId29"/>
    <p:sldId id="2147479885" r:id="rId30"/>
    <p:sldId id="2147479886" r:id="rId31"/>
    <p:sldId id="2147479887" r:id="rId32"/>
    <p:sldId id="2147479888" r:id="rId33"/>
    <p:sldId id="2147479889" r:id="rId34"/>
    <p:sldId id="2147479890" r:id="rId35"/>
    <p:sldId id="2147479891" r:id="rId36"/>
    <p:sldId id="2147479892" r:id="rId37"/>
    <p:sldId id="2147479893" r:id="rId38"/>
    <p:sldId id="2147479911" r:id="rId39"/>
    <p:sldId id="2147479912" r:id="rId40"/>
    <p:sldId id="2147479913" r:id="rId41"/>
    <p:sldId id="2147479894" r:id="rId42"/>
    <p:sldId id="2147479895" r:id="rId43"/>
    <p:sldId id="2147479896" r:id="rId44"/>
  </p:sldIdLst>
  <p:sldSz cx="12192000" cy="6858000"/>
  <p:notesSz cx="6858000" cy="9144000"/>
  <p:embeddedFontLst>
    <p:embeddedFont>
      <p:font typeface="Montserrat" panose="00000500000000000000" pitchFamily="2" charset="-18"/>
      <p:regular r:id="rId46"/>
      <p:bold r:id="rId47"/>
      <p:italic r:id="rId48"/>
      <p:boldItalic r:id="rId49"/>
    </p:embeddedFont>
    <p:embeddedFont>
      <p:font typeface="Montserrat ExtraBold" panose="00000900000000000000" pitchFamily="2" charset="-18"/>
      <p:bold r:id="rId50"/>
      <p:boldItalic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F00"/>
    <a:srgbClr val="0B7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53"/>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id Tarasewicz" userId="f135e2c9-0997-49dd-8379-11129501393d" providerId="ADAL" clId="{FE4866FB-2EC2-4FBE-A52A-B6588213C49B}"/>
    <pc:docChg chg="delSld">
      <pc:chgData name="Dawid Tarasewicz" userId="f135e2c9-0997-49dd-8379-11129501393d" providerId="ADAL" clId="{FE4866FB-2EC2-4FBE-A52A-B6588213C49B}" dt="2026-09-07T09:58:01.839" v="0" actId="47"/>
      <pc:docMkLst>
        <pc:docMk/>
      </pc:docMkLst>
      <pc:sldChg chg="del">
        <pc:chgData name="Dawid Tarasewicz" userId="f135e2c9-0997-49dd-8379-11129501393d" providerId="ADAL" clId="{FE4866FB-2EC2-4FBE-A52A-B6588213C49B}" dt="2026-09-07T09:58:01.839" v="0" actId="47"/>
        <pc:sldMkLst>
          <pc:docMk/>
          <pc:sldMk cId="1091820030" sldId="2147479862"/>
        </pc:sldMkLst>
      </pc:sldChg>
    </pc:docChg>
  </pc:docChgLst>
  <pc:docChgLst>
    <pc:chgData name="Natalia Kostrzewa" userId="a28c5f14-52f9-4828-95d6-9e1b0af35f82" providerId="ADAL" clId="{35B1258B-57A2-42AC-BC20-E0F48E79F512}"/>
    <pc:docChg chg="undo custSel addSld delSld modSld sldOrd">
      <pc:chgData name="Natalia Kostrzewa" userId="a28c5f14-52f9-4828-95d6-9e1b0af35f82" providerId="ADAL" clId="{35B1258B-57A2-42AC-BC20-E0F48E79F512}" dt="2026-08-28T13:31:37.055" v="783" actId="14100"/>
      <pc:docMkLst>
        <pc:docMk/>
      </pc:docMkLst>
      <pc:sldChg chg="addSp delSp modSp mod ord setBg">
        <pc:chgData name="Natalia Kostrzewa" userId="a28c5f14-52f9-4828-95d6-9e1b0af35f82" providerId="ADAL" clId="{35B1258B-57A2-42AC-BC20-E0F48E79F512}" dt="2026-08-28T13:09:40.596" v="570"/>
        <pc:sldMkLst>
          <pc:docMk/>
          <pc:sldMk cId="781488688" sldId="2147479850"/>
        </pc:sldMkLst>
      </pc:sldChg>
      <pc:sldChg chg="modSp add mod">
        <pc:chgData name="Natalia Kostrzewa" userId="a28c5f14-52f9-4828-95d6-9e1b0af35f82" providerId="ADAL" clId="{35B1258B-57A2-42AC-BC20-E0F48E79F512}" dt="2026-08-28T10:13:59.217" v="44" actId="12"/>
        <pc:sldMkLst>
          <pc:docMk/>
          <pc:sldMk cId="849145323" sldId="2147479855"/>
        </pc:sldMkLst>
        <pc:spChg chg="mod">
          <ac:chgData name="Natalia Kostrzewa" userId="a28c5f14-52f9-4828-95d6-9e1b0af35f82" providerId="ADAL" clId="{35B1258B-57A2-42AC-BC20-E0F48E79F512}" dt="2026-08-28T10:13:59.217" v="44" actId="12"/>
          <ac:spMkLst>
            <pc:docMk/>
            <pc:sldMk cId="849145323" sldId="2147479855"/>
            <ac:spMk id="3" creationId="{62972958-ACD2-E2AA-027D-36322B4ED680}"/>
          </ac:spMkLst>
        </pc:spChg>
        <pc:spChg chg="mod">
          <ac:chgData name="Natalia Kostrzewa" userId="a28c5f14-52f9-4828-95d6-9e1b0af35f82" providerId="ADAL" clId="{35B1258B-57A2-42AC-BC20-E0F48E79F512}" dt="2026-08-28T10:13:48.879" v="42" actId="27636"/>
          <ac:spMkLst>
            <pc:docMk/>
            <pc:sldMk cId="849145323" sldId="2147479855"/>
            <ac:spMk id="7" creationId="{D69415E7-C40B-FCF6-DD2B-20897BB11D2A}"/>
          </ac:spMkLst>
        </pc:spChg>
      </pc:sldChg>
      <pc:sldChg chg="addSp modSp add mod">
        <pc:chgData name="Natalia Kostrzewa" userId="a28c5f14-52f9-4828-95d6-9e1b0af35f82" providerId="ADAL" clId="{35B1258B-57A2-42AC-BC20-E0F48E79F512}" dt="2026-08-28T13:31:37.055" v="783" actId="14100"/>
        <pc:sldMkLst>
          <pc:docMk/>
          <pc:sldMk cId="356634136" sldId="2147479856"/>
        </pc:sldMkLst>
        <pc:spChg chg="mod">
          <ac:chgData name="Natalia Kostrzewa" userId="a28c5f14-52f9-4828-95d6-9e1b0af35f82" providerId="ADAL" clId="{35B1258B-57A2-42AC-BC20-E0F48E79F512}" dt="2026-08-28T10:14:20.657" v="48" actId="12"/>
          <ac:spMkLst>
            <pc:docMk/>
            <pc:sldMk cId="356634136" sldId="2147479856"/>
            <ac:spMk id="3" creationId="{6ED88EA2-18CD-0274-8060-40B8C7C806A9}"/>
          </ac:spMkLst>
        </pc:spChg>
        <pc:spChg chg="mod">
          <ac:chgData name="Natalia Kostrzewa" userId="a28c5f14-52f9-4828-95d6-9e1b0af35f82" providerId="ADAL" clId="{35B1258B-57A2-42AC-BC20-E0F48E79F512}" dt="2026-08-28T10:14:05.761" v="46"/>
          <ac:spMkLst>
            <pc:docMk/>
            <pc:sldMk cId="356634136" sldId="2147479856"/>
            <ac:spMk id="7" creationId="{3EBD3F98-2D0C-39BC-AD22-07DA3600256A}"/>
          </ac:spMkLst>
        </pc:spChg>
        <pc:picChg chg="add mod modCrop">
          <ac:chgData name="Natalia Kostrzewa" userId="a28c5f14-52f9-4828-95d6-9e1b0af35f82" providerId="ADAL" clId="{35B1258B-57A2-42AC-BC20-E0F48E79F512}" dt="2026-08-28T13:31:37.055" v="783" actId="14100"/>
          <ac:picMkLst>
            <pc:docMk/>
            <pc:sldMk cId="356634136" sldId="2147479856"/>
            <ac:picMk id="4" creationId="{B6B3FEA6-EC3F-480B-7AEA-7747599847CA}"/>
          </ac:picMkLst>
        </pc:picChg>
      </pc:sldChg>
      <pc:sldChg chg="addSp modSp add mod">
        <pc:chgData name="Natalia Kostrzewa" userId="a28c5f14-52f9-4828-95d6-9e1b0af35f82" providerId="ADAL" clId="{35B1258B-57A2-42AC-BC20-E0F48E79F512}" dt="2026-08-28T13:10:23.967" v="584" actId="1076"/>
        <pc:sldMkLst>
          <pc:docMk/>
          <pc:sldMk cId="489468441" sldId="2147479857"/>
        </pc:sldMkLst>
        <pc:spChg chg="mod">
          <ac:chgData name="Natalia Kostrzewa" userId="a28c5f14-52f9-4828-95d6-9e1b0af35f82" providerId="ADAL" clId="{35B1258B-57A2-42AC-BC20-E0F48E79F512}" dt="2026-08-28T10:14:33.551" v="51"/>
          <ac:spMkLst>
            <pc:docMk/>
            <pc:sldMk cId="489468441" sldId="2147479857"/>
            <ac:spMk id="3" creationId="{AFA29A48-00DE-5591-C40D-21A3FE1B6234}"/>
          </ac:spMkLst>
        </pc:spChg>
        <pc:spChg chg="mod">
          <ac:chgData name="Natalia Kostrzewa" userId="a28c5f14-52f9-4828-95d6-9e1b0af35f82" providerId="ADAL" clId="{35B1258B-57A2-42AC-BC20-E0F48E79F512}" dt="2026-08-28T10:14:27.713" v="50"/>
          <ac:spMkLst>
            <pc:docMk/>
            <pc:sldMk cId="489468441" sldId="2147479857"/>
            <ac:spMk id="7" creationId="{A62CD816-7C83-E10C-AC69-5A6154840429}"/>
          </ac:spMkLst>
        </pc:spChg>
        <pc:picChg chg="add mod">
          <ac:chgData name="Natalia Kostrzewa" userId="a28c5f14-52f9-4828-95d6-9e1b0af35f82" providerId="ADAL" clId="{35B1258B-57A2-42AC-BC20-E0F48E79F512}" dt="2026-08-28T13:10:23.967" v="584" actId="1076"/>
          <ac:picMkLst>
            <pc:docMk/>
            <pc:sldMk cId="489468441" sldId="2147479857"/>
            <ac:picMk id="4" creationId="{96880FD3-38A4-18C1-D1BC-F4D0CD2AD144}"/>
          </ac:picMkLst>
        </pc:picChg>
      </pc:sldChg>
      <pc:sldChg chg="addSp modSp add mod">
        <pc:chgData name="Natalia Kostrzewa" userId="a28c5f14-52f9-4828-95d6-9e1b0af35f82" providerId="ADAL" clId="{35B1258B-57A2-42AC-BC20-E0F48E79F512}" dt="2026-08-28T13:11:08.836" v="602" actId="27614"/>
        <pc:sldMkLst>
          <pc:docMk/>
          <pc:sldMk cId="4051468942" sldId="2147479858"/>
        </pc:sldMkLst>
        <pc:spChg chg="mod">
          <ac:chgData name="Natalia Kostrzewa" userId="a28c5f14-52f9-4828-95d6-9e1b0af35f82" providerId="ADAL" clId="{35B1258B-57A2-42AC-BC20-E0F48E79F512}" dt="2026-08-28T13:10:53.638" v="596" actId="27636"/>
          <ac:spMkLst>
            <pc:docMk/>
            <pc:sldMk cId="4051468942" sldId="2147479858"/>
            <ac:spMk id="3" creationId="{6561658B-517D-FC5E-BE16-3B2F82A54772}"/>
          </ac:spMkLst>
        </pc:spChg>
        <pc:spChg chg="mod">
          <ac:chgData name="Natalia Kostrzewa" userId="a28c5f14-52f9-4828-95d6-9e1b0af35f82" providerId="ADAL" clId="{35B1258B-57A2-42AC-BC20-E0F48E79F512}" dt="2026-08-28T10:14:53.326" v="61"/>
          <ac:spMkLst>
            <pc:docMk/>
            <pc:sldMk cId="4051468942" sldId="2147479858"/>
            <ac:spMk id="7" creationId="{967CCE20-83DB-A0C1-E152-93DA6892BE0E}"/>
          </ac:spMkLst>
        </pc:spChg>
        <pc:picChg chg="add mod">
          <ac:chgData name="Natalia Kostrzewa" userId="a28c5f14-52f9-4828-95d6-9e1b0af35f82" providerId="ADAL" clId="{35B1258B-57A2-42AC-BC20-E0F48E79F512}" dt="2026-08-28T13:11:08.836" v="602" actId="27614"/>
          <ac:picMkLst>
            <pc:docMk/>
            <pc:sldMk cId="4051468942" sldId="2147479858"/>
            <ac:picMk id="4" creationId="{3BF83A66-AAEC-E639-6BEA-E6ED90938412}"/>
          </ac:picMkLst>
        </pc:picChg>
        <pc:picChg chg="add mod">
          <ac:chgData name="Natalia Kostrzewa" userId="a28c5f14-52f9-4828-95d6-9e1b0af35f82" providerId="ADAL" clId="{35B1258B-57A2-42AC-BC20-E0F48E79F512}" dt="2026-08-28T13:10:58.641" v="601" actId="14100"/>
          <ac:picMkLst>
            <pc:docMk/>
            <pc:sldMk cId="4051468942" sldId="2147479858"/>
            <ac:picMk id="6" creationId="{C55F6634-59CF-076D-4E8D-F16980BF7B09}"/>
          </ac:picMkLst>
        </pc:picChg>
      </pc:sldChg>
      <pc:sldChg chg="addSp modSp add mod">
        <pc:chgData name="Natalia Kostrzewa" userId="a28c5f14-52f9-4828-95d6-9e1b0af35f82" providerId="ADAL" clId="{35B1258B-57A2-42AC-BC20-E0F48E79F512}" dt="2026-08-28T13:11:23.524" v="610" actId="27614"/>
        <pc:sldMkLst>
          <pc:docMk/>
          <pc:sldMk cId="3356932540" sldId="2147479859"/>
        </pc:sldMkLst>
        <pc:spChg chg="mod">
          <ac:chgData name="Natalia Kostrzewa" userId="a28c5f14-52f9-4828-95d6-9e1b0af35f82" providerId="ADAL" clId="{35B1258B-57A2-42AC-BC20-E0F48E79F512}" dt="2026-08-28T10:15:50.035" v="74" actId="27636"/>
          <ac:spMkLst>
            <pc:docMk/>
            <pc:sldMk cId="3356932540" sldId="2147479859"/>
            <ac:spMk id="3" creationId="{90CF41FE-6232-59BD-1F0E-EC503A93087C}"/>
          </ac:spMkLst>
        </pc:spChg>
        <pc:spChg chg="mod">
          <ac:chgData name="Natalia Kostrzewa" userId="a28c5f14-52f9-4828-95d6-9e1b0af35f82" providerId="ADAL" clId="{35B1258B-57A2-42AC-BC20-E0F48E79F512}" dt="2026-08-28T10:15:45.199" v="72"/>
          <ac:spMkLst>
            <pc:docMk/>
            <pc:sldMk cId="3356932540" sldId="2147479859"/>
            <ac:spMk id="7" creationId="{CD39992C-7A96-9F4C-3FD1-CEF866196195}"/>
          </ac:spMkLst>
        </pc:spChg>
        <pc:picChg chg="add mod modCrop">
          <ac:chgData name="Natalia Kostrzewa" userId="a28c5f14-52f9-4828-95d6-9e1b0af35f82" providerId="ADAL" clId="{35B1258B-57A2-42AC-BC20-E0F48E79F512}" dt="2026-08-28T13:11:23.524" v="610" actId="27614"/>
          <ac:picMkLst>
            <pc:docMk/>
            <pc:sldMk cId="3356932540" sldId="2147479859"/>
            <ac:picMk id="4" creationId="{758FF076-696B-7E71-DCC1-D91961E79B10}"/>
          </ac:picMkLst>
        </pc:picChg>
      </pc:sldChg>
      <pc:sldChg chg="addSp modSp add mod">
        <pc:chgData name="Natalia Kostrzewa" userId="a28c5f14-52f9-4828-95d6-9e1b0af35f82" providerId="ADAL" clId="{35B1258B-57A2-42AC-BC20-E0F48E79F512}" dt="2026-08-28T13:12:14.291" v="621" actId="14100"/>
        <pc:sldMkLst>
          <pc:docMk/>
          <pc:sldMk cId="3291142511" sldId="2147479860"/>
        </pc:sldMkLst>
        <pc:spChg chg="mod">
          <ac:chgData name="Natalia Kostrzewa" userId="a28c5f14-52f9-4828-95d6-9e1b0af35f82" providerId="ADAL" clId="{35B1258B-57A2-42AC-BC20-E0F48E79F512}" dt="2026-08-28T10:16:14.773" v="78" actId="12"/>
          <ac:spMkLst>
            <pc:docMk/>
            <pc:sldMk cId="3291142511" sldId="2147479860"/>
            <ac:spMk id="3" creationId="{A8C7E9B8-CFDF-F424-C303-9D509EF43AAF}"/>
          </ac:spMkLst>
        </pc:spChg>
        <pc:spChg chg="mod">
          <ac:chgData name="Natalia Kostrzewa" userId="a28c5f14-52f9-4828-95d6-9e1b0af35f82" providerId="ADAL" clId="{35B1258B-57A2-42AC-BC20-E0F48E79F512}" dt="2026-08-28T10:15:59.397" v="76"/>
          <ac:spMkLst>
            <pc:docMk/>
            <pc:sldMk cId="3291142511" sldId="2147479860"/>
            <ac:spMk id="7" creationId="{8AF418DE-0679-B5B8-01C5-3307AFC2C468}"/>
          </ac:spMkLst>
        </pc:spChg>
        <pc:picChg chg="add mod">
          <ac:chgData name="Natalia Kostrzewa" userId="a28c5f14-52f9-4828-95d6-9e1b0af35f82" providerId="ADAL" clId="{35B1258B-57A2-42AC-BC20-E0F48E79F512}" dt="2026-08-28T13:12:14.291" v="621" actId="14100"/>
          <ac:picMkLst>
            <pc:docMk/>
            <pc:sldMk cId="3291142511" sldId="2147479860"/>
            <ac:picMk id="4" creationId="{0D750ACD-C04C-BAD2-EC23-37D0A946D9A5}"/>
          </ac:picMkLst>
        </pc:picChg>
      </pc:sldChg>
      <pc:sldChg chg="modSp add mod modNotesTx">
        <pc:chgData name="Natalia Kostrzewa" userId="a28c5f14-52f9-4828-95d6-9e1b0af35f82" providerId="ADAL" clId="{35B1258B-57A2-42AC-BC20-E0F48E79F512}" dt="2026-08-28T10:16:49.532" v="87" actId="20577"/>
        <pc:sldMkLst>
          <pc:docMk/>
          <pc:sldMk cId="525548780" sldId="2147479861"/>
        </pc:sldMkLst>
        <pc:spChg chg="mod">
          <ac:chgData name="Natalia Kostrzewa" userId="a28c5f14-52f9-4828-95d6-9e1b0af35f82" providerId="ADAL" clId="{35B1258B-57A2-42AC-BC20-E0F48E79F512}" dt="2026-08-28T10:16:48.253" v="86" actId="27636"/>
          <ac:spMkLst>
            <pc:docMk/>
            <pc:sldMk cId="525548780" sldId="2147479861"/>
            <ac:spMk id="3" creationId="{C1DB3A1C-BC6F-809D-4EC0-5E05E3148D4E}"/>
          </ac:spMkLst>
        </pc:spChg>
        <pc:spChg chg="mod">
          <ac:chgData name="Natalia Kostrzewa" userId="a28c5f14-52f9-4828-95d6-9e1b0af35f82" providerId="ADAL" clId="{35B1258B-57A2-42AC-BC20-E0F48E79F512}" dt="2026-08-28T10:16:30.309" v="80"/>
          <ac:spMkLst>
            <pc:docMk/>
            <pc:sldMk cId="525548780" sldId="2147479861"/>
            <ac:spMk id="7" creationId="{DD9D73CF-6237-CA8D-4BB9-A6F368E02920}"/>
          </ac:spMkLst>
        </pc:spChg>
      </pc:sldChg>
      <pc:sldChg chg="addSp modSp add mod">
        <pc:chgData name="Natalia Kostrzewa" userId="a28c5f14-52f9-4828-95d6-9e1b0af35f82" providerId="ADAL" clId="{35B1258B-57A2-42AC-BC20-E0F48E79F512}" dt="2026-08-28T13:13:29.357" v="630" actId="27614"/>
        <pc:sldMkLst>
          <pc:docMk/>
          <pc:sldMk cId="1527266268" sldId="2147479865"/>
        </pc:sldMkLst>
        <pc:spChg chg="mod">
          <ac:chgData name="Natalia Kostrzewa" userId="a28c5f14-52f9-4828-95d6-9e1b0af35f82" providerId="ADAL" clId="{35B1258B-57A2-42AC-BC20-E0F48E79F512}" dt="2026-08-28T10:21:56.779" v="116"/>
          <ac:spMkLst>
            <pc:docMk/>
            <pc:sldMk cId="1527266268" sldId="2147479865"/>
            <ac:spMk id="4" creationId="{1BD3BAB8-1BCF-FA3A-3673-204E666CC6D0}"/>
          </ac:spMkLst>
        </pc:spChg>
        <pc:spChg chg="mod">
          <ac:chgData name="Natalia Kostrzewa" userId="a28c5f14-52f9-4828-95d6-9e1b0af35f82" providerId="ADAL" clId="{35B1258B-57A2-42AC-BC20-E0F48E79F512}" dt="2026-08-28T10:22:02.298" v="117"/>
          <ac:spMkLst>
            <pc:docMk/>
            <pc:sldMk cId="1527266268" sldId="2147479865"/>
            <ac:spMk id="6" creationId="{15937C13-1BDC-4E50-047E-241F2A9957DB}"/>
          </ac:spMkLst>
        </pc:spChg>
        <pc:picChg chg="add mod">
          <ac:chgData name="Natalia Kostrzewa" userId="a28c5f14-52f9-4828-95d6-9e1b0af35f82" providerId="ADAL" clId="{35B1258B-57A2-42AC-BC20-E0F48E79F512}" dt="2026-08-28T13:13:29.357" v="630" actId="27614"/>
          <ac:picMkLst>
            <pc:docMk/>
            <pc:sldMk cId="1527266268" sldId="2147479865"/>
            <ac:picMk id="3" creationId="{CE0420C6-AD7C-F43A-4F12-200D88216110}"/>
          </ac:picMkLst>
        </pc:picChg>
      </pc:sldChg>
      <pc:sldChg chg="addSp modSp add mod">
        <pc:chgData name="Natalia Kostrzewa" userId="a28c5f14-52f9-4828-95d6-9e1b0af35f82" providerId="ADAL" clId="{35B1258B-57A2-42AC-BC20-E0F48E79F512}" dt="2026-08-28T13:14:33.987" v="641" actId="1076"/>
        <pc:sldMkLst>
          <pc:docMk/>
          <pc:sldMk cId="4114564343" sldId="2147479866"/>
        </pc:sldMkLst>
        <pc:spChg chg="mod">
          <ac:chgData name="Natalia Kostrzewa" userId="a28c5f14-52f9-4828-95d6-9e1b0af35f82" providerId="ADAL" clId="{35B1258B-57A2-42AC-BC20-E0F48E79F512}" dt="2026-08-28T10:22:10.315" v="118"/>
          <ac:spMkLst>
            <pc:docMk/>
            <pc:sldMk cId="4114564343" sldId="2147479866"/>
            <ac:spMk id="4" creationId="{61EEA322-14F5-031B-ECA0-DB281961E4FC}"/>
          </ac:spMkLst>
        </pc:spChg>
        <pc:spChg chg="mod">
          <ac:chgData name="Natalia Kostrzewa" userId="a28c5f14-52f9-4828-95d6-9e1b0af35f82" providerId="ADAL" clId="{35B1258B-57A2-42AC-BC20-E0F48E79F512}" dt="2026-08-28T10:22:15.084" v="119"/>
          <ac:spMkLst>
            <pc:docMk/>
            <pc:sldMk cId="4114564343" sldId="2147479866"/>
            <ac:spMk id="6" creationId="{1F0BEBA1-1178-87DE-A6BA-9EE961C6BDC0}"/>
          </ac:spMkLst>
        </pc:spChg>
        <pc:picChg chg="add mod">
          <ac:chgData name="Natalia Kostrzewa" userId="a28c5f14-52f9-4828-95d6-9e1b0af35f82" providerId="ADAL" clId="{35B1258B-57A2-42AC-BC20-E0F48E79F512}" dt="2026-08-28T13:14:33.987" v="641" actId="1076"/>
          <ac:picMkLst>
            <pc:docMk/>
            <pc:sldMk cId="4114564343" sldId="2147479866"/>
            <ac:picMk id="3" creationId="{AA3FF429-0349-8A24-3166-3EB6A958669C}"/>
          </ac:picMkLst>
        </pc:picChg>
      </pc:sldChg>
      <pc:sldChg chg="addSp delSp modSp add mod">
        <pc:chgData name="Natalia Kostrzewa" userId="a28c5f14-52f9-4828-95d6-9e1b0af35f82" providerId="ADAL" clId="{35B1258B-57A2-42AC-BC20-E0F48E79F512}" dt="2026-08-28T13:19:47.445" v="678" actId="27614"/>
        <pc:sldMkLst>
          <pc:docMk/>
          <pc:sldMk cId="2080014429" sldId="2147479867"/>
        </pc:sldMkLst>
        <pc:spChg chg="mod">
          <ac:chgData name="Natalia Kostrzewa" userId="a28c5f14-52f9-4828-95d6-9e1b0af35f82" providerId="ADAL" clId="{35B1258B-57A2-42AC-BC20-E0F48E79F512}" dt="2026-08-28T10:22:23.541" v="120"/>
          <ac:spMkLst>
            <pc:docMk/>
            <pc:sldMk cId="2080014429" sldId="2147479867"/>
            <ac:spMk id="4" creationId="{1C601730-97FB-581E-ED50-53B17D48CC21}"/>
          </ac:spMkLst>
        </pc:spChg>
        <pc:spChg chg="mod">
          <ac:chgData name="Natalia Kostrzewa" userId="a28c5f14-52f9-4828-95d6-9e1b0af35f82" providerId="ADAL" clId="{35B1258B-57A2-42AC-BC20-E0F48E79F512}" dt="2026-08-28T10:22:30.823" v="123" actId="20577"/>
          <ac:spMkLst>
            <pc:docMk/>
            <pc:sldMk cId="2080014429" sldId="2147479867"/>
            <ac:spMk id="6" creationId="{8E8C04E6-56A6-FE0F-234C-7AA533F331CA}"/>
          </ac:spMkLst>
        </pc:spChg>
        <pc:picChg chg="add mod">
          <ac:chgData name="Natalia Kostrzewa" userId="a28c5f14-52f9-4828-95d6-9e1b0af35f82" providerId="ADAL" clId="{35B1258B-57A2-42AC-BC20-E0F48E79F512}" dt="2026-08-28T13:19:47.445" v="678" actId="27614"/>
          <ac:picMkLst>
            <pc:docMk/>
            <pc:sldMk cId="2080014429" sldId="2147479867"/>
            <ac:picMk id="7" creationId="{0FC7A5D5-6147-5393-F864-D07EE66A854B}"/>
          </ac:picMkLst>
        </pc:picChg>
      </pc:sldChg>
      <pc:sldChg chg="addSp modSp add mod">
        <pc:chgData name="Natalia Kostrzewa" userId="a28c5f14-52f9-4828-95d6-9e1b0af35f82" providerId="ADAL" clId="{35B1258B-57A2-42AC-BC20-E0F48E79F512}" dt="2026-08-28T13:15:47.686" v="645" actId="27614"/>
        <pc:sldMkLst>
          <pc:docMk/>
          <pc:sldMk cId="3088271890" sldId="2147479868"/>
        </pc:sldMkLst>
        <pc:spChg chg="mod">
          <ac:chgData name="Natalia Kostrzewa" userId="a28c5f14-52f9-4828-95d6-9e1b0af35f82" providerId="ADAL" clId="{35B1258B-57A2-42AC-BC20-E0F48E79F512}" dt="2026-08-28T10:22:37.608" v="124"/>
          <ac:spMkLst>
            <pc:docMk/>
            <pc:sldMk cId="3088271890" sldId="2147479868"/>
            <ac:spMk id="4" creationId="{5D2B8C99-7B68-EB54-80B5-EF2DD2A89078}"/>
          </ac:spMkLst>
        </pc:spChg>
        <pc:spChg chg="mod">
          <ac:chgData name="Natalia Kostrzewa" userId="a28c5f14-52f9-4828-95d6-9e1b0af35f82" providerId="ADAL" clId="{35B1258B-57A2-42AC-BC20-E0F48E79F512}" dt="2026-08-28T10:22:42.837" v="125"/>
          <ac:spMkLst>
            <pc:docMk/>
            <pc:sldMk cId="3088271890" sldId="2147479868"/>
            <ac:spMk id="6" creationId="{6484B69F-48F1-E8FB-016B-90775E73ABED}"/>
          </ac:spMkLst>
        </pc:spChg>
        <pc:picChg chg="add mod">
          <ac:chgData name="Natalia Kostrzewa" userId="a28c5f14-52f9-4828-95d6-9e1b0af35f82" providerId="ADAL" clId="{35B1258B-57A2-42AC-BC20-E0F48E79F512}" dt="2026-08-28T13:15:47.686" v="645" actId="27614"/>
          <ac:picMkLst>
            <pc:docMk/>
            <pc:sldMk cId="3088271890" sldId="2147479868"/>
            <ac:picMk id="3" creationId="{F9F869DD-326D-A9E1-5FCC-DD82B6E3B802}"/>
          </ac:picMkLst>
        </pc:picChg>
      </pc:sldChg>
      <pc:sldChg chg="addSp delSp modSp add mod">
        <pc:chgData name="Natalia Kostrzewa" userId="a28c5f14-52f9-4828-95d6-9e1b0af35f82" providerId="ADAL" clId="{35B1258B-57A2-42AC-BC20-E0F48E79F512}" dt="2026-08-28T13:19:49.758" v="680" actId="403"/>
        <pc:sldMkLst>
          <pc:docMk/>
          <pc:sldMk cId="1428884043" sldId="2147479869"/>
        </pc:sldMkLst>
        <pc:spChg chg="mod">
          <ac:chgData name="Natalia Kostrzewa" userId="a28c5f14-52f9-4828-95d6-9e1b0af35f82" providerId="ADAL" clId="{35B1258B-57A2-42AC-BC20-E0F48E79F512}" dt="2026-08-28T10:22:54.782" v="126"/>
          <ac:spMkLst>
            <pc:docMk/>
            <pc:sldMk cId="1428884043" sldId="2147479869"/>
            <ac:spMk id="4" creationId="{FE07B4C0-1BEB-59F6-3F0B-68AFB7F84087}"/>
          </ac:spMkLst>
        </pc:spChg>
        <pc:spChg chg="mod">
          <ac:chgData name="Natalia Kostrzewa" userId="a28c5f14-52f9-4828-95d6-9e1b0af35f82" providerId="ADAL" clId="{35B1258B-57A2-42AC-BC20-E0F48E79F512}" dt="2026-08-28T13:19:49.758" v="680" actId="403"/>
          <ac:spMkLst>
            <pc:docMk/>
            <pc:sldMk cId="1428884043" sldId="2147479869"/>
            <ac:spMk id="6" creationId="{AB0A00E3-9544-245E-B126-A5E041905A60}"/>
          </ac:spMkLst>
        </pc:spChg>
      </pc:sldChg>
      <pc:sldChg chg="addSp modSp add mod">
        <pc:chgData name="Natalia Kostrzewa" userId="a28c5f14-52f9-4828-95d6-9e1b0af35f82" providerId="ADAL" clId="{35B1258B-57A2-42AC-BC20-E0F48E79F512}" dt="2026-08-28T13:17:03.798" v="652" actId="14100"/>
        <pc:sldMkLst>
          <pc:docMk/>
          <pc:sldMk cId="3206407477" sldId="2147479870"/>
        </pc:sldMkLst>
        <pc:spChg chg="mod">
          <ac:chgData name="Natalia Kostrzewa" userId="a28c5f14-52f9-4828-95d6-9e1b0af35f82" providerId="ADAL" clId="{35B1258B-57A2-42AC-BC20-E0F48E79F512}" dt="2026-08-28T10:23:16.077" v="128"/>
          <ac:spMkLst>
            <pc:docMk/>
            <pc:sldMk cId="3206407477" sldId="2147479870"/>
            <ac:spMk id="4" creationId="{0C01068E-6905-9E58-23AD-80156D292A02}"/>
          </ac:spMkLst>
        </pc:spChg>
        <pc:spChg chg="mod">
          <ac:chgData name="Natalia Kostrzewa" userId="a28c5f14-52f9-4828-95d6-9e1b0af35f82" providerId="ADAL" clId="{35B1258B-57A2-42AC-BC20-E0F48E79F512}" dt="2026-08-28T10:23:22.991" v="130" actId="20577"/>
          <ac:spMkLst>
            <pc:docMk/>
            <pc:sldMk cId="3206407477" sldId="2147479870"/>
            <ac:spMk id="6" creationId="{3B5FB991-8469-F540-9CAF-56B6ECF6359B}"/>
          </ac:spMkLst>
        </pc:spChg>
        <pc:picChg chg="add mod">
          <ac:chgData name="Natalia Kostrzewa" userId="a28c5f14-52f9-4828-95d6-9e1b0af35f82" providerId="ADAL" clId="{35B1258B-57A2-42AC-BC20-E0F48E79F512}" dt="2026-08-28T13:17:03.798" v="652" actId="14100"/>
          <ac:picMkLst>
            <pc:docMk/>
            <pc:sldMk cId="3206407477" sldId="2147479870"/>
            <ac:picMk id="3" creationId="{DB620123-3E1B-1467-A947-7D552461160D}"/>
          </ac:picMkLst>
        </pc:picChg>
      </pc:sldChg>
      <pc:sldChg chg="addSp modSp add mod">
        <pc:chgData name="Natalia Kostrzewa" userId="a28c5f14-52f9-4828-95d6-9e1b0af35f82" providerId="ADAL" clId="{35B1258B-57A2-42AC-BC20-E0F48E79F512}" dt="2026-08-28T13:17:47.532" v="656" actId="27614"/>
        <pc:sldMkLst>
          <pc:docMk/>
          <pc:sldMk cId="1585167593" sldId="2147479871"/>
        </pc:sldMkLst>
        <pc:spChg chg="mod">
          <ac:chgData name="Natalia Kostrzewa" userId="a28c5f14-52f9-4828-95d6-9e1b0af35f82" providerId="ADAL" clId="{35B1258B-57A2-42AC-BC20-E0F48E79F512}" dt="2026-08-28T10:23:28.505" v="131"/>
          <ac:spMkLst>
            <pc:docMk/>
            <pc:sldMk cId="1585167593" sldId="2147479871"/>
            <ac:spMk id="4" creationId="{4B301225-5859-C061-81B9-098A89D6CC75}"/>
          </ac:spMkLst>
        </pc:spChg>
        <pc:spChg chg="mod">
          <ac:chgData name="Natalia Kostrzewa" userId="a28c5f14-52f9-4828-95d6-9e1b0af35f82" providerId="ADAL" clId="{35B1258B-57A2-42AC-BC20-E0F48E79F512}" dt="2026-08-28T10:23:34.626" v="132"/>
          <ac:spMkLst>
            <pc:docMk/>
            <pc:sldMk cId="1585167593" sldId="2147479871"/>
            <ac:spMk id="6" creationId="{8A0D3D0E-A555-A8BF-72E7-13A2DF78D0F6}"/>
          </ac:spMkLst>
        </pc:spChg>
        <pc:picChg chg="add mod">
          <ac:chgData name="Natalia Kostrzewa" userId="a28c5f14-52f9-4828-95d6-9e1b0af35f82" providerId="ADAL" clId="{35B1258B-57A2-42AC-BC20-E0F48E79F512}" dt="2026-08-28T13:17:47.532" v="656" actId="27614"/>
          <ac:picMkLst>
            <pc:docMk/>
            <pc:sldMk cId="1585167593" sldId="2147479871"/>
            <ac:picMk id="3" creationId="{32F0785B-3EA6-69B5-3BE8-EC2828C3B2E4}"/>
          </ac:picMkLst>
        </pc:picChg>
      </pc:sldChg>
      <pc:sldChg chg="addSp modSp add mod">
        <pc:chgData name="Natalia Kostrzewa" userId="a28c5f14-52f9-4828-95d6-9e1b0af35f82" providerId="ADAL" clId="{35B1258B-57A2-42AC-BC20-E0F48E79F512}" dt="2026-08-28T13:18:08.471" v="661" actId="27614"/>
        <pc:sldMkLst>
          <pc:docMk/>
          <pc:sldMk cId="1601588430" sldId="2147479872"/>
        </pc:sldMkLst>
        <pc:spChg chg="mod">
          <ac:chgData name="Natalia Kostrzewa" userId="a28c5f14-52f9-4828-95d6-9e1b0af35f82" providerId="ADAL" clId="{35B1258B-57A2-42AC-BC20-E0F48E79F512}" dt="2026-08-28T13:17:47.534" v="657" actId="962"/>
          <ac:spMkLst>
            <pc:docMk/>
            <pc:sldMk cId="1601588430" sldId="2147479872"/>
            <ac:spMk id="4" creationId="{3CAE3482-5731-B632-C946-BEC382DB51EA}"/>
          </ac:spMkLst>
        </pc:spChg>
        <pc:spChg chg="mod">
          <ac:chgData name="Natalia Kostrzewa" userId="a28c5f14-52f9-4828-95d6-9e1b0af35f82" providerId="ADAL" clId="{35B1258B-57A2-42AC-BC20-E0F48E79F512}" dt="2026-08-28T10:23:50.226" v="134"/>
          <ac:spMkLst>
            <pc:docMk/>
            <pc:sldMk cId="1601588430" sldId="2147479872"/>
            <ac:spMk id="6" creationId="{0B2AF5ED-6F67-E9E7-E0CA-208CF3142690}"/>
          </ac:spMkLst>
        </pc:spChg>
        <pc:picChg chg="add mod">
          <ac:chgData name="Natalia Kostrzewa" userId="a28c5f14-52f9-4828-95d6-9e1b0af35f82" providerId="ADAL" clId="{35B1258B-57A2-42AC-BC20-E0F48E79F512}" dt="2026-08-28T13:18:08.471" v="661" actId="27614"/>
          <ac:picMkLst>
            <pc:docMk/>
            <pc:sldMk cId="1601588430" sldId="2147479872"/>
            <ac:picMk id="3" creationId="{66CCA4BF-C9CA-2FA1-3EED-58F577BA9DF9}"/>
          </ac:picMkLst>
        </pc:picChg>
      </pc:sldChg>
      <pc:sldChg chg="addSp modSp add mod">
        <pc:chgData name="Natalia Kostrzewa" userId="a28c5f14-52f9-4828-95d6-9e1b0af35f82" providerId="ADAL" clId="{35B1258B-57A2-42AC-BC20-E0F48E79F512}" dt="2026-08-28T13:18:45.731" v="667" actId="27614"/>
        <pc:sldMkLst>
          <pc:docMk/>
          <pc:sldMk cId="3280129457" sldId="2147479873"/>
        </pc:sldMkLst>
        <pc:spChg chg="mod">
          <ac:chgData name="Natalia Kostrzewa" userId="a28c5f14-52f9-4828-95d6-9e1b0af35f82" providerId="ADAL" clId="{35B1258B-57A2-42AC-BC20-E0F48E79F512}" dt="2026-08-28T13:18:08.471" v="662" actId="962"/>
          <ac:spMkLst>
            <pc:docMk/>
            <pc:sldMk cId="3280129457" sldId="2147479873"/>
            <ac:spMk id="4" creationId="{B598B0DA-3DDD-2591-8259-2044472C6148}"/>
          </ac:spMkLst>
        </pc:spChg>
        <pc:spChg chg="mod">
          <ac:chgData name="Natalia Kostrzewa" userId="a28c5f14-52f9-4828-95d6-9e1b0af35f82" providerId="ADAL" clId="{35B1258B-57A2-42AC-BC20-E0F48E79F512}" dt="2026-08-28T10:24:16.875" v="146" actId="115"/>
          <ac:spMkLst>
            <pc:docMk/>
            <pc:sldMk cId="3280129457" sldId="2147479873"/>
            <ac:spMk id="6" creationId="{9E1E6DD3-A611-7458-3413-0F2B1C8EBD35}"/>
          </ac:spMkLst>
        </pc:spChg>
        <pc:picChg chg="add mod">
          <ac:chgData name="Natalia Kostrzewa" userId="a28c5f14-52f9-4828-95d6-9e1b0af35f82" providerId="ADAL" clId="{35B1258B-57A2-42AC-BC20-E0F48E79F512}" dt="2026-08-28T13:18:45.731" v="667" actId="27614"/>
          <ac:picMkLst>
            <pc:docMk/>
            <pc:sldMk cId="3280129457" sldId="2147479873"/>
            <ac:picMk id="3" creationId="{08BAC589-3336-9A7C-9DAD-0D2C92D735D4}"/>
          </ac:picMkLst>
        </pc:picChg>
      </pc:sldChg>
      <pc:sldChg chg="addSp modSp add mod">
        <pc:chgData name="Natalia Kostrzewa" userId="a28c5f14-52f9-4828-95d6-9e1b0af35f82" providerId="ADAL" clId="{35B1258B-57A2-42AC-BC20-E0F48E79F512}" dt="2026-08-28T13:19:09.427" v="671" actId="27614"/>
        <pc:sldMkLst>
          <pc:docMk/>
          <pc:sldMk cId="778328657" sldId="2147479875"/>
        </pc:sldMkLst>
        <pc:spChg chg="mod">
          <ac:chgData name="Natalia Kostrzewa" userId="a28c5f14-52f9-4828-95d6-9e1b0af35f82" providerId="ADAL" clId="{35B1258B-57A2-42AC-BC20-E0F48E79F512}" dt="2026-08-28T10:26:22.669" v="147"/>
          <ac:spMkLst>
            <pc:docMk/>
            <pc:sldMk cId="778328657" sldId="2147479875"/>
            <ac:spMk id="4" creationId="{16C621B5-CB24-354B-C39F-5BA55D851F01}"/>
          </ac:spMkLst>
        </pc:spChg>
        <pc:spChg chg="mod">
          <ac:chgData name="Natalia Kostrzewa" userId="a28c5f14-52f9-4828-95d6-9e1b0af35f82" providerId="ADAL" clId="{35B1258B-57A2-42AC-BC20-E0F48E79F512}" dt="2026-08-28T10:26:27.586" v="148"/>
          <ac:spMkLst>
            <pc:docMk/>
            <pc:sldMk cId="778328657" sldId="2147479875"/>
            <ac:spMk id="6" creationId="{5B5189A6-5AF2-E3B9-CD2C-081DAE0C13C4}"/>
          </ac:spMkLst>
        </pc:spChg>
        <pc:picChg chg="add mod">
          <ac:chgData name="Natalia Kostrzewa" userId="a28c5f14-52f9-4828-95d6-9e1b0af35f82" providerId="ADAL" clId="{35B1258B-57A2-42AC-BC20-E0F48E79F512}" dt="2026-08-28T13:19:09.427" v="671" actId="27614"/>
          <ac:picMkLst>
            <pc:docMk/>
            <pc:sldMk cId="778328657" sldId="2147479875"/>
            <ac:picMk id="3" creationId="{7B2ECF86-25EC-9B45-BD84-B2D71CBF2A62}"/>
          </ac:picMkLst>
        </pc:picChg>
      </pc:sldChg>
      <pc:sldChg chg="addSp modSp add mod">
        <pc:chgData name="Natalia Kostrzewa" userId="a28c5f14-52f9-4828-95d6-9e1b0af35f82" providerId="ADAL" clId="{35B1258B-57A2-42AC-BC20-E0F48E79F512}" dt="2026-08-28T13:20:17.186" v="685" actId="27614"/>
        <pc:sldMkLst>
          <pc:docMk/>
          <pc:sldMk cId="1592632507" sldId="2147479876"/>
        </pc:sldMkLst>
        <pc:spChg chg="mod">
          <ac:chgData name="Natalia Kostrzewa" userId="a28c5f14-52f9-4828-95d6-9e1b0af35f82" providerId="ADAL" clId="{35B1258B-57A2-42AC-BC20-E0F48E79F512}" dt="2026-08-28T10:26:34.838" v="149"/>
          <ac:spMkLst>
            <pc:docMk/>
            <pc:sldMk cId="1592632507" sldId="2147479876"/>
            <ac:spMk id="4" creationId="{25093430-0AF6-853D-3237-4DBA875A58D7}"/>
          </ac:spMkLst>
        </pc:spChg>
        <pc:spChg chg="mod">
          <ac:chgData name="Natalia Kostrzewa" userId="a28c5f14-52f9-4828-95d6-9e1b0af35f82" providerId="ADAL" clId="{35B1258B-57A2-42AC-BC20-E0F48E79F512}" dt="2026-08-28T10:26:41.449" v="152" actId="20577"/>
          <ac:spMkLst>
            <pc:docMk/>
            <pc:sldMk cId="1592632507" sldId="2147479876"/>
            <ac:spMk id="6" creationId="{0A4C9119-0860-F08A-1893-6D3DBE0CA0F4}"/>
          </ac:spMkLst>
        </pc:spChg>
        <pc:picChg chg="add mod">
          <ac:chgData name="Natalia Kostrzewa" userId="a28c5f14-52f9-4828-95d6-9e1b0af35f82" providerId="ADAL" clId="{35B1258B-57A2-42AC-BC20-E0F48E79F512}" dt="2026-08-28T13:20:17.186" v="685" actId="27614"/>
          <ac:picMkLst>
            <pc:docMk/>
            <pc:sldMk cId="1592632507" sldId="2147479876"/>
            <ac:picMk id="3" creationId="{0D9B71A7-92A3-82BD-A011-923D74CDD168}"/>
          </ac:picMkLst>
        </pc:picChg>
      </pc:sldChg>
      <pc:sldChg chg="addSp modSp add mod">
        <pc:chgData name="Natalia Kostrzewa" userId="a28c5f14-52f9-4828-95d6-9e1b0af35f82" providerId="ADAL" clId="{35B1258B-57A2-42AC-BC20-E0F48E79F512}" dt="2026-08-28T13:20:25.757" v="689" actId="1076"/>
        <pc:sldMkLst>
          <pc:docMk/>
          <pc:sldMk cId="3757986402" sldId="2147479877"/>
        </pc:sldMkLst>
        <pc:spChg chg="mod">
          <ac:chgData name="Natalia Kostrzewa" userId="a28c5f14-52f9-4828-95d6-9e1b0af35f82" providerId="ADAL" clId="{35B1258B-57A2-42AC-BC20-E0F48E79F512}" dt="2026-08-28T10:26:47.036" v="153"/>
          <ac:spMkLst>
            <pc:docMk/>
            <pc:sldMk cId="3757986402" sldId="2147479877"/>
            <ac:spMk id="4" creationId="{E681E03D-2A45-E492-75E3-C9F1F14F6A31}"/>
          </ac:spMkLst>
        </pc:spChg>
        <pc:spChg chg="mod">
          <ac:chgData name="Natalia Kostrzewa" userId="a28c5f14-52f9-4828-95d6-9e1b0af35f82" providerId="ADAL" clId="{35B1258B-57A2-42AC-BC20-E0F48E79F512}" dt="2026-08-28T10:26:51.218" v="154"/>
          <ac:spMkLst>
            <pc:docMk/>
            <pc:sldMk cId="3757986402" sldId="2147479877"/>
            <ac:spMk id="6" creationId="{5C154AA5-C58D-DF2D-D29C-B5E964A6EB61}"/>
          </ac:spMkLst>
        </pc:spChg>
        <pc:picChg chg="add mod">
          <ac:chgData name="Natalia Kostrzewa" userId="a28c5f14-52f9-4828-95d6-9e1b0af35f82" providerId="ADAL" clId="{35B1258B-57A2-42AC-BC20-E0F48E79F512}" dt="2026-08-28T13:20:25.757" v="689" actId="1076"/>
          <ac:picMkLst>
            <pc:docMk/>
            <pc:sldMk cId="3757986402" sldId="2147479877"/>
            <ac:picMk id="2" creationId="{50E19C3E-E02D-880B-660D-B9F6201A43F4}"/>
          </ac:picMkLst>
        </pc:picChg>
      </pc:sldChg>
      <pc:sldChg chg="addSp modSp add mod">
        <pc:chgData name="Natalia Kostrzewa" userId="a28c5f14-52f9-4828-95d6-9e1b0af35f82" providerId="ADAL" clId="{35B1258B-57A2-42AC-BC20-E0F48E79F512}" dt="2026-08-28T13:21:16.655" v="693" actId="27614"/>
        <pc:sldMkLst>
          <pc:docMk/>
          <pc:sldMk cId="302911247" sldId="2147479878"/>
        </pc:sldMkLst>
        <pc:spChg chg="mod">
          <ac:chgData name="Natalia Kostrzewa" userId="a28c5f14-52f9-4828-95d6-9e1b0af35f82" providerId="ADAL" clId="{35B1258B-57A2-42AC-BC20-E0F48E79F512}" dt="2026-08-28T10:27:05.473" v="155"/>
          <ac:spMkLst>
            <pc:docMk/>
            <pc:sldMk cId="302911247" sldId="2147479878"/>
            <ac:spMk id="4" creationId="{7DB30FA5-8D37-F0CA-1C2C-1E42C116B1E5}"/>
          </ac:spMkLst>
        </pc:spChg>
        <pc:spChg chg="mod">
          <ac:chgData name="Natalia Kostrzewa" userId="a28c5f14-52f9-4828-95d6-9e1b0af35f82" providerId="ADAL" clId="{35B1258B-57A2-42AC-BC20-E0F48E79F512}" dt="2026-08-28T10:27:13.375" v="158" actId="20577"/>
          <ac:spMkLst>
            <pc:docMk/>
            <pc:sldMk cId="302911247" sldId="2147479878"/>
            <ac:spMk id="6" creationId="{D0D7C401-A6A5-2332-F084-C3F0DA685015}"/>
          </ac:spMkLst>
        </pc:spChg>
        <pc:picChg chg="add mod">
          <ac:chgData name="Natalia Kostrzewa" userId="a28c5f14-52f9-4828-95d6-9e1b0af35f82" providerId="ADAL" clId="{35B1258B-57A2-42AC-BC20-E0F48E79F512}" dt="2026-08-28T13:21:16.655" v="693" actId="27614"/>
          <ac:picMkLst>
            <pc:docMk/>
            <pc:sldMk cId="302911247" sldId="2147479878"/>
            <ac:picMk id="3" creationId="{5832C1EF-DAE2-D71B-B67C-B508B798E269}"/>
          </ac:picMkLst>
        </pc:picChg>
      </pc:sldChg>
      <pc:sldChg chg="addSp delSp modSp add mod">
        <pc:chgData name="Natalia Kostrzewa" userId="a28c5f14-52f9-4828-95d6-9e1b0af35f82" providerId="ADAL" clId="{35B1258B-57A2-42AC-BC20-E0F48E79F512}" dt="2026-08-28T10:32:02.609" v="221" actId="478"/>
        <pc:sldMkLst>
          <pc:docMk/>
          <pc:sldMk cId="1338426936" sldId="2147479879"/>
        </pc:sldMkLst>
        <pc:spChg chg="mod">
          <ac:chgData name="Natalia Kostrzewa" userId="a28c5f14-52f9-4828-95d6-9e1b0af35f82" providerId="ADAL" clId="{35B1258B-57A2-42AC-BC20-E0F48E79F512}" dt="2026-08-28T10:27:18.695" v="159"/>
          <ac:spMkLst>
            <pc:docMk/>
            <pc:sldMk cId="1338426936" sldId="2147479879"/>
            <ac:spMk id="4" creationId="{5F2C3CEE-CCEB-49A2-9C5A-48430003DFBB}"/>
          </ac:spMkLst>
        </pc:spChg>
        <pc:spChg chg="mod">
          <ac:chgData name="Natalia Kostrzewa" userId="a28c5f14-52f9-4828-95d6-9e1b0af35f82" providerId="ADAL" clId="{35B1258B-57A2-42AC-BC20-E0F48E79F512}" dt="2026-08-28T10:27:24.529" v="160"/>
          <ac:spMkLst>
            <pc:docMk/>
            <pc:sldMk cId="1338426936" sldId="2147479879"/>
            <ac:spMk id="6" creationId="{DCFC4890-E8E0-7DB4-81BC-22CBEC8E28F4}"/>
          </ac:spMkLst>
        </pc:spChg>
      </pc:sldChg>
      <pc:sldChg chg="addSp modSp add mod">
        <pc:chgData name="Natalia Kostrzewa" userId="a28c5f14-52f9-4828-95d6-9e1b0af35f82" providerId="ADAL" clId="{35B1258B-57A2-42AC-BC20-E0F48E79F512}" dt="2026-08-28T13:21:53.284" v="697" actId="27614"/>
        <pc:sldMkLst>
          <pc:docMk/>
          <pc:sldMk cId="2053529037" sldId="2147479880"/>
        </pc:sldMkLst>
        <pc:spChg chg="mod">
          <ac:chgData name="Natalia Kostrzewa" userId="a28c5f14-52f9-4828-95d6-9e1b0af35f82" providerId="ADAL" clId="{35B1258B-57A2-42AC-BC20-E0F48E79F512}" dt="2026-08-28T10:27:29.505" v="161"/>
          <ac:spMkLst>
            <pc:docMk/>
            <pc:sldMk cId="2053529037" sldId="2147479880"/>
            <ac:spMk id="4" creationId="{CFA65B6E-1021-A574-41F9-CD2FB8FED293}"/>
          </ac:spMkLst>
        </pc:spChg>
        <pc:spChg chg="mod">
          <ac:chgData name="Natalia Kostrzewa" userId="a28c5f14-52f9-4828-95d6-9e1b0af35f82" providerId="ADAL" clId="{35B1258B-57A2-42AC-BC20-E0F48E79F512}" dt="2026-08-28T10:27:35.993" v="163" actId="20577"/>
          <ac:spMkLst>
            <pc:docMk/>
            <pc:sldMk cId="2053529037" sldId="2147479880"/>
            <ac:spMk id="6" creationId="{889AFC2C-5AD0-E0C4-B466-38D23AA210F4}"/>
          </ac:spMkLst>
        </pc:spChg>
        <pc:picChg chg="add mod">
          <ac:chgData name="Natalia Kostrzewa" userId="a28c5f14-52f9-4828-95d6-9e1b0af35f82" providerId="ADAL" clId="{35B1258B-57A2-42AC-BC20-E0F48E79F512}" dt="2026-08-28T13:21:53.284" v="697" actId="27614"/>
          <ac:picMkLst>
            <pc:docMk/>
            <pc:sldMk cId="2053529037" sldId="2147479880"/>
            <ac:picMk id="3" creationId="{A94696A7-BE83-3526-22A3-3CE68EDC2B73}"/>
          </ac:picMkLst>
        </pc:picChg>
      </pc:sldChg>
      <pc:sldChg chg="addSp modSp add mod">
        <pc:chgData name="Natalia Kostrzewa" userId="a28c5f14-52f9-4828-95d6-9e1b0af35f82" providerId="ADAL" clId="{35B1258B-57A2-42AC-BC20-E0F48E79F512}" dt="2026-08-28T13:23:33.068" v="701" actId="27614"/>
        <pc:sldMkLst>
          <pc:docMk/>
          <pc:sldMk cId="2829439844" sldId="2147479881"/>
        </pc:sldMkLst>
        <pc:spChg chg="mod">
          <ac:chgData name="Natalia Kostrzewa" userId="a28c5f14-52f9-4828-95d6-9e1b0af35f82" providerId="ADAL" clId="{35B1258B-57A2-42AC-BC20-E0F48E79F512}" dt="2026-08-28T10:27:45.713" v="164"/>
          <ac:spMkLst>
            <pc:docMk/>
            <pc:sldMk cId="2829439844" sldId="2147479881"/>
            <ac:spMk id="4" creationId="{890EA746-9799-DA7F-69EB-24B3F3A242A7}"/>
          </ac:spMkLst>
        </pc:spChg>
        <pc:spChg chg="mod">
          <ac:chgData name="Natalia Kostrzewa" userId="a28c5f14-52f9-4828-95d6-9e1b0af35f82" providerId="ADAL" clId="{35B1258B-57A2-42AC-BC20-E0F48E79F512}" dt="2026-08-28T10:28:11.487" v="172" actId="20577"/>
          <ac:spMkLst>
            <pc:docMk/>
            <pc:sldMk cId="2829439844" sldId="2147479881"/>
            <ac:spMk id="6" creationId="{900AC8C9-9CA6-85C4-6EC1-B7BAAD3590A3}"/>
          </ac:spMkLst>
        </pc:spChg>
        <pc:picChg chg="add mod">
          <ac:chgData name="Natalia Kostrzewa" userId="a28c5f14-52f9-4828-95d6-9e1b0af35f82" providerId="ADAL" clId="{35B1258B-57A2-42AC-BC20-E0F48E79F512}" dt="2026-08-28T13:23:33.068" v="701" actId="27614"/>
          <ac:picMkLst>
            <pc:docMk/>
            <pc:sldMk cId="2829439844" sldId="2147479881"/>
            <ac:picMk id="3" creationId="{AF92C965-6461-A8A3-4D6E-FD9FBA0BE09B}"/>
          </ac:picMkLst>
        </pc:picChg>
      </pc:sldChg>
      <pc:sldChg chg="addSp modSp add mod">
        <pc:chgData name="Natalia Kostrzewa" userId="a28c5f14-52f9-4828-95d6-9e1b0af35f82" providerId="ADAL" clId="{35B1258B-57A2-42AC-BC20-E0F48E79F512}" dt="2026-08-28T13:24:12.828" v="706" actId="962"/>
        <pc:sldMkLst>
          <pc:docMk/>
          <pc:sldMk cId="706758831" sldId="2147479882"/>
        </pc:sldMkLst>
        <pc:spChg chg="mod">
          <ac:chgData name="Natalia Kostrzewa" userId="a28c5f14-52f9-4828-95d6-9e1b0af35f82" providerId="ADAL" clId="{35B1258B-57A2-42AC-BC20-E0F48E79F512}" dt="2026-08-28T10:28:19.659" v="174" actId="27636"/>
          <ac:spMkLst>
            <pc:docMk/>
            <pc:sldMk cId="706758831" sldId="2147479882"/>
            <ac:spMk id="4" creationId="{10AB5943-15A4-A69F-6A90-E477E63B2355}"/>
          </ac:spMkLst>
        </pc:spChg>
        <pc:spChg chg="mod">
          <ac:chgData name="Natalia Kostrzewa" userId="a28c5f14-52f9-4828-95d6-9e1b0af35f82" providerId="ADAL" clId="{35B1258B-57A2-42AC-BC20-E0F48E79F512}" dt="2026-08-28T10:28:30.100" v="176" actId="113"/>
          <ac:spMkLst>
            <pc:docMk/>
            <pc:sldMk cId="706758831" sldId="2147479882"/>
            <ac:spMk id="6" creationId="{23779732-631A-A7EB-A783-B56737D50F02}"/>
          </ac:spMkLst>
        </pc:spChg>
        <pc:picChg chg="add mod">
          <ac:chgData name="Natalia Kostrzewa" userId="a28c5f14-52f9-4828-95d6-9e1b0af35f82" providerId="ADAL" clId="{35B1258B-57A2-42AC-BC20-E0F48E79F512}" dt="2026-08-28T13:24:12.828" v="706" actId="962"/>
          <ac:picMkLst>
            <pc:docMk/>
            <pc:sldMk cId="706758831" sldId="2147479882"/>
            <ac:picMk id="3" creationId="{2656CD3C-2F46-A04F-88C1-1F2DA8718E2C}"/>
          </ac:picMkLst>
        </pc:picChg>
      </pc:sldChg>
      <pc:sldChg chg="addSp modSp add mod">
        <pc:chgData name="Natalia Kostrzewa" userId="a28c5f14-52f9-4828-95d6-9e1b0af35f82" providerId="ADAL" clId="{35B1258B-57A2-42AC-BC20-E0F48E79F512}" dt="2026-08-28T13:25:04.472" v="710" actId="1076"/>
        <pc:sldMkLst>
          <pc:docMk/>
          <pc:sldMk cId="2067875618" sldId="2147479883"/>
        </pc:sldMkLst>
        <pc:spChg chg="mod">
          <ac:chgData name="Natalia Kostrzewa" userId="a28c5f14-52f9-4828-95d6-9e1b0af35f82" providerId="ADAL" clId="{35B1258B-57A2-42AC-BC20-E0F48E79F512}" dt="2026-08-28T10:28:41.861" v="177"/>
          <ac:spMkLst>
            <pc:docMk/>
            <pc:sldMk cId="2067875618" sldId="2147479883"/>
            <ac:spMk id="4" creationId="{17006E19-8AA0-B4E2-BC03-306FBE837E39}"/>
          </ac:spMkLst>
        </pc:spChg>
        <pc:spChg chg="mod">
          <ac:chgData name="Natalia Kostrzewa" userId="a28c5f14-52f9-4828-95d6-9e1b0af35f82" providerId="ADAL" clId="{35B1258B-57A2-42AC-BC20-E0F48E79F512}" dt="2026-08-28T10:28:46.642" v="178"/>
          <ac:spMkLst>
            <pc:docMk/>
            <pc:sldMk cId="2067875618" sldId="2147479883"/>
            <ac:spMk id="6" creationId="{3EB4F59C-97D4-DD7F-452F-B25EDCC09531}"/>
          </ac:spMkLst>
        </pc:spChg>
        <pc:picChg chg="add mod">
          <ac:chgData name="Natalia Kostrzewa" userId="a28c5f14-52f9-4828-95d6-9e1b0af35f82" providerId="ADAL" clId="{35B1258B-57A2-42AC-BC20-E0F48E79F512}" dt="2026-08-28T13:25:04.472" v="710" actId="1076"/>
          <ac:picMkLst>
            <pc:docMk/>
            <pc:sldMk cId="2067875618" sldId="2147479883"/>
            <ac:picMk id="2" creationId="{8F480562-96E3-8455-F6B2-0453195AE57F}"/>
          </ac:picMkLst>
        </pc:picChg>
      </pc:sldChg>
      <pc:sldChg chg="addSp delSp modSp add mod">
        <pc:chgData name="Natalia Kostrzewa" userId="a28c5f14-52f9-4828-95d6-9e1b0af35f82" providerId="ADAL" clId="{35B1258B-57A2-42AC-BC20-E0F48E79F512}" dt="2026-08-28T13:25:55.089" v="714" actId="27614"/>
        <pc:sldMkLst>
          <pc:docMk/>
          <pc:sldMk cId="1381786743" sldId="2147479884"/>
        </pc:sldMkLst>
        <pc:spChg chg="add del mod">
          <ac:chgData name="Natalia Kostrzewa" userId="a28c5f14-52f9-4828-95d6-9e1b0af35f82" providerId="ADAL" clId="{35B1258B-57A2-42AC-BC20-E0F48E79F512}" dt="2026-08-28T10:29:11.866" v="209"/>
          <ac:spMkLst>
            <pc:docMk/>
            <pc:sldMk cId="1381786743" sldId="2147479884"/>
            <ac:spMk id="3" creationId="{A666BB1C-6BDE-426C-5279-03739590E8DE}"/>
          </ac:spMkLst>
        </pc:spChg>
        <pc:spChg chg="add mod">
          <ac:chgData name="Natalia Kostrzewa" userId="a28c5f14-52f9-4828-95d6-9e1b0af35f82" providerId="ADAL" clId="{35B1258B-57A2-42AC-BC20-E0F48E79F512}" dt="2026-08-28T10:29:16.874" v="210"/>
          <ac:spMkLst>
            <pc:docMk/>
            <pc:sldMk cId="1381786743" sldId="2147479884"/>
            <ac:spMk id="7" creationId="{39EBAA42-321E-FF1C-C2E6-4612DB026241}"/>
          </ac:spMkLst>
        </pc:spChg>
        <pc:picChg chg="add mod">
          <ac:chgData name="Natalia Kostrzewa" userId="a28c5f14-52f9-4828-95d6-9e1b0af35f82" providerId="ADAL" clId="{35B1258B-57A2-42AC-BC20-E0F48E79F512}" dt="2026-08-28T13:25:55.089" v="714" actId="27614"/>
          <ac:picMkLst>
            <pc:docMk/>
            <pc:sldMk cId="1381786743" sldId="2147479884"/>
            <ac:picMk id="9" creationId="{CA5BCB88-3612-EC0D-225E-0F4EC56BBE71}"/>
          </ac:picMkLst>
        </pc:picChg>
      </pc:sldChg>
      <pc:sldChg chg="addSp modSp add mod">
        <pc:chgData name="Natalia Kostrzewa" userId="a28c5f14-52f9-4828-95d6-9e1b0af35f82" providerId="ADAL" clId="{35B1258B-57A2-42AC-BC20-E0F48E79F512}" dt="2026-08-28T13:26:11.199" v="718" actId="27614"/>
        <pc:sldMkLst>
          <pc:docMk/>
          <pc:sldMk cId="1982054201" sldId="2147479885"/>
        </pc:sldMkLst>
        <pc:spChg chg="mod">
          <ac:chgData name="Natalia Kostrzewa" userId="a28c5f14-52f9-4828-95d6-9e1b0af35f82" providerId="ADAL" clId="{35B1258B-57A2-42AC-BC20-E0F48E79F512}" dt="2026-08-28T10:29:27.039" v="212"/>
          <ac:spMkLst>
            <pc:docMk/>
            <pc:sldMk cId="1982054201" sldId="2147479885"/>
            <ac:spMk id="3" creationId="{B5620AD7-9010-6E8C-492A-0781E3C0DDE0}"/>
          </ac:spMkLst>
        </pc:spChg>
        <pc:spChg chg="mod">
          <ac:chgData name="Natalia Kostrzewa" userId="a28c5f14-52f9-4828-95d6-9e1b0af35f82" providerId="ADAL" clId="{35B1258B-57A2-42AC-BC20-E0F48E79F512}" dt="2026-08-28T10:29:22.616" v="211"/>
          <ac:spMkLst>
            <pc:docMk/>
            <pc:sldMk cId="1982054201" sldId="2147479885"/>
            <ac:spMk id="7" creationId="{43FABA3E-BEE0-55DF-0B9C-736D80236AD8}"/>
          </ac:spMkLst>
        </pc:spChg>
        <pc:picChg chg="add mod">
          <ac:chgData name="Natalia Kostrzewa" userId="a28c5f14-52f9-4828-95d6-9e1b0af35f82" providerId="ADAL" clId="{35B1258B-57A2-42AC-BC20-E0F48E79F512}" dt="2026-08-28T13:26:11.199" v="718" actId="27614"/>
          <ac:picMkLst>
            <pc:docMk/>
            <pc:sldMk cId="1982054201" sldId="2147479885"/>
            <ac:picMk id="4" creationId="{D74215EB-76AC-E64B-7DEF-7D8534749C24}"/>
          </ac:picMkLst>
        </pc:picChg>
      </pc:sldChg>
      <pc:sldChg chg="addSp modSp add mod">
        <pc:chgData name="Natalia Kostrzewa" userId="a28c5f14-52f9-4828-95d6-9e1b0af35f82" providerId="ADAL" clId="{35B1258B-57A2-42AC-BC20-E0F48E79F512}" dt="2026-08-28T13:26:30.045" v="722" actId="27614"/>
        <pc:sldMkLst>
          <pc:docMk/>
          <pc:sldMk cId="636199347" sldId="2147479886"/>
        </pc:sldMkLst>
        <pc:spChg chg="mod">
          <ac:chgData name="Natalia Kostrzewa" userId="a28c5f14-52f9-4828-95d6-9e1b0af35f82" providerId="ADAL" clId="{35B1258B-57A2-42AC-BC20-E0F48E79F512}" dt="2026-08-28T10:29:31.373" v="213"/>
          <ac:spMkLst>
            <pc:docMk/>
            <pc:sldMk cId="636199347" sldId="2147479886"/>
            <ac:spMk id="3" creationId="{64BC699D-16E9-67CA-3E1F-8B218DDB592F}"/>
          </ac:spMkLst>
        </pc:spChg>
        <pc:spChg chg="mod">
          <ac:chgData name="Natalia Kostrzewa" userId="a28c5f14-52f9-4828-95d6-9e1b0af35f82" providerId="ADAL" clId="{35B1258B-57A2-42AC-BC20-E0F48E79F512}" dt="2026-08-28T10:29:34.543" v="214"/>
          <ac:spMkLst>
            <pc:docMk/>
            <pc:sldMk cId="636199347" sldId="2147479886"/>
            <ac:spMk id="7" creationId="{80BD90DF-DE4B-1701-99D4-061C3A7983C8}"/>
          </ac:spMkLst>
        </pc:spChg>
        <pc:picChg chg="add mod">
          <ac:chgData name="Natalia Kostrzewa" userId="a28c5f14-52f9-4828-95d6-9e1b0af35f82" providerId="ADAL" clId="{35B1258B-57A2-42AC-BC20-E0F48E79F512}" dt="2026-08-28T13:26:30.045" v="722" actId="27614"/>
          <ac:picMkLst>
            <pc:docMk/>
            <pc:sldMk cId="636199347" sldId="2147479886"/>
            <ac:picMk id="4" creationId="{E8F26FA0-AA52-9ED1-40E9-DE1053DE0928}"/>
          </ac:picMkLst>
        </pc:picChg>
      </pc:sldChg>
      <pc:sldChg chg="addSp modSp add mod">
        <pc:chgData name="Natalia Kostrzewa" userId="a28c5f14-52f9-4828-95d6-9e1b0af35f82" providerId="ADAL" clId="{35B1258B-57A2-42AC-BC20-E0F48E79F512}" dt="2026-08-28T13:26:43.739" v="726" actId="1076"/>
        <pc:sldMkLst>
          <pc:docMk/>
          <pc:sldMk cId="1249176016" sldId="2147479887"/>
        </pc:sldMkLst>
        <pc:spChg chg="mod">
          <ac:chgData name="Natalia Kostrzewa" userId="a28c5f14-52f9-4828-95d6-9e1b0af35f82" providerId="ADAL" clId="{35B1258B-57A2-42AC-BC20-E0F48E79F512}" dt="2026-08-28T10:29:46.908" v="215"/>
          <ac:spMkLst>
            <pc:docMk/>
            <pc:sldMk cId="1249176016" sldId="2147479887"/>
            <ac:spMk id="3" creationId="{C9AA5D99-2ABC-F2B0-413E-4C0268506ADC}"/>
          </ac:spMkLst>
        </pc:spChg>
        <pc:spChg chg="mod">
          <ac:chgData name="Natalia Kostrzewa" userId="a28c5f14-52f9-4828-95d6-9e1b0af35f82" providerId="ADAL" clId="{35B1258B-57A2-42AC-BC20-E0F48E79F512}" dt="2026-08-28T10:29:51.509" v="216"/>
          <ac:spMkLst>
            <pc:docMk/>
            <pc:sldMk cId="1249176016" sldId="2147479887"/>
            <ac:spMk id="7" creationId="{B93303A8-8A31-ACD2-D4F9-8D62DB647744}"/>
          </ac:spMkLst>
        </pc:spChg>
        <pc:picChg chg="add mod">
          <ac:chgData name="Natalia Kostrzewa" userId="a28c5f14-52f9-4828-95d6-9e1b0af35f82" providerId="ADAL" clId="{35B1258B-57A2-42AC-BC20-E0F48E79F512}" dt="2026-08-28T13:26:43.739" v="726" actId="1076"/>
          <ac:picMkLst>
            <pc:docMk/>
            <pc:sldMk cId="1249176016" sldId="2147479887"/>
            <ac:picMk id="2" creationId="{3EB2499C-3E8C-1CD9-4680-F00027B6301C}"/>
          </ac:picMkLst>
        </pc:picChg>
      </pc:sldChg>
      <pc:sldChg chg="modSp add mod">
        <pc:chgData name="Natalia Kostrzewa" userId="a28c5f14-52f9-4828-95d6-9e1b0af35f82" providerId="ADAL" clId="{35B1258B-57A2-42AC-BC20-E0F48E79F512}" dt="2026-08-28T10:37:09.292" v="242" actId="20577"/>
        <pc:sldMkLst>
          <pc:docMk/>
          <pc:sldMk cId="3139162662" sldId="2147479888"/>
        </pc:sldMkLst>
        <pc:spChg chg="mod">
          <ac:chgData name="Natalia Kostrzewa" userId="a28c5f14-52f9-4828-95d6-9e1b0af35f82" providerId="ADAL" clId="{35B1258B-57A2-42AC-BC20-E0F48E79F512}" dt="2026-08-28T10:36:47.463" v="237"/>
          <ac:spMkLst>
            <pc:docMk/>
            <pc:sldMk cId="3139162662" sldId="2147479888"/>
            <ac:spMk id="3" creationId="{84B11B4A-FF5A-BBF2-648E-310F03FFD4F5}"/>
          </ac:spMkLst>
        </pc:spChg>
        <pc:spChg chg="mod">
          <ac:chgData name="Natalia Kostrzewa" userId="a28c5f14-52f9-4828-95d6-9e1b0af35f82" providerId="ADAL" clId="{35B1258B-57A2-42AC-BC20-E0F48E79F512}" dt="2026-08-28T10:37:09.292" v="242" actId="20577"/>
          <ac:spMkLst>
            <pc:docMk/>
            <pc:sldMk cId="3139162662" sldId="2147479888"/>
            <ac:spMk id="7" creationId="{C1F0BD9F-A4BE-10AF-F43F-C94CEF5225EE}"/>
          </ac:spMkLst>
        </pc:spChg>
      </pc:sldChg>
      <pc:sldChg chg="addSp modSp add mod">
        <pc:chgData name="Natalia Kostrzewa" userId="a28c5f14-52f9-4828-95d6-9e1b0af35f82" providerId="ADAL" clId="{35B1258B-57A2-42AC-BC20-E0F48E79F512}" dt="2026-08-28T13:27:24.164" v="731" actId="27614"/>
        <pc:sldMkLst>
          <pc:docMk/>
          <pc:sldMk cId="3794619439" sldId="2147479889"/>
        </pc:sldMkLst>
        <pc:spChg chg="mod">
          <ac:chgData name="Natalia Kostrzewa" userId="a28c5f14-52f9-4828-95d6-9e1b0af35f82" providerId="ADAL" clId="{35B1258B-57A2-42AC-BC20-E0F48E79F512}" dt="2026-08-28T10:37:18.645" v="243"/>
          <ac:spMkLst>
            <pc:docMk/>
            <pc:sldMk cId="3794619439" sldId="2147479889"/>
            <ac:spMk id="3" creationId="{DFE39937-976F-B118-99FE-D6D9B966A9A7}"/>
          </ac:spMkLst>
        </pc:spChg>
        <pc:spChg chg="mod">
          <ac:chgData name="Natalia Kostrzewa" userId="a28c5f14-52f9-4828-95d6-9e1b0af35f82" providerId="ADAL" clId="{35B1258B-57A2-42AC-BC20-E0F48E79F512}" dt="2026-08-28T10:37:22.466" v="244"/>
          <ac:spMkLst>
            <pc:docMk/>
            <pc:sldMk cId="3794619439" sldId="2147479889"/>
            <ac:spMk id="7" creationId="{1E27B53B-C14B-60F2-66B3-FE2A7AC880D6}"/>
          </ac:spMkLst>
        </pc:spChg>
        <pc:picChg chg="add mod">
          <ac:chgData name="Natalia Kostrzewa" userId="a28c5f14-52f9-4828-95d6-9e1b0af35f82" providerId="ADAL" clId="{35B1258B-57A2-42AC-BC20-E0F48E79F512}" dt="2026-08-28T13:27:24.164" v="731" actId="27614"/>
          <ac:picMkLst>
            <pc:docMk/>
            <pc:sldMk cId="3794619439" sldId="2147479889"/>
            <ac:picMk id="4" creationId="{584ED0BB-DED8-712F-3675-E09C43A08B94}"/>
          </ac:picMkLst>
        </pc:picChg>
      </pc:sldChg>
      <pc:sldChg chg="modSp add mod">
        <pc:chgData name="Natalia Kostrzewa" userId="a28c5f14-52f9-4828-95d6-9e1b0af35f82" providerId="ADAL" clId="{35B1258B-57A2-42AC-BC20-E0F48E79F512}" dt="2026-08-28T10:38:03.517" v="263" actId="20577"/>
        <pc:sldMkLst>
          <pc:docMk/>
          <pc:sldMk cId="2698303276" sldId="2147479890"/>
        </pc:sldMkLst>
        <pc:spChg chg="mod">
          <ac:chgData name="Natalia Kostrzewa" userId="a28c5f14-52f9-4828-95d6-9e1b0af35f82" providerId="ADAL" clId="{35B1258B-57A2-42AC-BC20-E0F48E79F512}" dt="2026-08-28T10:37:30.651" v="245"/>
          <ac:spMkLst>
            <pc:docMk/>
            <pc:sldMk cId="2698303276" sldId="2147479890"/>
            <ac:spMk id="3" creationId="{6E3D813F-666F-CEA3-03E6-EC84A7807654}"/>
          </ac:spMkLst>
        </pc:spChg>
        <pc:spChg chg="mod">
          <ac:chgData name="Natalia Kostrzewa" userId="a28c5f14-52f9-4828-95d6-9e1b0af35f82" providerId="ADAL" clId="{35B1258B-57A2-42AC-BC20-E0F48E79F512}" dt="2026-08-28T10:38:03.517" v="263" actId="20577"/>
          <ac:spMkLst>
            <pc:docMk/>
            <pc:sldMk cId="2698303276" sldId="2147479890"/>
            <ac:spMk id="7" creationId="{D4B79AF4-1232-2542-12A1-6912942EB3A5}"/>
          </ac:spMkLst>
        </pc:spChg>
      </pc:sldChg>
      <pc:sldChg chg="addSp modSp add mod">
        <pc:chgData name="Natalia Kostrzewa" userId="a28c5f14-52f9-4828-95d6-9e1b0af35f82" providerId="ADAL" clId="{35B1258B-57A2-42AC-BC20-E0F48E79F512}" dt="2026-08-28T13:27:37.158" v="737" actId="1076"/>
        <pc:sldMkLst>
          <pc:docMk/>
          <pc:sldMk cId="4234580317" sldId="2147479891"/>
        </pc:sldMkLst>
        <pc:spChg chg="mod">
          <ac:chgData name="Natalia Kostrzewa" userId="a28c5f14-52f9-4828-95d6-9e1b0af35f82" providerId="ADAL" clId="{35B1258B-57A2-42AC-BC20-E0F48E79F512}" dt="2026-08-28T10:38:10.385" v="264"/>
          <ac:spMkLst>
            <pc:docMk/>
            <pc:sldMk cId="4234580317" sldId="2147479891"/>
            <ac:spMk id="3" creationId="{C9D50E5B-0E1F-E2F8-480A-845F6AEEA340}"/>
          </ac:spMkLst>
        </pc:spChg>
        <pc:spChg chg="mod">
          <ac:chgData name="Natalia Kostrzewa" userId="a28c5f14-52f9-4828-95d6-9e1b0af35f82" providerId="ADAL" clId="{35B1258B-57A2-42AC-BC20-E0F48E79F512}" dt="2026-08-28T10:38:16.052" v="265"/>
          <ac:spMkLst>
            <pc:docMk/>
            <pc:sldMk cId="4234580317" sldId="2147479891"/>
            <ac:spMk id="7" creationId="{6822DE07-A7CC-1E1F-9AA5-592EC5E9073E}"/>
          </ac:spMkLst>
        </pc:spChg>
        <pc:picChg chg="add mod">
          <ac:chgData name="Natalia Kostrzewa" userId="a28c5f14-52f9-4828-95d6-9e1b0af35f82" providerId="ADAL" clId="{35B1258B-57A2-42AC-BC20-E0F48E79F512}" dt="2026-08-28T13:27:37.158" v="737" actId="1076"/>
          <ac:picMkLst>
            <pc:docMk/>
            <pc:sldMk cId="4234580317" sldId="2147479891"/>
            <ac:picMk id="2" creationId="{090ABA09-8CF4-B31B-7D13-33CA03338CA1}"/>
          </ac:picMkLst>
        </pc:picChg>
      </pc:sldChg>
      <pc:sldChg chg="addSp modSp add mod">
        <pc:chgData name="Natalia Kostrzewa" userId="a28c5f14-52f9-4828-95d6-9e1b0af35f82" providerId="ADAL" clId="{35B1258B-57A2-42AC-BC20-E0F48E79F512}" dt="2026-08-28T13:27:53.416" v="743" actId="1076"/>
        <pc:sldMkLst>
          <pc:docMk/>
          <pc:sldMk cId="779586822" sldId="2147479892"/>
        </pc:sldMkLst>
        <pc:spChg chg="mod">
          <ac:chgData name="Natalia Kostrzewa" userId="a28c5f14-52f9-4828-95d6-9e1b0af35f82" providerId="ADAL" clId="{35B1258B-57A2-42AC-BC20-E0F48E79F512}" dt="2026-08-28T10:38:21.448" v="266"/>
          <ac:spMkLst>
            <pc:docMk/>
            <pc:sldMk cId="779586822" sldId="2147479892"/>
            <ac:spMk id="3" creationId="{BAC7211A-7D71-2A29-0FE6-E523C140518C}"/>
          </ac:spMkLst>
        </pc:spChg>
        <pc:spChg chg="mod">
          <ac:chgData name="Natalia Kostrzewa" userId="a28c5f14-52f9-4828-95d6-9e1b0af35f82" providerId="ADAL" clId="{35B1258B-57A2-42AC-BC20-E0F48E79F512}" dt="2026-08-28T10:38:26.530" v="268" actId="20577"/>
          <ac:spMkLst>
            <pc:docMk/>
            <pc:sldMk cId="779586822" sldId="2147479892"/>
            <ac:spMk id="7" creationId="{E1D22CB3-C4A0-625F-61AF-D428472910A8}"/>
          </ac:spMkLst>
        </pc:spChg>
        <pc:picChg chg="add mod">
          <ac:chgData name="Natalia Kostrzewa" userId="a28c5f14-52f9-4828-95d6-9e1b0af35f82" providerId="ADAL" clId="{35B1258B-57A2-42AC-BC20-E0F48E79F512}" dt="2026-08-28T13:27:53.416" v="743" actId="1076"/>
          <ac:picMkLst>
            <pc:docMk/>
            <pc:sldMk cId="779586822" sldId="2147479892"/>
            <ac:picMk id="2" creationId="{B07F56B4-174D-EC1D-D8BC-5089FA6B4539}"/>
          </ac:picMkLst>
        </pc:picChg>
      </pc:sldChg>
      <pc:sldChg chg="modSp add mod">
        <pc:chgData name="Natalia Kostrzewa" userId="a28c5f14-52f9-4828-95d6-9e1b0af35f82" providerId="ADAL" clId="{35B1258B-57A2-42AC-BC20-E0F48E79F512}" dt="2026-08-28T10:38:39.521" v="271" actId="20577"/>
        <pc:sldMkLst>
          <pc:docMk/>
          <pc:sldMk cId="4050749110" sldId="2147479893"/>
        </pc:sldMkLst>
        <pc:spChg chg="mod">
          <ac:chgData name="Natalia Kostrzewa" userId="a28c5f14-52f9-4828-95d6-9e1b0af35f82" providerId="ADAL" clId="{35B1258B-57A2-42AC-BC20-E0F48E79F512}" dt="2026-08-28T10:38:34.821" v="269"/>
          <ac:spMkLst>
            <pc:docMk/>
            <pc:sldMk cId="4050749110" sldId="2147479893"/>
            <ac:spMk id="3" creationId="{975F5BBA-8B33-D9AB-0E3E-0409E353F781}"/>
          </ac:spMkLst>
        </pc:spChg>
        <pc:spChg chg="mod">
          <ac:chgData name="Natalia Kostrzewa" userId="a28c5f14-52f9-4828-95d6-9e1b0af35f82" providerId="ADAL" clId="{35B1258B-57A2-42AC-BC20-E0F48E79F512}" dt="2026-08-28T10:38:39.521" v="271" actId="20577"/>
          <ac:spMkLst>
            <pc:docMk/>
            <pc:sldMk cId="4050749110" sldId="2147479893"/>
            <ac:spMk id="7" creationId="{6F7E615A-943A-AE8A-A9EE-22CF84A8FADF}"/>
          </ac:spMkLst>
        </pc:spChg>
      </pc:sldChg>
      <pc:sldChg chg="addSp modSp add mod">
        <pc:chgData name="Natalia Kostrzewa" userId="a28c5f14-52f9-4828-95d6-9e1b0af35f82" providerId="ADAL" clId="{35B1258B-57A2-42AC-BC20-E0F48E79F512}" dt="2026-08-28T10:41:28.209" v="301" actId="14100"/>
        <pc:sldMkLst>
          <pc:docMk/>
          <pc:sldMk cId="1148718612" sldId="2147479894"/>
        </pc:sldMkLst>
        <pc:spChg chg="mod">
          <ac:chgData name="Natalia Kostrzewa" userId="a28c5f14-52f9-4828-95d6-9e1b0af35f82" providerId="ADAL" clId="{35B1258B-57A2-42AC-BC20-E0F48E79F512}" dt="2026-08-28T10:39:11.279" v="277" actId="27636"/>
          <ac:spMkLst>
            <pc:docMk/>
            <pc:sldMk cId="1148718612" sldId="2147479894"/>
            <ac:spMk id="3" creationId="{109D3CFB-569E-C13C-CACC-BBFE93EB6694}"/>
          </ac:spMkLst>
        </pc:spChg>
        <pc:spChg chg="add mod">
          <ac:chgData name="Natalia Kostrzewa" userId="a28c5f14-52f9-4828-95d6-9e1b0af35f82" providerId="ADAL" clId="{35B1258B-57A2-42AC-BC20-E0F48E79F512}" dt="2026-08-28T10:41:28.209" v="301" actId="14100"/>
          <ac:spMkLst>
            <pc:docMk/>
            <pc:sldMk cId="1148718612" sldId="2147479894"/>
            <ac:spMk id="4" creationId="{C55E789C-8040-107C-4A13-A7213D6982D3}"/>
          </ac:spMkLst>
        </pc:spChg>
        <pc:spChg chg="mod">
          <ac:chgData name="Natalia Kostrzewa" userId="a28c5f14-52f9-4828-95d6-9e1b0af35f82" providerId="ADAL" clId="{35B1258B-57A2-42AC-BC20-E0F48E79F512}" dt="2026-08-28T10:41:18.325" v="296" actId="14100"/>
          <ac:spMkLst>
            <pc:docMk/>
            <pc:sldMk cId="1148718612" sldId="2147479894"/>
            <ac:spMk id="7" creationId="{C4987FC2-CAB9-64FD-2602-A26FE7ED5060}"/>
          </ac:spMkLst>
        </pc:spChg>
      </pc:sldChg>
      <pc:sldChg chg="addSp modSp add mod">
        <pc:chgData name="Natalia Kostrzewa" userId="a28c5f14-52f9-4828-95d6-9e1b0af35f82" providerId="ADAL" clId="{35B1258B-57A2-42AC-BC20-E0F48E79F512}" dt="2026-08-28T13:31:11.308" v="773" actId="27614"/>
        <pc:sldMkLst>
          <pc:docMk/>
          <pc:sldMk cId="410930186" sldId="2147479895"/>
        </pc:sldMkLst>
        <pc:spChg chg="mod">
          <ac:chgData name="Natalia Kostrzewa" userId="a28c5f14-52f9-4828-95d6-9e1b0af35f82" providerId="ADAL" clId="{35B1258B-57A2-42AC-BC20-E0F48E79F512}" dt="2026-08-28T10:39:45.507" v="287" actId="27636"/>
          <ac:spMkLst>
            <pc:docMk/>
            <pc:sldMk cId="410930186" sldId="2147479895"/>
            <ac:spMk id="3" creationId="{908792D5-9054-CA6B-E293-A2CB1E3C21F4}"/>
          </ac:spMkLst>
        </pc:spChg>
        <pc:spChg chg="mod">
          <ac:chgData name="Natalia Kostrzewa" userId="a28c5f14-52f9-4828-95d6-9e1b0af35f82" providerId="ADAL" clId="{35B1258B-57A2-42AC-BC20-E0F48E79F512}" dt="2026-08-28T10:39:49.796" v="288" actId="12"/>
          <ac:spMkLst>
            <pc:docMk/>
            <pc:sldMk cId="410930186" sldId="2147479895"/>
            <ac:spMk id="7" creationId="{02EDAD10-AB95-8363-C23F-18D6FCDAA2A6}"/>
          </ac:spMkLst>
        </pc:spChg>
        <pc:picChg chg="add mod">
          <ac:chgData name="Natalia Kostrzewa" userId="a28c5f14-52f9-4828-95d6-9e1b0af35f82" providerId="ADAL" clId="{35B1258B-57A2-42AC-BC20-E0F48E79F512}" dt="2026-08-28T13:31:11.308" v="773" actId="27614"/>
          <ac:picMkLst>
            <pc:docMk/>
            <pc:sldMk cId="410930186" sldId="2147479895"/>
            <ac:picMk id="4" creationId="{CEC110D0-7976-2C5A-43B4-617C33E9CE4F}"/>
          </ac:picMkLst>
        </pc:picChg>
      </pc:sldChg>
      <pc:sldChg chg="addSp modSp add mod">
        <pc:chgData name="Natalia Kostrzewa" userId="a28c5f14-52f9-4828-95d6-9e1b0af35f82" providerId="ADAL" clId="{35B1258B-57A2-42AC-BC20-E0F48E79F512}" dt="2026-08-28T10:44:15.305" v="375" actId="27636"/>
        <pc:sldMkLst>
          <pc:docMk/>
          <pc:sldMk cId="3907158933" sldId="2147479896"/>
        </pc:sldMkLst>
        <pc:spChg chg="add mod">
          <ac:chgData name="Natalia Kostrzewa" userId="a28c5f14-52f9-4828-95d6-9e1b0af35f82" providerId="ADAL" clId="{35B1258B-57A2-42AC-BC20-E0F48E79F512}" dt="2026-08-28T10:43:52.472" v="359" actId="14100"/>
          <ac:spMkLst>
            <pc:docMk/>
            <pc:sldMk cId="3907158933" sldId="2147479896"/>
            <ac:spMk id="2" creationId="{07805D91-7B9B-145E-EF57-87582FF3C64E}"/>
          </ac:spMkLst>
        </pc:spChg>
        <pc:spChg chg="mod">
          <ac:chgData name="Natalia Kostrzewa" userId="a28c5f14-52f9-4828-95d6-9e1b0af35f82" providerId="ADAL" clId="{35B1258B-57A2-42AC-BC20-E0F48E79F512}" dt="2026-08-28T10:41:54.776" v="302"/>
          <ac:spMkLst>
            <pc:docMk/>
            <pc:sldMk cId="3907158933" sldId="2147479896"/>
            <ac:spMk id="3" creationId="{1F395882-5A23-9EF3-39B8-4DF6BC5E7E42}"/>
          </ac:spMkLst>
        </pc:spChg>
        <pc:spChg chg="mod">
          <ac:chgData name="Natalia Kostrzewa" userId="a28c5f14-52f9-4828-95d6-9e1b0af35f82" providerId="ADAL" clId="{35B1258B-57A2-42AC-BC20-E0F48E79F512}" dt="2026-08-28T10:44:15.305" v="375" actId="27636"/>
          <ac:spMkLst>
            <pc:docMk/>
            <pc:sldMk cId="3907158933" sldId="2147479896"/>
            <ac:spMk id="7" creationId="{BCC1C8A7-8A0D-C6DA-5390-A5B9F262080C}"/>
          </ac:spMkLst>
        </pc:spChg>
      </pc:sldChg>
      <pc:sldChg chg="addSp delSp modSp add mod setBg">
        <pc:chgData name="Natalia Kostrzewa" userId="a28c5f14-52f9-4828-95d6-9e1b0af35f82" providerId="ADAL" clId="{35B1258B-57A2-42AC-BC20-E0F48E79F512}" dt="2026-08-28T10:32:48.995" v="236" actId="1076"/>
        <pc:sldMkLst>
          <pc:docMk/>
          <pc:sldMk cId="878758273" sldId="2147479910"/>
        </pc:sldMkLst>
        <pc:picChg chg="mod">
          <ac:chgData name="Natalia Kostrzewa" userId="a28c5f14-52f9-4828-95d6-9e1b0af35f82" providerId="ADAL" clId="{35B1258B-57A2-42AC-BC20-E0F48E79F512}" dt="2026-08-28T10:32:48.995" v="236" actId="1076"/>
          <ac:picMkLst>
            <pc:docMk/>
            <pc:sldMk cId="878758273" sldId="2147479910"/>
            <ac:picMk id="3" creationId="{22D56F1A-57ED-5E59-5A3F-C9A62DD01821}"/>
          </ac:picMkLst>
        </pc:picChg>
      </pc:sldChg>
      <pc:sldChg chg="addSp modSp add mod">
        <pc:chgData name="Natalia Kostrzewa" userId="a28c5f14-52f9-4828-95d6-9e1b0af35f82" providerId="ADAL" clId="{35B1258B-57A2-42AC-BC20-E0F48E79F512}" dt="2026-08-28T13:28:36.542" v="747" actId="14100"/>
        <pc:sldMkLst>
          <pc:docMk/>
          <pc:sldMk cId="4076276492" sldId="2147479911"/>
        </pc:sldMkLst>
        <pc:spChg chg="mod">
          <ac:chgData name="Natalia Kostrzewa" userId="a28c5f14-52f9-4828-95d6-9e1b0af35f82" providerId="ADAL" clId="{35B1258B-57A2-42AC-BC20-E0F48E79F512}" dt="2026-08-28T13:05:11.535" v="390"/>
          <ac:spMkLst>
            <pc:docMk/>
            <pc:sldMk cId="4076276492" sldId="2147479911"/>
            <ac:spMk id="3" creationId="{9CE27EC4-0755-1684-638C-90353F5166CC}"/>
          </ac:spMkLst>
        </pc:spChg>
        <pc:spChg chg="mod">
          <ac:chgData name="Natalia Kostrzewa" userId="a28c5f14-52f9-4828-95d6-9e1b0af35f82" providerId="ADAL" clId="{35B1258B-57A2-42AC-BC20-E0F48E79F512}" dt="2026-08-28T13:05:15.558" v="391"/>
          <ac:spMkLst>
            <pc:docMk/>
            <pc:sldMk cId="4076276492" sldId="2147479911"/>
            <ac:spMk id="7" creationId="{CFAB5539-4677-9FD6-2364-9DB20E802701}"/>
          </ac:spMkLst>
        </pc:spChg>
        <pc:picChg chg="add mod">
          <ac:chgData name="Natalia Kostrzewa" userId="a28c5f14-52f9-4828-95d6-9e1b0af35f82" providerId="ADAL" clId="{35B1258B-57A2-42AC-BC20-E0F48E79F512}" dt="2026-08-28T13:28:36.542" v="747" actId="14100"/>
          <ac:picMkLst>
            <pc:docMk/>
            <pc:sldMk cId="4076276492" sldId="2147479911"/>
            <ac:picMk id="4" creationId="{622E37B6-237D-90A8-1694-623CFE05B8ED}"/>
          </ac:picMkLst>
        </pc:picChg>
      </pc:sldChg>
      <pc:sldChg chg="addSp delSp modSp add mod">
        <pc:chgData name="Natalia Kostrzewa" userId="a28c5f14-52f9-4828-95d6-9e1b0af35f82" providerId="ADAL" clId="{35B1258B-57A2-42AC-BC20-E0F48E79F512}" dt="2026-08-28T13:30:22.770" v="768" actId="20577"/>
        <pc:sldMkLst>
          <pc:docMk/>
          <pc:sldMk cId="2894062309" sldId="2147479912"/>
        </pc:sldMkLst>
        <pc:spChg chg="mod">
          <ac:chgData name="Natalia Kostrzewa" userId="a28c5f14-52f9-4828-95d6-9e1b0af35f82" providerId="ADAL" clId="{35B1258B-57A2-42AC-BC20-E0F48E79F512}" dt="2026-08-28T13:07:21.973" v="563" actId="20577"/>
          <ac:spMkLst>
            <pc:docMk/>
            <pc:sldMk cId="2894062309" sldId="2147479912"/>
            <ac:spMk id="3" creationId="{A5D23C0E-DE37-4D77-E007-4AFA03A94317}"/>
          </ac:spMkLst>
        </pc:spChg>
        <pc:spChg chg="mod">
          <ac:chgData name="Natalia Kostrzewa" userId="a28c5f14-52f9-4828-95d6-9e1b0af35f82" providerId="ADAL" clId="{35B1258B-57A2-42AC-BC20-E0F48E79F512}" dt="2026-08-28T13:30:22.770" v="768" actId="20577"/>
          <ac:spMkLst>
            <pc:docMk/>
            <pc:sldMk cId="2894062309" sldId="2147479912"/>
            <ac:spMk id="7" creationId="{30378FB9-DE2F-0060-9CA3-5A719D7AA8BC}"/>
          </ac:spMkLst>
        </pc:spChg>
        <pc:picChg chg="add mod">
          <ac:chgData name="Natalia Kostrzewa" userId="a28c5f14-52f9-4828-95d6-9e1b0af35f82" providerId="ADAL" clId="{35B1258B-57A2-42AC-BC20-E0F48E79F512}" dt="2026-08-28T13:30:20.743" v="762" actId="14100"/>
          <ac:picMkLst>
            <pc:docMk/>
            <pc:sldMk cId="2894062309" sldId="2147479912"/>
            <ac:picMk id="6" creationId="{EDF84E27-6FB9-0D4B-5B92-3EA39CA3E13B}"/>
          </ac:picMkLst>
        </pc:picChg>
      </pc:sldChg>
      <pc:sldChg chg="addSp modSp add mod">
        <pc:chgData name="Natalia Kostrzewa" userId="a28c5f14-52f9-4828-95d6-9e1b0af35f82" providerId="ADAL" clId="{35B1258B-57A2-42AC-BC20-E0F48E79F512}" dt="2026-08-28T13:30:09.426" v="754" actId="27614"/>
        <pc:sldMkLst>
          <pc:docMk/>
          <pc:sldMk cId="1769903912" sldId="2147479913"/>
        </pc:sldMkLst>
        <pc:spChg chg="mod">
          <ac:chgData name="Natalia Kostrzewa" userId="a28c5f14-52f9-4828-95d6-9e1b0af35f82" providerId="ADAL" clId="{35B1258B-57A2-42AC-BC20-E0F48E79F512}" dt="2026-08-28T13:07:25.158" v="566" actId="27636"/>
          <ac:spMkLst>
            <pc:docMk/>
            <pc:sldMk cId="1769903912" sldId="2147479913"/>
            <ac:spMk id="3" creationId="{BE8DA8CB-481C-304A-5C44-127BCD39A1C9}"/>
          </ac:spMkLst>
        </pc:spChg>
        <pc:spChg chg="mod">
          <ac:chgData name="Natalia Kostrzewa" userId="a28c5f14-52f9-4828-95d6-9e1b0af35f82" providerId="ADAL" clId="{35B1258B-57A2-42AC-BC20-E0F48E79F512}" dt="2026-08-28T13:07:04.448" v="560" actId="27636"/>
          <ac:spMkLst>
            <pc:docMk/>
            <pc:sldMk cId="1769903912" sldId="2147479913"/>
            <ac:spMk id="7" creationId="{B7DD6AA2-0DE9-B22D-0BB4-0CBBD6A57BAC}"/>
          </ac:spMkLst>
        </pc:spChg>
        <pc:picChg chg="add mod">
          <ac:chgData name="Natalia Kostrzewa" userId="a28c5f14-52f9-4828-95d6-9e1b0af35f82" providerId="ADAL" clId="{35B1258B-57A2-42AC-BC20-E0F48E79F512}" dt="2026-08-28T13:30:09.426" v="754" actId="27614"/>
          <ac:picMkLst>
            <pc:docMk/>
            <pc:sldMk cId="1769903912" sldId="2147479913"/>
            <ac:picMk id="4" creationId="{F7997B05-CC75-F396-B4DC-F618F2080B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DCFC7-75DE-4D95-82FE-6B091814DC43}"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8713-14CC-42E2-8203-8C57A59C2847}" type="slidenum">
              <a:rPr lang="en-US" smtClean="0"/>
              <a:t>‹#›</a:t>
            </a:fld>
            <a:endParaRPr lang="en-US"/>
          </a:p>
        </p:txBody>
      </p:sp>
    </p:spTree>
    <p:extLst>
      <p:ext uri="{BB962C8B-B14F-4D97-AF65-F5344CB8AC3E}">
        <p14:creationId xmlns:p14="http://schemas.microsoft.com/office/powerpoint/2010/main" val="662527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To nie jest obietnica osiągnięcia stanu psychologicznego "</a:t>
            </a:r>
            <a:r>
              <a:rPr lang="pl-PL" dirty="0" err="1"/>
              <a:t>flow</a:t>
            </a:r>
            <a:r>
              <a:rPr lang="pl-PL" dirty="0"/>
              <a:t>". To inspiracja do budowania zdrowych codziennych nawyków.</a:t>
            </a:r>
          </a:p>
        </p:txBody>
      </p:sp>
      <p:sp>
        <p:nvSpPr>
          <p:cNvPr id="4" name="Symbol zastępczy numeru slajdu 3"/>
          <p:cNvSpPr>
            <a:spLocks noGrp="1"/>
          </p:cNvSpPr>
          <p:nvPr>
            <p:ph type="sldNum" sz="quarter" idx="5"/>
          </p:nvPr>
        </p:nvSpPr>
        <p:spPr/>
        <p:txBody>
          <a:bodyPr/>
          <a:lstStyle/>
          <a:p>
            <a:fld id="{36428713-14CC-42E2-8203-8C57A59C2847}" type="slidenum">
              <a:rPr lang="en-US" smtClean="0"/>
              <a:t>7</a:t>
            </a:fld>
            <a:endParaRPr lang="en-US"/>
          </a:p>
        </p:txBody>
      </p:sp>
    </p:spTree>
    <p:extLst>
      <p:ext uri="{BB962C8B-B14F-4D97-AF65-F5344CB8AC3E}">
        <p14:creationId xmlns:p14="http://schemas.microsoft.com/office/powerpoint/2010/main" val="523678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3C3F-6773-3315-49AA-F3EC4DE483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397354-4179-F1BF-AD96-7CE6C3FC5BD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F26447-190C-06FC-C08C-794A3CC725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0CBC39C-ADF0-A116-86F2-437B8BBBB84D}"/>
              </a:ext>
            </a:extLst>
          </p:cNvPr>
          <p:cNvSpPr>
            <a:spLocks noGrp="1"/>
          </p:cNvSpPr>
          <p:nvPr>
            <p:ph type="sldNum" sz="quarter" idx="5"/>
          </p:nvPr>
        </p:nvSpPr>
        <p:spPr/>
        <p:txBody>
          <a:bodyPr/>
          <a:lstStyle/>
          <a:p>
            <a:fld id="{36428713-14CC-42E2-8203-8C57A59C2847}" type="slidenum">
              <a:rPr lang="en-US" smtClean="0"/>
              <a:t>16</a:t>
            </a:fld>
            <a:endParaRPr lang="en-US"/>
          </a:p>
        </p:txBody>
      </p:sp>
    </p:spTree>
    <p:extLst>
      <p:ext uri="{BB962C8B-B14F-4D97-AF65-F5344CB8AC3E}">
        <p14:creationId xmlns:p14="http://schemas.microsoft.com/office/powerpoint/2010/main" val="121291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A9CE-7812-E830-16C7-6E00DA0333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178818-AE4D-1B96-EFF5-798D817684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2FB0B67-266C-5B99-323E-E5C3A8A4587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C59F80-25E2-4A56-96A7-82AE6CDF44AF}"/>
              </a:ext>
            </a:extLst>
          </p:cNvPr>
          <p:cNvSpPr>
            <a:spLocks noGrp="1"/>
          </p:cNvSpPr>
          <p:nvPr>
            <p:ph type="sldNum" sz="quarter" idx="5"/>
          </p:nvPr>
        </p:nvSpPr>
        <p:spPr/>
        <p:txBody>
          <a:bodyPr/>
          <a:lstStyle/>
          <a:p>
            <a:fld id="{36428713-14CC-42E2-8203-8C57A59C2847}" type="slidenum">
              <a:rPr lang="en-US" smtClean="0"/>
              <a:t>17</a:t>
            </a:fld>
            <a:endParaRPr lang="en-US"/>
          </a:p>
        </p:txBody>
      </p:sp>
    </p:spTree>
    <p:extLst>
      <p:ext uri="{BB962C8B-B14F-4D97-AF65-F5344CB8AC3E}">
        <p14:creationId xmlns:p14="http://schemas.microsoft.com/office/powerpoint/2010/main" val="602168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DB7A-88DD-020A-1B05-07FA6498E4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32009C-69A7-68F5-B777-D5D58298CF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EF8A465-E808-B200-37BA-0FEDD42E98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C2B03A-E86F-F0F3-C24E-69A868E45F4B}"/>
              </a:ext>
            </a:extLst>
          </p:cNvPr>
          <p:cNvSpPr>
            <a:spLocks noGrp="1"/>
          </p:cNvSpPr>
          <p:nvPr>
            <p:ph type="sldNum" sz="quarter" idx="5"/>
          </p:nvPr>
        </p:nvSpPr>
        <p:spPr/>
        <p:txBody>
          <a:bodyPr/>
          <a:lstStyle/>
          <a:p>
            <a:fld id="{36428713-14CC-42E2-8203-8C57A59C2847}" type="slidenum">
              <a:rPr lang="en-US" smtClean="0"/>
              <a:t>18</a:t>
            </a:fld>
            <a:endParaRPr lang="en-US"/>
          </a:p>
        </p:txBody>
      </p:sp>
    </p:spTree>
    <p:extLst>
      <p:ext uri="{BB962C8B-B14F-4D97-AF65-F5344CB8AC3E}">
        <p14:creationId xmlns:p14="http://schemas.microsoft.com/office/powerpoint/2010/main" val="212745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E972-24EB-A5DF-1E78-8F1BC64BEB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C6EA5D-3F69-AB7F-D775-EE700DA3DB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43906C-0D7D-AC15-851D-FDC95790A0C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D0C5EC0-C09F-E897-BE51-3CE1EACA0625}"/>
              </a:ext>
            </a:extLst>
          </p:cNvPr>
          <p:cNvSpPr>
            <a:spLocks noGrp="1"/>
          </p:cNvSpPr>
          <p:nvPr>
            <p:ph type="sldNum" sz="quarter" idx="5"/>
          </p:nvPr>
        </p:nvSpPr>
        <p:spPr/>
        <p:txBody>
          <a:bodyPr/>
          <a:lstStyle/>
          <a:p>
            <a:fld id="{36428713-14CC-42E2-8203-8C57A59C2847}" type="slidenum">
              <a:rPr lang="en-US" smtClean="0"/>
              <a:t>19</a:t>
            </a:fld>
            <a:endParaRPr lang="en-US"/>
          </a:p>
        </p:txBody>
      </p:sp>
    </p:spTree>
    <p:extLst>
      <p:ext uri="{BB962C8B-B14F-4D97-AF65-F5344CB8AC3E}">
        <p14:creationId xmlns:p14="http://schemas.microsoft.com/office/powerpoint/2010/main" val="1253197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CF910-39B0-E406-77E5-E2195B3D0C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E0DA23-E048-660E-7C35-FA7B1668AF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5149F9-B464-9522-5100-D3A4F556E8E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27D952-AB52-D3B2-83CD-3690FF44F6A5}"/>
              </a:ext>
            </a:extLst>
          </p:cNvPr>
          <p:cNvSpPr>
            <a:spLocks noGrp="1"/>
          </p:cNvSpPr>
          <p:nvPr>
            <p:ph type="sldNum" sz="quarter" idx="5"/>
          </p:nvPr>
        </p:nvSpPr>
        <p:spPr/>
        <p:txBody>
          <a:bodyPr/>
          <a:lstStyle/>
          <a:p>
            <a:fld id="{36428713-14CC-42E2-8203-8C57A59C2847}" type="slidenum">
              <a:rPr lang="en-US" smtClean="0"/>
              <a:t>20</a:t>
            </a:fld>
            <a:endParaRPr lang="en-US"/>
          </a:p>
        </p:txBody>
      </p:sp>
    </p:spTree>
    <p:extLst>
      <p:ext uri="{BB962C8B-B14F-4D97-AF65-F5344CB8AC3E}">
        <p14:creationId xmlns:p14="http://schemas.microsoft.com/office/powerpoint/2010/main" val="382370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ECACE-C221-B8D5-1EAE-783F2943F9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F19760-B306-1725-3AFE-6B6C3667719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FB53EE3-3F29-4840-0455-4496E55F4D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78CB7B5-79C5-A880-21A6-6F77DECFA0D6}"/>
              </a:ext>
            </a:extLst>
          </p:cNvPr>
          <p:cNvSpPr>
            <a:spLocks noGrp="1"/>
          </p:cNvSpPr>
          <p:nvPr>
            <p:ph type="sldNum" sz="quarter" idx="5"/>
          </p:nvPr>
        </p:nvSpPr>
        <p:spPr/>
        <p:txBody>
          <a:bodyPr/>
          <a:lstStyle/>
          <a:p>
            <a:fld id="{36428713-14CC-42E2-8203-8C57A59C2847}" type="slidenum">
              <a:rPr lang="en-US" smtClean="0"/>
              <a:t>21</a:t>
            </a:fld>
            <a:endParaRPr lang="en-US"/>
          </a:p>
        </p:txBody>
      </p:sp>
    </p:spTree>
    <p:extLst>
      <p:ext uri="{BB962C8B-B14F-4D97-AF65-F5344CB8AC3E}">
        <p14:creationId xmlns:p14="http://schemas.microsoft.com/office/powerpoint/2010/main" val="540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ADDA2-8375-1B24-B329-5D6521F2D1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AF76C2-D785-94F9-4B0E-FA35C9616F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D7F12E-04A9-6EC3-7502-3EBE3DE239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F0C234-9ED9-F05B-29AF-0BF3CD92403F}"/>
              </a:ext>
            </a:extLst>
          </p:cNvPr>
          <p:cNvSpPr>
            <a:spLocks noGrp="1"/>
          </p:cNvSpPr>
          <p:nvPr>
            <p:ph type="sldNum" sz="quarter" idx="5"/>
          </p:nvPr>
        </p:nvSpPr>
        <p:spPr/>
        <p:txBody>
          <a:bodyPr/>
          <a:lstStyle/>
          <a:p>
            <a:fld id="{36428713-14CC-42E2-8203-8C57A59C2847}" type="slidenum">
              <a:rPr lang="en-US" smtClean="0"/>
              <a:t>22</a:t>
            </a:fld>
            <a:endParaRPr lang="en-US"/>
          </a:p>
        </p:txBody>
      </p:sp>
    </p:spTree>
    <p:extLst>
      <p:ext uri="{BB962C8B-B14F-4D97-AF65-F5344CB8AC3E}">
        <p14:creationId xmlns:p14="http://schemas.microsoft.com/office/powerpoint/2010/main" val="531050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9C6D-7771-1BD6-FDD6-1F52479F34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3FB5220-963B-DB4B-08B2-C1A72B5099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EF14DFD-F47C-1795-F036-F4F583AD6F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D5CE6F-EAB7-BFA0-9DFE-F889EF4B4DB8}"/>
              </a:ext>
            </a:extLst>
          </p:cNvPr>
          <p:cNvSpPr>
            <a:spLocks noGrp="1"/>
          </p:cNvSpPr>
          <p:nvPr>
            <p:ph type="sldNum" sz="quarter" idx="5"/>
          </p:nvPr>
        </p:nvSpPr>
        <p:spPr/>
        <p:txBody>
          <a:bodyPr/>
          <a:lstStyle/>
          <a:p>
            <a:fld id="{36428713-14CC-42E2-8203-8C57A59C2847}" type="slidenum">
              <a:rPr lang="en-US" smtClean="0"/>
              <a:t>23</a:t>
            </a:fld>
            <a:endParaRPr lang="en-US"/>
          </a:p>
        </p:txBody>
      </p:sp>
    </p:spTree>
    <p:extLst>
      <p:ext uri="{BB962C8B-B14F-4D97-AF65-F5344CB8AC3E}">
        <p14:creationId xmlns:p14="http://schemas.microsoft.com/office/powerpoint/2010/main" val="3457422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F9E5F-D880-E814-00EA-F25005B1E6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7F3FF1-7AA2-8CE4-6FF7-A4BE2BB934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F55CB0-5918-B550-E4F9-84D4BDA7335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9C5E98-92FD-6088-6E52-FA722DD3F494}"/>
              </a:ext>
            </a:extLst>
          </p:cNvPr>
          <p:cNvSpPr>
            <a:spLocks noGrp="1"/>
          </p:cNvSpPr>
          <p:nvPr>
            <p:ph type="sldNum" sz="quarter" idx="5"/>
          </p:nvPr>
        </p:nvSpPr>
        <p:spPr/>
        <p:txBody>
          <a:bodyPr/>
          <a:lstStyle/>
          <a:p>
            <a:fld id="{36428713-14CC-42E2-8203-8C57A59C2847}" type="slidenum">
              <a:rPr lang="en-US" smtClean="0"/>
              <a:t>24</a:t>
            </a:fld>
            <a:endParaRPr lang="en-US"/>
          </a:p>
        </p:txBody>
      </p:sp>
    </p:spTree>
    <p:extLst>
      <p:ext uri="{BB962C8B-B14F-4D97-AF65-F5344CB8AC3E}">
        <p14:creationId xmlns:p14="http://schemas.microsoft.com/office/powerpoint/2010/main" val="1718066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3D71-BF17-B181-795E-1417E64132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475E11-82D5-3EBF-BF81-288209FB80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D1EF8B-914D-0E43-2E68-2603108CBF3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0E3709-D33D-E196-4E7D-451BCC8D45A6}"/>
              </a:ext>
            </a:extLst>
          </p:cNvPr>
          <p:cNvSpPr>
            <a:spLocks noGrp="1"/>
          </p:cNvSpPr>
          <p:nvPr>
            <p:ph type="sldNum" sz="quarter" idx="5"/>
          </p:nvPr>
        </p:nvSpPr>
        <p:spPr/>
        <p:txBody>
          <a:bodyPr/>
          <a:lstStyle/>
          <a:p>
            <a:fld id="{36428713-14CC-42E2-8203-8C57A59C2847}" type="slidenum">
              <a:rPr lang="en-US" smtClean="0"/>
              <a:t>25</a:t>
            </a:fld>
            <a:endParaRPr lang="en-US"/>
          </a:p>
        </p:txBody>
      </p:sp>
    </p:spTree>
    <p:extLst>
      <p:ext uri="{BB962C8B-B14F-4D97-AF65-F5344CB8AC3E}">
        <p14:creationId xmlns:p14="http://schemas.microsoft.com/office/powerpoint/2010/main" val="318536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A4BB0-E15E-ACE7-2235-2DE94CBBA8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8A2D33-9A8F-38F0-6807-23767C4FCE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F877D9-F712-F191-4CD6-BA3D69B3BC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2967FD-A0B3-A7E0-9F9A-4F758240B4CD}"/>
              </a:ext>
            </a:extLst>
          </p:cNvPr>
          <p:cNvSpPr>
            <a:spLocks noGrp="1"/>
          </p:cNvSpPr>
          <p:nvPr>
            <p:ph type="sldNum" sz="quarter" idx="5"/>
          </p:nvPr>
        </p:nvSpPr>
        <p:spPr/>
        <p:txBody>
          <a:bodyPr/>
          <a:lstStyle/>
          <a:p>
            <a:fld id="{36428713-14CC-42E2-8203-8C57A59C2847}" type="slidenum">
              <a:rPr lang="en-US" smtClean="0"/>
              <a:t>8</a:t>
            </a:fld>
            <a:endParaRPr lang="en-US"/>
          </a:p>
        </p:txBody>
      </p:sp>
    </p:spTree>
    <p:extLst>
      <p:ext uri="{BB962C8B-B14F-4D97-AF65-F5344CB8AC3E}">
        <p14:creationId xmlns:p14="http://schemas.microsoft.com/office/powerpoint/2010/main" val="1260137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DC04-ECDF-59E8-6251-FCA94D45FB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66473B-430E-4467-31D0-DBF24417382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64960A-6190-E14A-EF89-0F51E966A6C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E62077-9496-BF62-3B8B-D826AFDBD43F}"/>
              </a:ext>
            </a:extLst>
          </p:cNvPr>
          <p:cNvSpPr>
            <a:spLocks noGrp="1"/>
          </p:cNvSpPr>
          <p:nvPr>
            <p:ph type="sldNum" sz="quarter" idx="5"/>
          </p:nvPr>
        </p:nvSpPr>
        <p:spPr/>
        <p:txBody>
          <a:bodyPr/>
          <a:lstStyle/>
          <a:p>
            <a:fld id="{36428713-14CC-42E2-8203-8C57A59C2847}" type="slidenum">
              <a:rPr lang="en-US" smtClean="0"/>
              <a:t>26</a:t>
            </a:fld>
            <a:endParaRPr lang="en-US"/>
          </a:p>
        </p:txBody>
      </p:sp>
    </p:spTree>
    <p:extLst>
      <p:ext uri="{BB962C8B-B14F-4D97-AF65-F5344CB8AC3E}">
        <p14:creationId xmlns:p14="http://schemas.microsoft.com/office/powerpoint/2010/main" val="384571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7177-2A69-3333-B27F-66DA335C8A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80C516-77F8-EC26-F590-FFBC27547C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1D3E63-CC5F-CBAC-6FB1-5BC906C0FB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1A59F2-5F85-68CD-D4FF-2465A59059C2}"/>
              </a:ext>
            </a:extLst>
          </p:cNvPr>
          <p:cNvSpPr>
            <a:spLocks noGrp="1"/>
          </p:cNvSpPr>
          <p:nvPr>
            <p:ph type="sldNum" sz="quarter" idx="5"/>
          </p:nvPr>
        </p:nvSpPr>
        <p:spPr/>
        <p:txBody>
          <a:bodyPr/>
          <a:lstStyle/>
          <a:p>
            <a:fld id="{36428713-14CC-42E2-8203-8C57A59C2847}" type="slidenum">
              <a:rPr lang="en-US" smtClean="0"/>
              <a:t>27</a:t>
            </a:fld>
            <a:endParaRPr lang="en-US"/>
          </a:p>
        </p:txBody>
      </p:sp>
    </p:spTree>
    <p:extLst>
      <p:ext uri="{BB962C8B-B14F-4D97-AF65-F5344CB8AC3E}">
        <p14:creationId xmlns:p14="http://schemas.microsoft.com/office/powerpoint/2010/main" val="2561592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DD38-B8BF-CF24-80E7-5C115EDD15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FA048F-4074-9EE4-E24E-B434F7AF04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0466BA-E534-5029-47D8-C7E2110A39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167059-F86F-A92E-61BA-E0D0A5D15D9B}"/>
              </a:ext>
            </a:extLst>
          </p:cNvPr>
          <p:cNvSpPr>
            <a:spLocks noGrp="1"/>
          </p:cNvSpPr>
          <p:nvPr>
            <p:ph type="sldNum" sz="quarter" idx="5"/>
          </p:nvPr>
        </p:nvSpPr>
        <p:spPr/>
        <p:txBody>
          <a:bodyPr/>
          <a:lstStyle/>
          <a:p>
            <a:fld id="{36428713-14CC-42E2-8203-8C57A59C2847}" type="slidenum">
              <a:rPr lang="en-US" smtClean="0"/>
              <a:t>28</a:t>
            </a:fld>
            <a:endParaRPr lang="en-US"/>
          </a:p>
        </p:txBody>
      </p:sp>
    </p:spTree>
    <p:extLst>
      <p:ext uri="{BB962C8B-B14F-4D97-AF65-F5344CB8AC3E}">
        <p14:creationId xmlns:p14="http://schemas.microsoft.com/office/powerpoint/2010/main" val="2980720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58121-B2D0-8FEE-5B26-1FCB89B5D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E7E880-D91B-D39E-7B57-DA505E246A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2889C45-8745-F665-B2BB-FE28E046A8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885CC76-9F46-36EE-41DD-AC0AF7BD8C59}"/>
              </a:ext>
            </a:extLst>
          </p:cNvPr>
          <p:cNvSpPr>
            <a:spLocks noGrp="1"/>
          </p:cNvSpPr>
          <p:nvPr>
            <p:ph type="sldNum" sz="quarter" idx="5"/>
          </p:nvPr>
        </p:nvSpPr>
        <p:spPr/>
        <p:txBody>
          <a:bodyPr/>
          <a:lstStyle/>
          <a:p>
            <a:fld id="{36428713-14CC-42E2-8203-8C57A59C2847}" type="slidenum">
              <a:rPr lang="en-US" smtClean="0"/>
              <a:t>29</a:t>
            </a:fld>
            <a:endParaRPr lang="en-US"/>
          </a:p>
        </p:txBody>
      </p:sp>
    </p:spTree>
    <p:extLst>
      <p:ext uri="{BB962C8B-B14F-4D97-AF65-F5344CB8AC3E}">
        <p14:creationId xmlns:p14="http://schemas.microsoft.com/office/powerpoint/2010/main" val="3117855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C44D-41E6-5D92-7A21-FE2685CB71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DA2D69-E406-287A-5555-70AB9A4F24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93D5A0E-D8D7-CD77-49AE-D11828BC55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455EC5-0E52-26A4-B846-930272ACD562}"/>
              </a:ext>
            </a:extLst>
          </p:cNvPr>
          <p:cNvSpPr>
            <a:spLocks noGrp="1"/>
          </p:cNvSpPr>
          <p:nvPr>
            <p:ph type="sldNum" sz="quarter" idx="5"/>
          </p:nvPr>
        </p:nvSpPr>
        <p:spPr/>
        <p:txBody>
          <a:bodyPr/>
          <a:lstStyle/>
          <a:p>
            <a:fld id="{36428713-14CC-42E2-8203-8C57A59C2847}" type="slidenum">
              <a:rPr lang="en-US" smtClean="0"/>
              <a:t>30</a:t>
            </a:fld>
            <a:endParaRPr lang="en-US"/>
          </a:p>
        </p:txBody>
      </p:sp>
    </p:spTree>
    <p:extLst>
      <p:ext uri="{BB962C8B-B14F-4D97-AF65-F5344CB8AC3E}">
        <p14:creationId xmlns:p14="http://schemas.microsoft.com/office/powerpoint/2010/main" val="3115593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7EFD-10AB-B6C7-5F2C-E490999E4D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3CA678-FB46-C976-E6BD-B0F5BD9ED7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56EDD7-A2B2-75DC-B392-117C038D53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66E97A9-7FDD-BED5-07B7-C48585172F1E}"/>
              </a:ext>
            </a:extLst>
          </p:cNvPr>
          <p:cNvSpPr>
            <a:spLocks noGrp="1"/>
          </p:cNvSpPr>
          <p:nvPr>
            <p:ph type="sldNum" sz="quarter" idx="5"/>
          </p:nvPr>
        </p:nvSpPr>
        <p:spPr/>
        <p:txBody>
          <a:bodyPr/>
          <a:lstStyle/>
          <a:p>
            <a:fld id="{36428713-14CC-42E2-8203-8C57A59C2847}" type="slidenum">
              <a:rPr lang="en-US" smtClean="0"/>
              <a:t>31</a:t>
            </a:fld>
            <a:endParaRPr lang="en-US"/>
          </a:p>
        </p:txBody>
      </p:sp>
    </p:spTree>
    <p:extLst>
      <p:ext uri="{BB962C8B-B14F-4D97-AF65-F5344CB8AC3E}">
        <p14:creationId xmlns:p14="http://schemas.microsoft.com/office/powerpoint/2010/main" val="3701638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B939-077C-84B5-3A82-D915CB8C92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934615-A0D5-95F7-BE4B-30C7CC6C8F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47EB50-BD90-933F-0239-CCAE3B706D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543BFA7-F37E-B829-5E6A-AA2494B43440}"/>
              </a:ext>
            </a:extLst>
          </p:cNvPr>
          <p:cNvSpPr>
            <a:spLocks noGrp="1"/>
          </p:cNvSpPr>
          <p:nvPr>
            <p:ph type="sldNum" sz="quarter" idx="5"/>
          </p:nvPr>
        </p:nvSpPr>
        <p:spPr/>
        <p:txBody>
          <a:bodyPr/>
          <a:lstStyle/>
          <a:p>
            <a:fld id="{36428713-14CC-42E2-8203-8C57A59C2847}" type="slidenum">
              <a:rPr lang="en-US" smtClean="0"/>
              <a:t>32</a:t>
            </a:fld>
            <a:endParaRPr lang="en-US"/>
          </a:p>
        </p:txBody>
      </p:sp>
    </p:spTree>
    <p:extLst>
      <p:ext uri="{BB962C8B-B14F-4D97-AF65-F5344CB8AC3E}">
        <p14:creationId xmlns:p14="http://schemas.microsoft.com/office/powerpoint/2010/main" val="557059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93B31-13D9-A681-4F85-D106BD11A1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BB20C-7E58-54A4-975E-D81ADD52EC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32CB4-4BF5-313D-E3A4-CD2B1FDFB54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FFB7FD-C453-ED83-211D-DC45A73CC5E4}"/>
              </a:ext>
            </a:extLst>
          </p:cNvPr>
          <p:cNvSpPr>
            <a:spLocks noGrp="1"/>
          </p:cNvSpPr>
          <p:nvPr>
            <p:ph type="sldNum" sz="quarter" idx="5"/>
          </p:nvPr>
        </p:nvSpPr>
        <p:spPr/>
        <p:txBody>
          <a:bodyPr/>
          <a:lstStyle/>
          <a:p>
            <a:fld id="{36428713-14CC-42E2-8203-8C57A59C2847}" type="slidenum">
              <a:rPr lang="en-US" smtClean="0"/>
              <a:t>33</a:t>
            </a:fld>
            <a:endParaRPr lang="en-US"/>
          </a:p>
        </p:txBody>
      </p:sp>
    </p:spTree>
    <p:extLst>
      <p:ext uri="{BB962C8B-B14F-4D97-AF65-F5344CB8AC3E}">
        <p14:creationId xmlns:p14="http://schemas.microsoft.com/office/powerpoint/2010/main" val="1830406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FC07-8B59-1115-FFA4-5C092B9F9B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9E0085-2C22-DC1D-ACBA-C216B6A8C9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C5BFD8-8724-50FC-0EF8-BBADC07213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1F310F-3806-B6F6-BE63-159AEC48CA28}"/>
              </a:ext>
            </a:extLst>
          </p:cNvPr>
          <p:cNvSpPr>
            <a:spLocks noGrp="1"/>
          </p:cNvSpPr>
          <p:nvPr>
            <p:ph type="sldNum" sz="quarter" idx="5"/>
          </p:nvPr>
        </p:nvSpPr>
        <p:spPr/>
        <p:txBody>
          <a:bodyPr/>
          <a:lstStyle/>
          <a:p>
            <a:fld id="{36428713-14CC-42E2-8203-8C57A59C2847}" type="slidenum">
              <a:rPr lang="en-US" smtClean="0"/>
              <a:t>34</a:t>
            </a:fld>
            <a:endParaRPr lang="en-US"/>
          </a:p>
        </p:txBody>
      </p:sp>
    </p:spTree>
    <p:extLst>
      <p:ext uri="{BB962C8B-B14F-4D97-AF65-F5344CB8AC3E}">
        <p14:creationId xmlns:p14="http://schemas.microsoft.com/office/powerpoint/2010/main" val="343108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0449-91DC-B873-4B7B-1C32A87BD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0060E8-A08D-5CB2-3857-EB965ACA99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75D282-4A66-F4F9-A626-422521C49A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752A08-1079-CA70-95EB-60AC9073F775}"/>
              </a:ext>
            </a:extLst>
          </p:cNvPr>
          <p:cNvSpPr>
            <a:spLocks noGrp="1"/>
          </p:cNvSpPr>
          <p:nvPr>
            <p:ph type="sldNum" sz="quarter" idx="5"/>
          </p:nvPr>
        </p:nvSpPr>
        <p:spPr/>
        <p:txBody>
          <a:bodyPr/>
          <a:lstStyle/>
          <a:p>
            <a:fld id="{36428713-14CC-42E2-8203-8C57A59C2847}" type="slidenum">
              <a:rPr lang="en-US" smtClean="0"/>
              <a:t>35</a:t>
            </a:fld>
            <a:endParaRPr lang="en-US"/>
          </a:p>
        </p:txBody>
      </p:sp>
    </p:spTree>
    <p:extLst>
      <p:ext uri="{BB962C8B-B14F-4D97-AF65-F5344CB8AC3E}">
        <p14:creationId xmlns:p14="http://schemas.microsoft.com/office/powerpoint/2010/main" val="323975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754E-BCCC-0CE6-B360-00858FDC63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0A4DBC-5F11-2EC3-EF57-C960C8ABFB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19F587-26E5-C306-2EFC-F6EE8A1CB5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FA6008E-BEC5-5C61-168A-C5C1ACD318DC}"/>
              </a:ext>
            </a:extLst>
          </p:cNvPr>
          <p:cNvSpPr>
            <a:spLocks noGrp="1"/>
          </p:cNvSpPr>
          <p:nvPr>
            <p:ph type="sldNum" sz="quarter" idx="5"/>
          </p:nvPr>
        </p:nvSpPr>
        <p:spPr/>
        <p:txBody>
          <a:bodyPr/>
          <a:lstStyle/>
          <a:p>
            <a:fld id="{36428713-14CC-42E2-8203-8C57A59C2847}" type="slidenum">
              <a:rPr lang="en-US" smtClean="0"/>
              <a:t>9</a:t>
            </a:fld>
            <a:endParaRPr lang="en-US"/>
          </a:p>
        </p:txBody>
      </p:sp>
    </p:spTree>
    <p:extLst>
      <p:ext uri="{BB962C8B-B14F-4D97-AF65-F5344CB8AC3E}">
        <p14:creationId xmlns:p14="http://schemas.microsoft.com/office/powerpoint/2010/main" val="2481375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C4CA-41FF-9629-5B3B-84E897ED31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B5A1E2-0446-18BA-B39B-6DB8C7A1BB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200714-8246-EC2A-8E00-8740ED67F3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DB20180-CBF7-B8DF-D94B-62283662167C}"/>
              </a:ext>
            </a:extLst>
          </p:cNvPr>
          <p:cNvSpPr>
            <a:spLocks noGrp="1"/>
          </p:cNvSpPr>
          <p:nvPr>
            <p:ph type="sldNum" sz="quarter" idx="5"/>
          </p:nvPr>
        </p:nvSpPr>
        <p:spPr/>
        <p:txBody>
          <a:bodyPr/>
          <a:lstStyle/>
          <a:p>
            <a:fld id="{36428713-14CC-42E2-8203-8C57A59C2847}" type="slidenum">
              <a:rPr lang="en-US" smtClean="0"/>
              <a:t>36</a:t>
            </a:fld>
            <a:endParaRPr lang="en-US"/>
          </a:p>
        </p:txBody>
      </p:sp>
    </p:spTree>
    <p:extLst>
      <p:ext uri="{BB962C8B-B14F-4D97-AF65-F5344CB8AC3E}">
        <p14:creationId xmlns:p14="http://schemas.microsoft.com/office/powerpoint/2010/main" val="4280728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E981-E018-A11A-98E0-140C974F8A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3BC941-C5EE-32C5-F261-272C8FF693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7AEFF4-E0A2-C48B-1753-0CD09D27280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39E835-6808-6F6E-3199-B2FEE5BBA546}"/>
              </a:ext>
            </a:extLst>
          </p:cNvPr>
          <p:cNvSpPr>
            <a:spLocks noGrp="1"/>
          </p:cNvSpPr>
          <p:nvPr>
            <p:ph type="sldNum" sz="quarter" idx="5"/>
          </p:nvPr>
        </p:nvSpPr>
        <p:spPr/>
        <p:txBody>
          <a:bodyPr/>
          <a:lstStyle/>
          <a:p>
            <a:fld id="{36428713-14CC-42E2-8203-8C57A59C2847}" type="slidenum">
              <a:rPr lang="en-US" smtClean="0"/>
              <a:t>37</a:t>
            </a:fld>
            <a:endParaRPr lang="en-US"/>
          </a:p>
        </p:txBody>
      </p:sp>
    </p:spTree>
    <p:extLst>
      <p:ext uri="{BB962C8B-B14F-4D97-AF65-F5344CB8AC3E}">
        <p14:creationId xmlns:p14="http://schemas.microsoft.com/office/powerpoint/2010/main" val="4113503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F94A-B341-AE22-743E-94E76D8795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172BA6-746B-9DB4-1298-3891F3AD85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AA5B8C-916C-A8C0-756B-38DB661FBFD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F8142-0F58-5570-E382-9170CABBF908}"/>
              </a:ext>
            </a:extLst>
          </p:cNvPr>
          <p:cNvSpPr>
            <a:spLocks noGrp="1"/>
          </p:cNvSpPr>
          <p:nvPr>
            <p:ph type="sldNum" sz="quarter" idx="5"/>
          </p:nvPr>
        </p:nvSpPr>
        <p:spPr/>
        <p:txBody>
          <a:bodyPr/>
          <a:lstStyle/>
          <a:p>
            <a:fld id="{36428713-14CC-42E2-8203-8C57A59C2847}" type="slidenum">
              <a:rPr lang="en-US" smtClean="0"/>
              <a:t>38</a:t>
            </a:fld>
            <a:endParaRPr lang="en-US"/>
          </a:p>
        </p:txBody>
      </p:sp>
    </p:spTree>
    <p:extLst>
      <p:ext uri="{BB962C8B-B14F-4D97-AF65-F5344CB8AC3E}">
        <p14:creationId xmlns:p14="http://schemas.microsoft.com/office/powerpoint/2010/main" val="3283037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DDBAF-9B8D-5522-6325-81CB60668E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0AC326-A961-9326-675E-35F7BCE6C3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EDB6DC-FE2C-3B92-DCB5-5E2AB27164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E0237A9-2C0A-FDE8-BA82-EFD964639909}"/>
              </a:ext>
            </a:extLst>
          </p:cNvPr>
          <p:cNvSpPr>
            <a:spLocks noGrp="1"/>
          </p:cNvSpPr>
          <p:nvPr>
            <p:ph type="sldNum" sz="quarter" idx="5"/>
          </p:nvPr>
        </p:nvSpPr>
        <p:spPr/>
        <p:txBody>
          <a:bodyPr/>
          <a:lstStyle/>
          <a:p>
            <a:fld id="{36428713-14CC-42E2-8203-8C57A59C2847}" type="slidenum">
              <a:rPr lang="en-US" smtClean="0"/>
              <a:t>39</a:t>
            </a:fld>
            <a:endParaRPr lang="en-US"/>
          </a:p>
        </p:txBody>
      </p:sp>
    </p:spTree>
    <p:extLst>
      <p:ext uri="{BB962C8B-B14F-4D97-AF65-F5344CB8AC3E}">
        <p14:creationId xmlns:p14="http://schemas.microsoft.com/office/powerpoint/2010/main" val="159240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064A-279F-71AB-57ED-88EA265ECF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04DCB0-8539-BBBF-763B-21844AB2D7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92B4E48-A6D2-5F78-EE4C-976D93B9D96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1B2F3-B72B-429F-08AA-44FD026EFAA7}"/>
              </a:ext>
            </a:extLst>
          </p:cNvPr>
          <p:cNvSpPr>
            <a:spLocks noGrp="1"/>
          </p:cNvSpPr>
          <p:nvPr>
            <p:ph type="sldNum" sz="quarter" idx="5"/>
          </p:nvPr>
        </p:nvSpPr>
        <p:spPr/>
        <p:txBody>
          <a:bodyPr/>
          <a:lstStyle/>
          <a:p>
            <a:fld id="{36428713-14CC-42E2-8203-8C57A59C2847}" type="slidenum">
              <a:rPr lang="en-US" smtClean="0"/>
              <a:t>40</a:t>
            </a:fld>
            <a:endParaRPr lang="en-US"/>
          </a:p>
        </p:txBody>
      </p:sp>
    </p:spTree>
    <p:extLst>
      <p:ext uri="{BB962C8B-B14F-4D97-AF65-F5344CB8AC3E}">
        <p14:creationId xmlns:p14="http://schemas.microsoft.com/office/powerpoint/2010/main" val="53855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51CD-ED6B-604D-99D1-3367D5CD98C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1B0395-E97B-C11B-A8C7-7EBA30CCB9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1FE9A7-6149-8CAC-350D-9E73F8FB68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6B052D-E806-50E3-6174-DBD8579ADB7F}"/>
              </a:ext>
            </a:extLst>
          </p:cNvPr>
          <p:cNvSpPr>
            <a:spLocks noGrp="1"/>
          </p:cNvSpPr>
          <p:nvPr>
            <p:ph type="sldNum" sz="quarter" idx="5"/>
          </p:nvPr>
        </p:nvSpPr>
        <p:spPr/>
        <p:txBody>
          <a:bodyPr/>
          <a:lstStyle/>
          <a:p>
            <a:fld id="{36428713-14CC-42E2-8203-8C57A59C2847}" type="slidenum">
              <a:rPr lang="en-US" smtClean="0"/>
              <a:t>41</a:t>
            </a:fld>
            <a:endParaRPr lang="en-US"/>
          </a:p>
        </p:txBody>
      </p:sp>
    </p:spTree>
    <p:extLst>
      <p:ext uri="{BB962C8B-B14F-4D97-AF65-F5344CB8AC3E}">
        <p14:creationId xmlns:p14="http://schemas.microsoft.com/office/powerpoint/2010/main" val="4078446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F2EE-430F-DD65-B869-0619B277AE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FB32EF-5C43-315B-3C56-B7B7E508C1D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D1565E-E1E9-5F0D-8BE7-4F5DC1E705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F960C98-FC1B-0410-BD73-F48D44E3273D}"/>
              </a:ext>
            </a:extLst>
          </p:cNvPr>
          <p:cNvSpPr>
            <a:spLocks noGrp="1"/>
          </p:cNvSpPr>
          <p:nvPr>
            <p:ph type="sldNum" sz="quarter" idx="5"/>
          </p:nvPr>
        </p:nvSpPr>
        <p:spPr/>
        <p:txBody>
          <a:bodyPr/>
          <a:lstStyle/>
          <a:p>
            <a:fld id="{36428713-14CC-42E2-8203-8C57A59C2847}" type="slidenum">
              <a:rPr lang="en-US" smtClean="0"/>
              <a:t>42</a:t>
            </a:fld>
            <a:endParaRPr lang="en-US"/>
          </a:p>
        </p:txBody>
      </p:sp>
    </p:spTree>
    <p:extLst>
      <p:ext uri="{BB962C8B-B14F-4D97-AF65-F5344CB8AC3E}">
        <p14:creationId xmlns:p14="http://schemas.microsoft.com/office/powerpoint/2010/main" val="1665879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9058-4750-E7CA-FC23-610E55D5F8E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F575D80-F8CD-119B-625C-D86A9C4829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E8E172-D596-9E7D-7324-16B2CFC179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E984F0E-AD39-9C0C-C093-95F479067D63}"/>
              </a:ext>
            </a:extLst>
          </p:cNvPr>
          <p:cNvSpPr>
            <a:spLocks noGrp="1"/>
          </p:cNvSpPr>
          <p:nvPr>
            <p:ph type="sldNum" sz="quarter" idx="5"/>
          </p:nvPr>
        </p:nvSpPr>
        <p:spPr/>
        <p:txBody>
          <a:bodyPr/>
          <a:lstStyle/>
          <a:p>
            <a:fld id="{36428713-14CC-42E2-8203-8C57A59C2847}" type="slidenum">
              <a:rPr lang="en-US" smtClean="0"/>
              <a:t>43</a:t>
            </a:fld>
            <a:endParaRPr lang="en-US"/>
          </a:p>
        </p:txBody>
      </p:sp>
    </p:spTree>
    <p:extLst>
      <p:ext uri="{BB962C8B-B14F-4D97-AF65-F5344CB8AC3E}">
        <p14:creationId xmlns:p14="http://schemas.microsoft.com/office/powerpoint/2010/main" val="201849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7F713-3503-82D0-1CEC-888B76987B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D23B76-F53D-A56B-97F8-FD316BF48B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051374-446F-F345-63D9-640703325B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9FFD8D-1D6B-AFEC-CCB2-D52743D21CA5}"/>
              </a:ext>
            </a:extLst>
          </p:cNvPr>
          <p:cNvSpPr>
            <a:spLocks noGrp="1"/>
          </p:cNvSpPr>
          <p:nvPr>
            <p:ph type="sldNum" sz="quarter" idx="5"/>
          </p:nvPr>
        </p:nvSpPr>
        <p:spPr/>
        <p:txBody>
          <a:bodyPr/>
          <a:lstStyle/>
          <a:p>
            <a:fld id="{36428713-14CC-42E2-8203-8C57A59C2847}" type="slidenum">
              <a:rPr lang="en-US" smtClean="0"/>
              <a:t>10</a:t>
            </a:fld>
            <a:endParaRPr lang="en-US"/>
          </a:p>
        </p:txBody>
      </p:sp>
    </p:spTree>
    <p:extLst>
      <p:ext uri="{BB962C8B-B14F-4D97-AF65-F5344CB8AC3E}">
        <p14:creationId xmlns:p14="http://schemas.microsoft.com/office/powerpoint/2010/main" val="690192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D6ADE-B7BD-26DA-1021-BC13658441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761FE6-9B3A-D277-431C-2186F3A508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E0A344-4915-5227-E8A9-94BA75AA410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74F54BB-4E17-7298-27EF-70F86042248A}"/>
              </a:ext>
            </a:extLst>
          </p:cNvPr>
          <p:cNvSpPr>
            <a:spLocks noGrp="1"/>
          </p:cNvSpPr>
          <p:nvPr>
            <p:ph type="sldNum" sz="quarter" idx="5"/>
          </p:nvPr>
        </p:nvSpPr>
        <p:spPr/>
        <p:txBody>
          <a:bodyPr/>
          <a:lstStyle/>
          <a:p>
            <a:fld id="{36428713-14CC-42E2-8203-8C57A59C2847}" type="slidenum">
              <a:rPr lang="en-US" smtClean="0"/>
              <a:t>11</a:t>
            </a:fld>
            <a:endParaRPr lang="en-US"/>
          </a:p>
        </p:txBody>
      </p:sp>
    </p:spTree>
    <p:extLst>
      <p:ext uri="{BB962C8B-B14F-4D97-AF65-F5344CB8AC3E}">
        <p14:creationId xmlns:p14="http://schemas.microsoft.com/office/powerpoint/2010/main" val="541228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1BC9-8C47-D549-3903-22F64F9881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A02166-AAC4-A557-594F-E4B9800B45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F52C73-C7B1-E723-A098-E8A5324BFB5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03390F-EE4A-D46F-26C9-D884F52CF2C7}"/>
              </a:ext>
            </a:extLst>
          </p:cNvPr>
          <p:cNvSpPr>
            <a:spLocks noGrp="1"/>
          </p:cNvSpPr>
          <p:nvPr>
            <p:ph type="sldNum" sz="quarter" idx="5"/>
          </p:nvPr>
        </p:nvSpPr>
        <p:spPr/>
        <p:txBody>
          <a:bodyPr/>
          <a:lstStyle/>
          <a:p>
            <a:fld id="{36428713-14CC-42E2-8203-8C57A59C2847}" type="slidenum">
              <a:rPr lang="en-US" smtClean="0"/>
              <a:t>12</a:t>
            </a:fld>
            <a:endParaRPr lang="en-US"/>
          </a:p>
        </p:txBody>
      </p:sp>
    </p:spTree>
    <p:extLst>
      <p:ext uri="{BB962C8B-B14F-4D97-AF65-F5344CB8AC3E}">
        <p14:creationId xmlns:p14="http://schemas.microsoft.com/office/powerpoint/2010/main" val="223078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631E-797E-EFC4-7088-56DFDDAB8F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4E45E4-AC88-ACB6-2946-D4813FE1ED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C7CE72-C7CD-F070-248E-F0456F72EB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5F4C37-8B14-4F92-08BF-39F578BFBFAC}"/>
              </a:ext>
            </a:extLst>
          </p:cNvPr>
          <p:cNvSpPr>
            <a:spLocks noGrp="1"/>
          </p:cNvSpPr>
          <p:nvPr>
            <p:ph type="sldNum" sz="quarter" idx="5"/>
          </p:nvPr>
        </p:nvSpPr>
        <p:spPr/>
        <p:txBody>
          <a:bodyPr/>
          <a:lstStyle/>
          <a:p>
            <a:fld id="{36428713-14CC-42E2-8203-8C57A59C2847}" type="slidenum">
              <a:rPr lang="en-US" smtClean="0"/>
              <a:t>13</a:t>
            </a:fld>
            <a:endParaRPr lang="en-US"/>
          </a:p>
        </p:txBody>
      </p:sp>
    </p:spTree>
    <p:extLst>
      <p:ext uri="{BB962C8B-B14F-4D97-AF65-F5344CB8AC3E}">
        <p14:creationId xmlns:p14="http://schemas.microsoft.com/office/powerpoint/2010/main" val="745478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1E2-5BAC-465A-E985-045AEF81E9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AC34FB-A996-D26C-89E2-0B8B3DE21A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964BAE-B7AA-8353-F7FB-53150EE958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CEE117D-0AD3-DFF6-D9A5-BB5B39977ADF}"/>
              </a:ext>
            </a:extLst>
          </p:cNvPr>
          <p:cNvSpPr>
            <a:spLocks noGrp="1"/>
          </p:cNvSpPr>
          <p:nvPr>
            <p:ph type="sldNum" sz="quarter" idx="5"/>
          </p:nvPr>
        </p:nvSpPr>
        <p:spPr/>
        <p:txBody>
          <a:bodyPr/>
          <a:lstStyle/>
          <a:p>
            <a:fld id="{36428713-14CC-42E2-8203-8C57A59C2847}" type="slidenum">
              <a:rPr lang="en-US" smtClean="0"/>
              <a:t>14</a:t>
            </a:fld>
            <a:endParaRPr lang="en-US"/>
          </a:p>
        </p:txBody>
      </p:sp>
    </p:spTree>
    <p:extLst>
      <p:ext uri="{BB962C8B-B14F-4D97-AF65-F5344CB8AC3E}">
        <p14:creationId xmlns:p14="http://schemas.microsoft.com/office/powerpoint/2010/main" val="4109890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32EA2-C505-B3B5-CDCC-428093C8D8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7DC2B4-67DD-9ABE-6BBF-3FB76BD471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650095-D303-89D6-B2BF-36A12B343E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CB7370E-0D23-387B-F764-5415556BCD4D}"/>
              </a:ext>
            </a:extLst>
          </p:cNvPr>
          <p:cNvSpPr>
            <a:spLocks noGrp="1"/>
          </p:cNvSpPr>
          <p:nvPr>
            <p:ph type="sldNum" sz="quarter" idx="5"/>
          </p:nvPr>
        </p:nvSpPr>
        <p:spPr/>
        <p:txBody>
          <a:bodyPr/>
          <a:lstStyle/>
          <a:p>
            <a:fld id="{36428713-14CC-42E2-8203-8C57A59C2847}" type="slidenum">
              <a:rPr lang="en-US" smtClean="0"/>
              <a:t>15</a:t>
            </a:fld>
            <a:endParaRPr lang="en-US"/>
          </a:p>
        </p:txBody>
      </p:sp>
    </p:spTree>
    <p:extLst>
      <p:ext uri="{BB962C8B-B14F-4D97-AF65-F5344CB8AC3E}">
        <p14:creationId xmlns:p14="http://schemas.microsoft.com/office/powerpoint/2010/main" val="1585659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A2B4B1D-EF38-03BA-D444-F06596814479}"/>
              </a:ext>
            </a:extLst>
          </p:cNvPr>
          <p:cNvSpPr>
            <a:spLocks noGrp="1"/>
          </p:cNvSpPr>
          <p:nvPr>
            <p:ph type="dt" sz="half" idx="10"/>
          </p:nvPr>
        </p:nvSpPr>
        <p:spPr/>
        <p:txBody>
          <a:bodyPr/>
          <a:lstStyle>
            <a:lvl1pPr>
              <a:defRPr>
                <a:solidFill>
                  <a:schemeClr val="bg1"/>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1248C01B-ADC8-DD74-F228-C54D4E801F56}"/>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02A634D-CF7E-64F2-BEAE-6A1AF87B9159}"/>
              </a:ext>
            </a:extLst>
          </p:cNvPr>
          <p:cNvSpPr>
            <a:spLocks noGrp="1"/>
          </p:cNvSpPr>
          <p:nvPr>
            <p:ph type="sldNum" sz="quarter" idx="12"/>
          </p:nvPr>
        </p:nvSpPr>
        <p:spPr/>
        <p:txBody>
          <a:bodyPr/>
          <a:lstStyle>
            <a:lvl1pPr>
              <a:defRPr>
                <a:solidFill>
                  <a:schemeClr val="bg1"/>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2514232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78FB94D-1247-06C6-770F-FB7FFE292F0F}"/>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2507398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7893F0-051B-CDE1-03CA-726F828BD703}"/>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9494507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E3B319-632F-ACDC-CBFE-614A4EF7CFDD}"/>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91750003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4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7FF6F4-268F-BA89-FAE9-8EF694368EB0}"/>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6509085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8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CE1214-2C42-EDA9-040D-2DB44FBEE4C7}"/>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4165918444"/>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F667C-1328-2D57-487F-9A7B3FB15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2A85C2-37B1-AA76-D4C6-CE7C14FC3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EFDA30-D9C6-1C3C-001B-640750549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EE6B2E5F-FE76-E832-632E-FAA0002C3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D403FD-66CF-37CB-D8C5-1D8ACD1B5D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1857033922"/>
      </p:ext>
    </p:extLst>
  </p:cSld>
  <p:clrMap bg1="lt1" tx1="dk1" bg2="lt2" tx2="dk2" accent1="accent1" accent2="accent2" accent3="accent3" accent4="accent4" accent5="accent5" accent6="accent6" hlink="hlink" folHlink="folHlink"/>
  <p:sldLayoutIdLst>
    <p:sldLayoutId id="2147483671" r:id="rId1"/>
    <p:sldLayoutId id="2147483674" r:id="rId2"/>
    <p:sldLayoutId id="2147483679" r:id="rId3"/>
    <p:sldLayoutId id="2147483684" r:id="rId4"/>
    <p:sldLayoutId id="2147483689" r:id="rId5"/>
    <p:sldLayoutId id="2147483694" r:id="rId6"/>
  </p:sldLayoutIdLst>
  <p:transition/>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48868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79B6E-978E-16BD-F384-D9A2223F2D2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1EEA322-14F5-031B-ECA0-DB281961E4FC}"/>
              </a:ext>
            </a:extLst>
          </p:cNvPr>
          <p:cNvSpPr>
            <a:spLocks noGrp="1"/>
          </p:cNvSpPr>
          <p:nvPr>
            <p:ph type="title"/>
          </p:nvPr>
        </p:nvSpPr>
        <p:spPr/>
        <p:txBody>
          <a:bodyPr/>
          <a:lstStyle/>
          <a:p>
            <a:r>
              <a:rPr lang="pl-PL" dirty="0"/>
              <a:t>Czym jest </a:t>
            </a:r>
            <a:r>
              <a:rPr lang="pl-PL" dirty="0" err="1"/>
              <a:t>Solstic</a:t>
            </a:r>
            <a:r>
              <a:rPr lang="pl-PL" dirty="0"/>
              <a:t> Energy?</a:t>
            </a:r>
          </a:p>
        </p:txBody>
      </p:sp>
      <p:sp>
        <p:nvSpPr>
          <p:cNvPr id="6" name="Symbol zastępczy tekstu 5">
            <a:extLst>
              <a:ext uri="{FF2B5EF4-FFF2-40B4-BE49-F238E27FC236}">
                <a16:creationId xmlns:a16="http://schemas.microsoft.com/office/drawing/2014/main" id="{1F0BEBA1-1178-87DE-A6BA-9EE961C6BDC0}"/>
              </a:ext>
            </a:extLst>
          </p:cNvPr>
          <p:cNvSpPr>
            <a:spLocks noGrp="1"/>
          </p:cNvSpPr>
          <p:nvPr>
            <p:ph type="body" idx="1"/>
          </p:nvPr>
        </p:nvSpPr>
        <p:spPr/>
        <p:txBody>
          <a:bodyPr/>
          <a:lstStyle/>
          <a:p>
            <a:r>
              <a:rPr lang="pl-PL" dirty="0" err="1"/>
              <a:t>Solstic</a:t>
            </a:r>
            <a:r>
              <a:rPr lang="pl-PL" dirty="0"/>
              <a:t> Energy to suplement diety w saszetkach, który po rozpuszczeniu w wodzie tworzy orzeźwiający napój cytrusowy.</a:t>
            </a:r>
          </a:p>
          <a:p>
            <a:r>
              <a:rPr lang="pl-PL" dirty="0"/>
              <a:t>Łączy:</a:t>
            </a:r>
          </a:p>
          <a:p>
            <a:r>
              <a:rPr lang="pl-PL" dirty="0"/>
              <a:t>🌿 ekstrakty roślinne</a:t>
            </a:r>
          </a:p>
          <a:p>
            <a:r>
              <a:rPr lang="pl-PL" dirty="0"/>
              <a:t>💛 witaminy z grupy B</a:t>
            </a:r>
          </a:p>
          <a:p>
            <a:r>
              <a:rPr lang="pl-PL" dirty="0"/>
              <a:t>🍃 naturalne źródła kofeiny</a:t>
            </a:r>
          </a:p>
          <a:p>
            <a:r>
              <a:rPr lang="pl-PL" dirty="0"/>
              <a:t>To wygodny sposób na rozpoczęcie aktywnego dnia. </a:t>
            </a:r>
          </a:p>
          <a:p>
            <a:endParaRPr lang="pl-PL" dirty="0"/>
          </a:p>
        </p:txBody>
      </p:sp>
      <p:pic>
        <p:nvPicPr>
          <p:cNvPr id="3" name="Obraz 2" descr="The image depicts a yellow circle with a splash of yellow liquid being spilled or poured around it.&#10;&#10;Zawartość wygenerowana przez AI może być niepoprawna.">
            <a:extLst>
              <a:ext uri="{FF2B5EF4-FFF2-40B4-BE49-F238E27FC236}">
                <a16:creationId xmlns:a16="http://schemas.microsoft.com/office/drawing/2014/main" id="{AA3FF429-0349-8A24-3166-3EB6A958669C}"/>
              </a:ext>
            </a:extLst>
          </p:cNvPr>
          <p:cNvPicPr>
            <a:picLocks noChangeAspect="1"/>
          </p:cNvPicPr>
          <p:nvPr/>
        </p:nvPicPr>
        <p:blipFill>
          <a:blip r:embed="rId3"/>
          <a:stretch>
            <a:fillRect/>
          </a:stretch>
        </p:blipFill>
        <p:spPr>
          <a:xfrm rot="14016584">
            <a:off x="9409430" y="4374594"/>
            <a:ext cx="2301196" cy="1954683"/>
          </a:xfrm>
          <a:prstGeom prst="rect">
            <a:avLst/>
          </a:prstGeom>
        </p:spPr>
      </p:pic>
    </p:spTree>
    <p:extLst>
      <p:ext uri="{BB962C8B-B14F-4D97-AF65-F5344CB8AC3E}">
        <p14:creationId xmlns:p14="http://schemas.microsoft.com/office/powerpoint/2010/main" val="41145643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86C7C-D910-6D1B-FDDC-27E52D9B9B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C601730-97FB-581E-ED50-53B17D48CC21}"/>
              </a:ext>
            </a:extLst>
          </p:cNvPr>
          <p:cNvSpPr>
            <a:spLocks noGrp="1"/>
          </p:cNvSpPr>
          <p:nvPr>
            <p:ph type="title"/>
          </p:nvPr>
        </p:nvSpPr>
        <p:spPr/>
        <p:txBody>
          <a:bodyPr/>
          <a:lstStyle/>
          <a:p>
            <a:r>
              <a:rPr lang="pl-PL" dirty="0"/>
              <a:t>Co znajdziesz w jednej saszetce?</a:t>
            </a:r>
          </a:p>
        </p:txBody>
      </p:sp>
      <p:sp>
        <p:nvSpPr>
          <p:cNvPr id="6" name="Symbol zastępczy tekstu 5">
            <a:extLst>
              <a:ext uri="{FF2B5EF4-FFF2-40B4-BE49-F238E27FC236}">
                <a16:creationId xmlns:a16="http://schemas.microsoft.com/office/drawing/2014/main" id="{8E8C04E6-56A6-FE0F-234C-7AA533F331CA}"/>
              </a:ext>
            </a:extLst>
          </p:cNvPr>
          <p:cNvSpPr>
            <a:spLocks noGrp="1"/>
          </p:cNvSpPr>
          <p:nvPr>
            <p:ph type="body" idx="1"/>
          </p:nvPr>
        </p:nvSpPr>
        <p:spPr/>
        <p:txBody>
          <a:bodyPr/>
          <a:lstStyle/>
          <a:p>
            <a:r>
              <a:rPr lang="pl-PL" dirty="0"/>
              <a:t>✔ Wyciąg z guarany – </a:t>
            </a:r>
            <a:r>
              <a:rPr lang="pl-PL" b="1" dirty="0"/>
              <a:t>273 </a:t>
            </a:r>
            <a:r>
              <a:rPr lang="pl-PL" b="1" dirty="0" err="1"/>
              <a:t>mg</a:t>
            </a:r>
            <a:endParaRPr lang="pl-PL" dirty="0"/>
          </a:p>
          <a:p>
            <a:r>
              <a:rPr lang="pl-PL" dirty="0"/>
              <a:t>✔ Wyciąg z zielonej herbaty – </a:t>
            </a:r>
            <a:r>
              <a:rPr lang="pl-PL" b="1" dirty="0"/>
              <a:t>50 </a:t>
            </a:r>
            <a:r>
              <a:rPr lang="pl-PL" b="1" dirty="0" err="1"/>
              <a:t>mg</a:t>
            </a:r>
            <a:endParaRPr lang="pl-PL" dirty="0"/>
          </a:p>
          <a:p>
            <a:r>
              <a:rPr lang="pl-PL" dirty="0"/>
              <a:t>✔ Wyciąg ze skórek czerwonych winogron – </a:t>
            </a:r>
            <a:r>
              <a:rPr lang="pl-PL" b="1" dirty="0"/>
              <a:t>50 </a:t>
            </a:r>
            <a:r>
              <a:rPr lang="pl-PL" b="1" dirty="0" err="1"/>
              <a:t>mg</a:t>
            </a:r>
            <a:endParaRPr lang="pl-PL" dirty="0"/>
          </a:p>
          <a:p>
            <a:r>
              <a:rPr lang="pl-PL" dirty="0"/>
              <a:t>✔ Wyciąg z </a:t>
            </a:r>
            <a:r>
              <a:rPr lang="pl-PL" dirty="0" err="1"/>
              <a:t>yerba</a:t>
            </a:r>
            <a:r>
              <a:rPr lang="pl-PL" dirty="0"/>
              <a:t> mate – </a:t>
            </a:r>
            <a:r>
              <a:rPr lang="pl-PL" b="1" dirty="0"/>
              <a:t>10 </a:t>
            </a:r>
            <a:r>
              <a:rPr lang="pl-PL" b="1" dirty="0" err="1"/>
              <a:t>mg</a:t>
            </a:r>
            <a:endParaRPr lang="pl-PL" dirty="0"/>
          </a:p>
          <a:p>
            <a:r>
              <a:rPr lang="pl-PL" dirty="0"/>
              <a:t>✔ Witamina B1</a:t>
            </a:r>
          </a:p>
          <a:p>
            <a:r>
              <a:rPr lang="pl-PL" dirty="0"/>
              <a:t>✔ Witamina B2</a:t>
            </a:r>
          </a:p>
          <a:p>
            <a:r>
              <a:rPr lang="pl-PL" dirty="0"/>
              <a:t>✔ Witamina B3</a:t>
            </a:r>
          </a:p>
          <a:p>
            <a:r>
              <a:rPr lang="pl-PL" dirty="0"/>
              <a:t>✔ Witamina B5</a:t>
            </a:r>
          </a:p>
          <a:p>
            <a:r>
              <a:rPr lang="pl-PL" dirty="0"/>
              <a:t>✔ Witamina B6</a:t>
            </a:r>
          </a:p>
        </p:txBody>
      </p:sp>
      <p:pic>
        <p:nvPicPr>
          <p:cNvPr id="7" name="Obraz 6" descr="SUNSHINE&#10;&#10;Zawartość wygenerowana przez AI może być niepoprawna.">
            <a:extLst>
              <a:ext uri="{FF2B5EF4-FFF2-40B4-BE49-F238E27FC236}">
                <a16:creationId xmlns:a16="http://schemas.microsoft.com/office/drawing/2014/main" id="{0FC7A5D5-6147-5393-F864-D07EE66A854B}"/>
              </a:ext>
            </a:extLst>
          </p:cNvPr>
          <p:cNvPicPr>
            <a:picLocks noChangeAspect="1"/>
          </p:cNvPicPr>
          <p:nvPr/>
        </p:nvPicPr>
        <p:blipFill>
          <a:blip r:embed="rId3"/>
          <a:stretch>
            <a:fillRect/>
          </a:stretch>
        </p:blipFill>
        <p:spPr>
          <a:xfrm>
            <a:off x="9309315" y="1880461"/>
            <a:ext cx="2100549" cy="4916180"/>
          </a:xfrm>
          <a:prstGeom prst="rect">
            <a:avLst/>
          </a:prstGeom>
        </p:spPr>
      </p:pic>
    </p:spTree>
    <p:extLst>
      <p:ext uri="{BB962C8B-B14F-4D97-AF65-F5344CB8AC3E}">
        <p14:creationId xmlns:p14="http://schemas.microsoft.com/office/powerpoint/2010/main" val="20800144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0251D-BA01-9A4E-8343-8E24F57A573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D2B8C99-7B68-EB54-80B5-EF2DD2A89078}"/>
              </a:ext>
            </a:extLst>
          </p:cNvPr>
          <p:cNvSpPr>
            <a:spLocks noGrp="1"/>
          </p:cNvSpPr>
          <p:nvPr>
            <p:ph type="title"/>
          </p:nvPr>
        </p:nvSpPr>
        <p:spPr/>
        <p:txBody>
          <a:bodyPr/>
          <a:lstStyle/>
          <a:p>
            <a:r>
              <a:rPr lang="pl-PL" dirty="0"/>
              <a:t>Guarana</a:t>
            </a:r>
          </a:p>
        </p:txBody>
      </p:sp>
      <p:sp>
        <p:nvSpPr>
          <p:cNvPr id="6" name="Symbol zastępczy tekstu 5">
            <a:extLst>
              <a:ext uri="{FF2B5EF4-FFF2-40B4-BE49-F238E27FC236}">
                <a16:creationId xmlns:a16="http://schemas.microsoft.com/office/drawing/2014/main" id="{6484B69F-48F1-E8FB-016B-90775E73ABED}"/>
              </a:ext>
            </a:extLst>
          </p:cNvPr>
          <p:cNvSpPr>
            <a:spLocks noGrp="1"/>
          </p:cNvSpPr>
          <p:nvPr>
            <p:ph type="body" idx="1"/>
          </p:nvPr>
        </p:nvSpPr>
        <p:spPr/>
        <p:txBody>
          <a:bodyPr/>
          <a:lstStyle/>
          <a:p>
            <a:r>
              <a:rPr lang="pl-PL" b="1" dirty="0"/>
              <a:t>Naturalne źródło kofeiny</a:t>
            </a:r>
          </a:p>
          <a:p>
            <a:r>
              <a:rPr lang="pl-PL" dirty="0"/>
              <a:t>Guarana to roślina pochodząca z Amazonii.</a:t>
            </a:r>
          </a:p>
          <a:p>
            <a:r>
              <a:rPr lang="pl-PL" dirty="0"/>
              <a:t>Jej nasiona od wieków były wykorzystywane przez lokalne społeczności jako naturalny element codziennej diety.</a:t>
            </a:r>
          </a:p>
          <a:p>
            <a:r>
              <a:rPr lang="pl-PL" dirty="0"/>
              <a:t>W </a:t>
            </a:r>
            <a:r>
              <a:rPr lang="pl-PL" dirty="0" err="1"/>
              <a:t>Solsticu</a:t>
            </a:r>
            <a:r>
              <a:rPr lang="pl-PL" dirty="0"/>
              <a:t> ekstrakt z guarany dostarcza </a:t>
            </a:r>
            <a:r>
              <a:rPr lang="pl-PL" b="1" dirty="0"/>
              <a:t>60 </a:t>
            </a:r>
            <a:r>
              <a:rPr lang="pl-PL" b="1" dirty="0" err="1"/>
              <a:t>mg</a:t>
            </a:r>
            <a:r>
              <a:rPr lang="pl-PL" b="1" dirty="0"/>
              <a:t> naturalnej kofeiny</a:t>
            </a:r>
            <a:r>
              <a:rPr lang="pl-PL" dirty="0"/>
              <a:t> w jednej porcji. </a:t>
            </a:r>
          </a:p>
          <a:p>
            <a:endParaRPr lang="pl-PL" dirty="0"/>
          </a:p>
        </p:txBody>
      </p:sp>
      <p:pic>
        <p:nvPicPr>
          <p:cNvPr id="3" name="Obraz 2" descr="The image shows two perfectly round, red-striped watermelons, each with a black seed, placed on a white background.&#10;&#10;Zawartość wygenerowana przez AI może być niepoprawna.">
            <a:extLst>
              <a:ext uri="{FF2B5EF4-FFF2-40B4-BE49-F238E27FC236}">
                <a16:creationId xmlns:a16="http://schemas.microsoft.com/office/drawing/2014/main" id="{F9F869DD-326D-A9E1-5FCC-DD82B6E3B802}"/>
              </a:ext>
            </a:extLst>
          </p:cNvPr>
          <p:cNvPicPr>
            <a:picLocks noChangeAspect="1"/>
          </p:cNvPicPr>
          <p:nvPr/>
        </p:nvPicPr>
        <p:blipFill>
          <a:blip r:embed="rId3"/>
          <a:stretch>
            <a:fillRect/>
          </a:stretch>
        </p:blipFill>
        <p:spPr>
          <a:xfrm>
            <a:off x="8005687" y="3954074"/>
            <a:ext cx="3355589" cy="2384156"/>
          </a:xfrm>
          <a:prstGeom prst="rect">
            <a:avLst/>
          </a:prstGeom>
        </p:spPr>
      </p:pic>
    </p:spTree>
    <p:extLst>
      <p:ext uri="{BB962C8B-B14F-4D97-AF65-F5344CB8AC3E}">
        <p14:creationId xmlns:p14="http://schemas.microsoft.com/office/powerpoint/2010/main" val="30882718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ADAF-836A-60EA-7A49-671F2AF1C58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E07B4C0-1BEB-59F6-3F0B-68AFB7F84087}"/>
              </a:ext>
            </a:extLst>
          </p:cNvPr>
          <p:cNvSpPr>
            <a:spLocks noGrp="1"/>
          </p:cNvSpPr>
          <p:nvPr>
            <p:ph type="title"/>
          </p:nvPr>
        </p:nvSpPr>
        <p:spPr/>
        <p:txBody>
          <a:bodyPr/>
          <a:lstStyle/>
          <a:p>
            <a:r>
              <a:rPr lang="pl-PL" dirty="0"/>
              <a:t>Dlaczego kofeina z guarany?</a:t>
            </a:r>
          </a:p>
        </p:txBody>
      </p:sp>
      <p:sp>
        <p:nvSpPr>
          <p:cNvPr id="6" name="Symbol zastępczy tekstu 5">
            <a:extLst>
              <a:ext uri="{FF2B5EF4-FFF2-40B4-BE49-F238E27FC236}">
                <a16:creationId xmlns:a16="http://schemas.microsoft.com/office/drawing/2014/main" id="{AB0A00E3-9544-245E-B126-A5E041905A60}"/>
              </a:ext>
            </a:extLst>
          </p:cNvPr>
          <p:cNvSpPr>
            <a:spLocks noGrp="1"/>
          </p:cNvSpPr>
          <p:nvPr>
            <p:ph type="body" idx="1"/>
          </p:nvPr>
        </p:nvSpPr>
        <p:spPr/>
        <p:txBody>
          <a:bodyPr>
            <a:normAutofit/>
          </a:bodyPr>
          <a:lstStyle/>
          <a:p>
            <a:r>
              <a:rPr lang="pl-PL" sz="2800" dirty="0"/>
              <a:t>Wiele osób kojarzy kofeinę wyłącznie z kawą.</a:t>
            </a:r>
          </a:p>
          <a:p>
            <a:r>
              <a:rPr lang="pl-PL" sz="2800" dirty="0"/>
              <a:t>Tymczasem może ona pochodzić również z naturalnych surowców roślinnych, takich jak:</a:t>
            </a:r>
          </a:p>
          <a:p>
            <a:r>
              <a:rPr lang="pl-PL" sz="2800" dirty="0"/>
              <a:t>🌿 guarana</a:t>
            </a:r>
          </a:p>
          <a:p>
            <a:r>
              <a:rPr lang="pl-PL" sz="2800" dirty="0"/>
              <a:t>🍃 zielona herbata</a:t>
            </a:r>
          </a:p>
          <a:p>
            <a:r>
              <a:rPr lang="pl-PL" sz="2800" dirty="0"/>
              <a:t>🌱 </a:t>
            </a:r>
            <a:r>
              <a:rPr lang="pl-PL" sz="2800" dirty="0" err="1"/>
              <a:t>yerba</a:t>
            </a:r>
            <a:r>
              <a:rPr lang="pl-PL" sz="2800" dirty="0"/>
              <a:t> mate</a:t>
            </a:r>
          </a:p>
          <a:p>
            <a:r>
              <a:rPr lang="pl-PL" sz="2800" dirty="0"/>
              <a:t>To właśnie te składniki tworzą charakter </a:t>
            </a:r>
            <a:r>
              <a:rPr lang="pl-PL" sz="2800" dirty="0" err="1"/>
              <a:t>Solstic</a:t>
            </a:r>
            <a:r>
              <a:rPr lang="pl-PL" sz="2800" dirty="0"/>
              <a:t> Energy.</a:t>
            </a:r>
          </a:p>
          <a:p>
            <a:endParaRPr lang="pl-PL" sz="2800" dirty="0"/>
          </a:p>
        </p:txBody>
      </p:sp>
    </p:spTree>
    <p:extLst>
      <p:ext uri="{BB962C8B-B14F-4D97-AF65-F5344CB8AC3E}">
        <p14:creationId xmlns:p14="http://schemas.microsoft.com/office/powerpoint/2010/main" val="14288840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E8BB-727F-A04A-F02C-ED743262849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C01068E-6905-9E58-23AD-80156D292A02}"/>
              </a:ext>
            </a:extLst>
          </p:cNvPr>
          <p:cNvSpPr>
            <a:spLocks noGrp="1"/>
          </p:cNvSpPr>
          <p:nvPr>
            <p:ph type="title"/>
          </p:nvPr>
        </p:nvSpPr>
        <p:spPr/>
        <p:txBody>
          <a:bodyPr/>
          <a:lstStyle/>
          <a:p>
            <a:r>
              <a:rPr lang="pl-PL" dirty="0"/>
              <a:t>Zielona herbata</a:t>
            </a:r>
          </a:p>
        </p:txBody>
      </p:sp>
      <p:sp>
        <p:nvSpPr>
          <p:cNvPr id="6" name="Symbol zastępczy tekstu 5">
            <a:extLst>
              <a:ext uri="{FF2B5EF4-FFF2-40B4-BE49-F238E27FC236}">
                <a16:creationId xmlns:a16="http://schemas.microsoft.com/office/drawing/2014/main" id="{3B5FB991-8469-F540-9CAF-56B6ECF6359B}"/>
              </a:ext>
            </a:extLst>
          </p:cNvPr>
          <p:cNvSpPr>
            <a:spLocks noGrp="1"/>
          </p:cNvSpPr>
          <p:nvPr>
            <p:ph type="body" idx="1"/>
          </p:nvPr>
        </p:nvSpPr>
        <p:spPr/>
        <p:txBody>
          <a:bodyPr/>
          <a:lstStyle/>
          <a:p>
            <a:r>
              <a:rPr lang="pl-PL" dirty="0"/>
              <a:t>Jeden z najbardziej rozpoznawalnych surowców roślinnych na świecie.</a:t>
            </a:r>
          </a:p>
          <a:p>
            <a:r>
              <a:rPr lang="pl-PL" dirty="0"/>
              <a:t>W </a:t>
            </a:r>
            <a:r>
              <a:rPr lang="pl-PL" dirty="0" err="1"/>
              <a:t>Solsticu</a:t>
            </a:r>
            <a:r>
              <a:rPr lang="pl-PL" dirty="0"/>
              <a:t> zastosowano ekstrakt z liści zielonej herbaty.</a:t>
            </a:r>
          </a:p>
          <a:p>
            <a:r>
              <a:rPr lang="pl-PL" dirty="0"/>
              <a:t>Stanowi on element kompozycji roślinnej produktu. </a:t>
            </a:r>
          </a:p>
        </p:txBody>
      </p:sp>
      <p:pic>
        <p:nvPicPr>
          <p:cNvPr id="3" name="Obraz 2" descr="The image depicts a pair of green tea leaves, one whole and one torn, scattered with green powdery residue around them.&#10;&#10;Zawartość wygenerowana przez AI może być niepoprawna.">
            <a:extLst>
              <a:ext uri="{FF2B5EF4-FFF2-40B4-BE49-F238E27FC236}">
                <a16:creationId xmlns:a16="http://schemas.microsoft.com/office/drawing/2014/main" id="{DB620123-3E1B-1467-A947-7D552461160D}"/>
              </a:ext>
            </a:extLst>
          </p:cNvPr>
          <p:cNvPicPr>
            <a:picLocks noChangeAspect="1"/>
          </p:cNvPicPr>
          <p:nvPr/>
        </p:nvPicPr>
        <p:blipFill>
          <a:blip r:embed="rId3"/>
          <a:stretch>
            <a:fillRect/>
          </a:stretch>
        </p:blipFill>
        <p:spPr>
          <a:xfrm>
            <a:off x="8131445" y="3302194"/>
            <a:ext cx="3741242" cy="3400822"/>
          </a:xfrm>
          <a:prstGeom prst="rect">
            <a:avLst/>
          </a:prstGeom>
        </p:spPr>
      </p:pic>
    </p:spTree>
    <p:extLst>
      <p:ext uri="{BB962C8B-B14F-4D97-AF65-F5344CB8AC3E}">
        <p14:creationId xmlns:p14="http://schemas.microsoft.com/office/powerpoint/2010/main" val="32064074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1690C-5BC0-124F-67DD-7E8F41B5584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B301225-5859-C061-81B9-098A89D6CC75}"/>
              </a:ext>
            </a:extLst>
          </p:cNvPr>
          <p:cNvSpPr>
            <a:spLocks noGrp="1"/>
          </p:cNvSpPr>
          <p:nvPr>
            <p:ph type="title"/>
          </p:nvPr>
        </p:nvSpPr>
        <p:spPr/>
        <p:txBody>
          <a:bodyPr/>
          <a:lstStyle/>
          <a:p>
            <a:r>
              <a:rPr lang="pl-PL" dirty="0" err="1"/>
              <a:t>Yerba</a:t>
            </a:r>
            <a:r>
              <a:rPr lang="pl-PL" dirty="0"/>
              <a:t> Mate</a:t>
            </a:r>
          </a:p>
        </p:txBody>
      </p:sp>
      <p:sp>
        <p:nvSpPr>
          <p:cNvPr id="6" name="Symbol zastępczy tekstu 5">
            <a:extLst>
              <a:ext uri="{FF2B5EF4-FFF2-40B4-BE49-F238E27FC236}">
                <a16:creationId xmlns:a16="http://schemas.microsoft.com/office/drawing/2014/main" id="{8A0D3D0E-A555-A8BF-72E7-13A2DF78D0F6}"/>
              </a:ext>
            </a:extLst>
          </p:cNvPr>
          <p:cNvSpPr>
            <a:spLocks noGrp="1"/>
          </p:cNvSpPr>
          <p:nvPr>
            <p:ph type="body" idx="1"/>
          </p:nvPr>
        </p:nvSpPr>
        <p:spPr/>
        <p:txBody>
          <a:bodyPr/>
          <a:lstStyle/>
          <a:p>
            <a:r>
              <a:rPr lang="pl-PL" dirty="0" err="1"/>
              <a:t>Yerba</a:t>
            </a:r>
            <a:r>
              <a:rPr lang="pl-PL" dirty="0"/>
              <a:t> mate od setek lat stanowi element tradycji krajów Ameryki Południowej.</a:t>
            </a:r>
          </a:p>
          <a:p>
            <a:r>
              <a:rPr lang="pl-PL" dirty="0"/>
              <a:t>W </a:t>
            </a:r>
            <a:r>
              <a:rPr lang="pl-PL" dirty="0" err="1"/>
              <a:t>Solsticu</a:t>
            </a:r>
            <a:r>
              <a:rPr lang="pl-PL" dirty="0"/>
              <a:t> zastosowano ekstrakt z jej liści jako część naturalnej kompozycji składników.</a:t>
            </a:r>
          </a:p>
          <a:p>
            <a:endParaRPr lang="pl-PL" dirty="0"/>
          </a:p>
        </p:txBody>
      </p:sp>
      <p:pic>
        <p:nvPicPr>
          <p:cNvPr id="3" name="Obraz 2" descr="The image shows a close-up view of a pile of finely chopped, green, herbal plant material.&#10;&#10;Zawartość wygenerowana przez AI może być niepoprawna.">
            <a:extLst>
              <a:ext uri="{FF2B5EF4-FFF2-40B4-BE49-F238E27FC236}">
                <a16:creationId xmlns:a16="http://schemas.microsoft.com/office/drawing/2014/main" id="{32F0785B-3EA6-69B5-3BE8-EC2828C3B2E4}"/>
              </a:ext>
            </a:extLst>
          </p:cNvPr>
          <p:cNvPicPr>
            <a:picLocks noChangeAspect="1"/>
          </p:cNvPicPr>
          <p:nvPr/>
        </p:nvPicPr>
        <p:blipFill>
          <a:blip r:embed="rId3"/>
          <a:stretch>
            <a:fillRect/>
          </a:stretch>
        </p:blipFill>
        <p:spPr>
          <a:xfrm>
            <a:off x="6733188" y="3361915"/>
            <a:ext cx="4475443" cy="2922125"/>
          </a:xfrm>
          <a:prstGeom prst="rect">
            <a:avLst/>
          </a:prstGeom>
        </p:spPr>
      </p:pic>
    </p:spTree>
    <p:extLst>
      <p:ext uri="{BB962C8B-B14F-4D97-AF65-F5344CB8AC3E}">
        <p14:creationId xmlns:p14="http://schemas.microsoft.com/office/powerpoint/2010/main" val="158516759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0DD8-0B96-FA99-280E-7A4D226EEA5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CAE3482-5731-B632-C946-BEC382DB51EA}"/>
              </a:ext>
            </a:extLst>
          </p:cNvPr>
          <p:cNvSpPr>
            <a:spLocks noGrp="1"/>
          </p:cNvSpPr>
          <p:nvPr>
            <p:ph type="title"/>
          </p:nvPr>
        </p:nvSpPr>
        <p:spPr/>
        <p:txBody>
          <a:bodyPr/>
          <a:lstStyle/>
          <a:p>
            <a:r>
              <a:rPr lang="pl-PL" dirty="0"/>
              <a:t>Czerwone winogrona</a:t>
            </a:r>
          </a:p>
        </p:txBody>
      </p:sp>
      <p:sp>
        <p:nvSpPr>
          <p:cNvPr id="6" name="Symbol zastępczy tekstu 5">
            <a:extLst>
              <a:ext uri="{FF2B5EF4-FFF2-40B4-BE49-F238E27FC236}">
                <a16:creationId xmlns:a16="http://schemas.microsoft.com/office/drawing/2014/main" id="{0B2AF5ED-6F67-E9E7-E0CA-208CF3142690}"/>
              </a:ext>
            </a:extLst>
          </p:cNvPr>
          <p:cNvSpPr>
            <a:spLocks noGrp="1"/>
          </p:cNvSpPr>
          <p:nvPr>
            <p:ph type="body" idx="1"/>
          </p:nvPr>
        </p:nvSpPr>
        <p:spPr/>
        <p:txBody>
          <a:bodyPr/>
          <a:lstStyle/>
          <a:p>
            <a:r>
              <a:rPr lang="pl-PL" dirty="0" err="1"/>
              <a:t>Solstic</a:t>
            </a:r>
            <a:r>
              <a:rPr lang="pl-PL" dirty="0"/>
              <a:t> zawiera również ekstrakt ze skórek czerwonych winogron.</a:t>
            </a:r>
          </a:p>
          <a:p>
            <a:r>
              <a:rPr lang="pl-PL" dirty="0"/>
              <a:t>To kolejny składnik pochodzenia roślinnego, który uzupełnia kompozycję produktu. </a:t>
            </a:r>
          </a:p>
          <a:p>
            <a:endParaRPr lang="pl-PL" dirty="0"/>
          </a:p>
        </p:txBody>
      </p:sp>
      <p:pic>
        <p:nvPicPr>
          <p:cNvPr id="3" name="Obraz 2" descr="The image shows a cluster of ripe, plump purple grapes, some with a slight green tinge, hanging on a stem.&#10;&#10;Zawartość wygenerowana przez AI może być niepoprawna.">
            <a:extLst>
              <a:ext uri="{FF2B5EF4-FFF2-40B4-BE49-F238E27FC236}">
                <a16:creationId xmlns:a16="http://schemas.microsoft.com/office/drawing/2014/main" id="{66CCA4BF-C9CA-2FA1-3EED-58F577BA9DF9}"/>
              </a:ext>
            </a:extLst>
          </p:cNvPr>
          <p:cNvPicPr>
            <a:picLocks noChangeAspect="1"/>
          </p:cNvPicPr>
          <p:nvPr/>
        </p:nvPicPr>
        <p:blipFill>
          <a:blip r:embed="rId3"/>
          <a:stretch>
            <a:fillRect/>
          </a:stretch>
        </p:blipFill>
        <p:spPr>
          <a:xfrm>
            <a:off x="6834172" y="3130657"/>
            <a:ext cx="4679286" cy="3479369"/>
          </a:xfrm>
          <a:prstGeom prst="rect">
            <a:avLst/>
          </a:prstGeom>
        </p:spPr>
      </p:pic>
    </p:spTree>
    <p:extLst>
      <p:ext uri="{BB962C8B-B14F-4D97-AF65-F5344CB8AC3E}">
        <p14:creationId xmlns:p14="http://schemas.microsoft.com/office/powerpoint/2010/main" val="16015884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4CF7-9486-A442-DC69-A3A5AFA3810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598B0DA-3DDD-2591-8259-2044472C6148}"/>
              </a:ext>
            </a:extLst>
          </p:cNvPr>
          <p:cNvSpPr>
            <a:spLocks noGrp="1"/>
          </p:cNvSpPr>
          <p:nvPr>
            <p:ph type="title"/>
          </p:nvPr>
        </p:nvSpPr>
        <p:spPr/>
        <p:txBody>
          <a:bodyPr/>
          <a:lstStyle/>
          <a:p>
            <a:r>
              <a:rPr lang="pl-PL" dirty="0"/>
              <a:t>Siła witamin z grupy B</a:t>
            </a:r>
          </a:p>
        </p:txBody>
      </p:sp>
      <p:sp>
        <p:nvSpPr>
          <p:cNvPr id="6" name="Symbol zastępczy tekstu 5">
            <a:extLst>
              <a:ext uri="{FF2B5EF4-FFF2-40B4-BE49-F238E27FC236}">
                <a16:creationId xmlns:a16="http://schemas.microsoft.com/office/drawing/2014/main" id="{9E1E6DD3-A611-7458-3413-0F2B1C8EBD35}"/>
              </a:ext>
            </a:extLst>
          </p:cNvPr>
          <p:cNvSpPr>
            <a:spLocks noGrp="1"/>
          </p:cNvSpPr>
          <p:nvPr>
            <p:ph type="body" idx="1"/>
          </p:nvPr>
        </p:nvSpPr>
        <p:spPr/>
        <p:txBody>
          <a:bodyPr>
            <a:normAutofit fontScale="40000" lnSpcReduction="20000"/>
          </a:bodyPr>
          <a:lstStyle/>
          <a:p>
            <a:r>
              <a:rPr lang="pl-PL" u="sng" dirty="0"/>
              <a:t>To właśnie one są bohaterami </a:t>
            </a:r>
            <a:r>
              <a:rPr lang="pl-PL" u="sng" dirty="0" err="1"/>
              <a:t>Solsticu</a:t>
            </a:r>
            <a:r>
              <a:rPr lang="pl-PL" u="sng" dirty="0"/>
              <a:t>.</a:t>
            </a:r>
          </a:p>
          <a:p>
            <a:r>
              <a:rPr lang="pl-PL" b="1" dirty="0"/>
              <a:t>Witamina B1 (tiamina)</a:t>
            </a:r>
          </a:p>
          <a:p>
            <a:r>
              <a:rPr lang="pl-PL" dirty="0"/>
              <a:t>✔ pomaga w prawidłowym funkcjonowaniu układu nerwowego</a:t>
            </a:r>
          </a:p>
          <a:p>
            <a:r>
              <a:rPr lang="pl-PL" dirty="0"/>
              <a:t>✔ pomaga w utrzymaniu prawidłowych funkcji psychologicznych</a:t>
            </a:r>
            <a:br>
              <a:rPr lang="pl-PL" dirty="0"/>
            </a:br>
            <a:endParaRPr lang="pl-PL" dirty="0"/>
          </a:p>
          <a:p>
            <a:r>
              <a:rPr lang="pl-PL" b="1" dirty="0"/>
              <a:t>Witamina B2 (ryboflawina)</a:t>
            </a:r>
          </a:p>
          <a:p>
            <a:r>
              <a:rPr lang="pl-PL" dirty="0"/>
              <a:t>✔ pomaga zmniejszyć uczucie zmęczenia i znużenia</a:t>
            </a:r>
          </a:p>
          <a:p>
            <a:r>
              <a:rPr lang="pl-PL" dirty="0"/>
              <a:t>✔ pomaga chronić komórki przed stresem oksydacyjnym</a:t>
            </a:r>
          </a:p>
          <a:p>
            <a:r>
              <a:rPr lang="pl-PL" dirty="0"/>
              <a:t>✔ pomaga utrzymać prawidłowe widzenie</a:t>
            </a:r>
            <a:br>
              <a:rPr lang="pl-PL" dirty="0"/>
            </a:br>
            <a:endParaRPr lang="pl-PL" dirty="0"/>
          </a:p>
          <a:p>
            <a:r>
              <a:rPr lang="pl-PL" b="1" dirty="0"/>
              <a:t>Witamina B3 (niacyna)</a:t>
            </a:r>
          </a:p>
          <a:p>
            <a:r>
              <a:rPr lang="pl-PL" dirty="0"/>
              <a:t>✔ pomaga zmniejszyć uczucie zmęczenia</a:t>
            </a:r>
          </a:p>
          <a:p>
            <a:r>
              <a:rPr lang="pl-PL" dirty="0"/>
              <a:t>✔ wspiera prawidłowe funkcjonowanie układu nerwowego</a:t>
            </a:r>
          </a:p>
          <a:p>
            <a:r>
              <a:rPr lang="pl-PL" dirty="0"/>
              <a:t>✔ pomaga utrzymać prawidłowe funkcje psychologiczne</a:t>
            </a:r>
            <a:br>
              <a:rPr lang="pl-PL" dirty="0"/>
            </a:br>
            <a:endParaRPr lang="pl-PL" dirty="0"/>
          </a:p>
          <a:p>
            <a:r>
              <a:rPr lang="pl-PL" b="1" dirty="0"/>
              <a:t>Witamina B5 (kwas pantotenowy)</a:t>
            </a:r>
          </a:p>
          <a:p>
            <a:r>
              <a:rPr lang="pl-PL" dirty="0"/>
              <a:t>✔ przyczynia się do utrzymania sprawności umysłowej</a:t>
            </a:r>
          </a:p>
          <a:p>
            <a:r>
              <a:rPr lang="pl-PL" dirty="0"/>
              <a:t>✔ pomaga zmniejszyć uczucie zmęczenia i znużenia</a:t>
            </a:r>
            <a:br>
              <a:rPr lang="pl-PL" dirty="0"/>
            </a:br>
            <a:endParaRPr lang="pl-PL" dirty="0"/>
          </a:p>
          <a:p>
            <a:r>
              <a:rPr lang="pl-PL" b="1" dirty="0"/>
              <a:t>Witamina B6</a:t>
            </a:r>
          </a:p>
          <a:p>
            <a:r>
              <a:rPr lang="pl-PL" dirty="0"/>
              <a:t>✔ przyczynia się do prawidłowego metabolizmu energetycznego</a:t>
            </a:r>
          </a:p>
          <a:p>
            <a:r>
              <a:rPr lang="pl-PL" dirty="0"/>
              <a:t>✔ wspiera prawidłowe funkcjonowanie układu nerwowego</a:t>
            </a:r>
          </a:p>
          <a:p>
            <a:r>
              <a:rPr lang="pl-PL" dirty="0"/>
              <a:t>✔ pomaga zmniejszyć uczucie zmęczenia i znużenia</a:t>
            </a:r>
          </a:p>
          <a:p>
            <a:endParaRPr lang="pl-PL" dirty="0"/>
          </a:p>
        </p:txBody>
      </p:sp>
      <p:pic>
        <p:nvPicPr>
          <p:cNvPr id="3" name="Obraz 2" descr="VITAMIN&#10;&#10;Zawartość wygenerowana przez AI może być niepoprawna.">
            <a:extLst>
              <a:ext uri="{FF2B5EF4-FFF2-40B4-BE49-F238E27FC236}">
                <a16:creationId xmlns:a16="http://schemas.microsoft.com/office/drawing/2014/main" id="{08BAC589-3336-9A7C-9DAD-0D2C92D735D4}"/>
              </a:ext>
            </a:extLst>
          </p:cNvPr>
          <p:cNvPicPr>
            <a:picLocks noChangeAspect="1"/>
          </p:cNvPicPr>
          <p:nvPr/>
        </p:nvPicPr>
        <p:blipFill>
          <a:blip r:embed="rId3"/>
          <a:stretch>
            <a:fillRect/>
          </a:stretch>
        </p:blipFill>
        <p:spPr>
          <a:xfrm>
            <a:off x="7604501" y="2935435"/>
            <a:ext cx="3912959" cy="2678085"/>
          </a:xfrm>
          <a:prstGeom prst="rect">
            <a:avLst/>
          </a:prstGeom>
        </p:spPr>
      </p:pic>
    </p:spTree>
    <p:extLst>
      <p:ext uri="{BB962C8B-B14F-4D97-AF65-F5344CB8AC3E}">
        <p14:creationId xmlns:p14="http://schemas.microsoft.com/office/powerpoint/2010/main" val="32801294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175FC-8468-7813-3D96-9647860C00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6C621B5-CB24-354B-C39F-5BA55D851F01}"/>
              </a:ext>
            </a:extLst>
          </p:cNvPr>
          <p:cNvSpPr>
            <a:spLocks noGrp="1"/>
          </p:cNvSpPr>
          <p:nvPr>
            <p:ph type="title"/>
          </p:nvPr>
        </p:nvSpPr>
        <p:spPr/>
        <p:txBody>
          <a:bodyPr/>
          <a:lstStyle/>
          <a:p>
            <a:r>
              <a:rPr lang="pl-PL" dirty="0"/>
              <a:t>Dlaczego właśnie burak?</a:t>
            </a:r>
          </a:p>
        </p:txBody>
      </p:sp>
      <p:sp>
        <p:nvSpPr>
          <p:cNvPr id="6" name="Symbol zastępczy tekstu 5">
            <a:extLst>
              <a:ext uri="{FF2B5EF4-FFF2-40B4-BE49-F238E27FC236}">
                <a16:creationId xmlns:a16="http://schemas.microsoft.com/office/drawing/2014/main" id="{5B5189A6-5AF2-E3B9-CD2C-081DAE0C13C4}"/>
              </a:ext>
            </a:extLst>
          </p:cNvPr>
          <p:cNvSpPr>
            <a:spLocks noGrp="1"/>
          </p:cNvSpPr>
          <p:nvPr>
            <p:ph type="body" idx="1"/>
          </p:nvPr>
        </p:nvSpPr>
        <p:spPr/>
        <p:txBody>
          <a:bodyPr/>
          <a:lstStyle/>
          <a:p>
            <a:r>
              <a:rPr lang="pl-PL" dirty="0"/>
              <a:t>Na pierwszy rzut oka...</a:t>
            </a:r>
          </a:p>
          <a:p>
            <a:r>
              <a:rPr lang="pl-PL" dirty="0"/>
              <a:t>to zwykłe warzywo.</a:t>
            </a:r>
          </a:p>
          <a:p>
            <a:r>
              <a:rPr lang="pl-PL" dirty="0"/>
              <a:t>Od setek lat obecne na naszych stołach.</a:t>
            </a:r>
          </a:p>
          <a:p>
            <a:r>
              <a:rPr lang="pl-PL" dirty="0"/>
              <a:t>Dziś jednak burak jest jednym z najlepiej poznanych warzyw przez naukowców zajmujących się żywieniem i fizjologią wysiłku.</a:t>
            </a:r>
          </a:p>
          <a:p>
            <a:r>
              <a:rPr lang="pl-PL" dirty="0"/>
              <a:t>Dlaczego?</a:t>
            </a:r>
          </a:p>
          <a:p>
            <a:r>
              <a:rPr lang="pl-PL" dirty="0"/>
              <a:t>Bo zawiera naturalnie występujące </a:t>
            </a:r>
            <a:r>
              <a:rPr lang="pl-PL" b="1" dirty="0"/>
              <a:t>azotany</a:t>
            </a:r>
            <a:r>
              <a:rPr lang="pl-PL" dirty="0"/>
              <a:t>.</a:t>
            </a:r>
          </a:p>
          <a:p>
            <a:endParaRPr lang="pl-PL" dirty="0"/>
          </a:p>
        </p:txBody>
      </p:sp>
      <p:pic>
        <p:nvPicPr>
          <p:cNvPr id="3" name="Obraz 2" descr="The image shows two perfectly sliced beetroots, each with a distinct, vibrant red color and a clean, white interior.&#10;&#10;Zawartość wygenerowana przez AI może być niepoprawna.">
            <a:extLst>
              <a:ext uri="{FF2B5EF4-FFF2-40B4-BE49-F238E27FC236}">
                <a16:creationId xmlns:a16="http://schemas.microsoft.com/office/drawing/2014/main" id="{7B2ECF86-25EC-9B45-BD84-B2D71CBF2A62}"/>
              </a:ext>
            </a:extLst>
          </p:cNvPr>
          <p:cNvPicPr>
            <a:picLocks noChangeAspect="1"/>
          </p:cNvPicPr>
          <p:nvPr/>
        </p:nvPicPr>
        <p:blipFill>
          <a:blip r:embed="rId3"/>
          <a:stretch>
            <a:fillRect/>
          </a:stretch>
        </p:blipFill>
        <p:spPr>
          <a:xfrm>
            <a:off x="8575728" y="4605329"/>
            <a:ext cx="3252152" cy="2102853"/>
          </a:xfrm>
          <a:prstGeom prst="rect">
            <a:avLst/>
          </a:prstGeom>
        </p:spPr>
      </p:pic>
    </p:spTree>
    <p:extLst>
      <p:ext uri="{BB962C8B-B14F-4D97-AF65-F5344CB8AC3E}">
        <p14:creationId xmlns:p14="http://schemas.microsoft.com/office/powerpoint/2010/main" val="77832865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ACCF8-500B-C49F-C83B-BA00D8F3D67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093430-0AF6-853D-3237-4DBA875A58D7}"/>
              </a:ext>
            </a:extLst>
          </p:cNvPr>
          <p:cNvSpPr>
            <a:spLocks noGrp="1"/>
          </p:cNvSpPr>
          <p:nvPr>
            <p:ph type="title"/>
          </p:nvPr>
        </p:nvSpPr>
        <p:spPr/>
        <p:txBody>
          <a:bodyPr/>
          <a:lstStyle/>
          <a:p>
            <a:r>
              <a:rPr lang="pl-PL" dirty="0"/>
              <a:t>Power </a:t>
            </a:r>
            <a:r>
              <a:rPr lang="pl-PL" dirty="0" err="1"/>
              <a:t>Beets</a:t>
            </a:r>
            <a:endParaRPr lang="pl-PL" dirty="0"/>
          </a:p>
        </p:txBody>
      </p:sp>
      <p:sp>
        <p:nvSpPr>
          <p:cNvPr id="6" name="Symbol zastępczy tekstu 5">
            <a:extLst>
              <a:ext uri="{FF2B5EF4-FFF2-40B4-BE49-F238E27FC236}">
                <a16:creationId xmlns:a16="http://schemas.microsoft.com/office/drawing/2014/main" id="{0A4C9119-0860-F08A-1893-6D3DBE0CA0F4}"/>
              </a:ext>
            </a:extLst>
          </p:cNvPr>
          <p:cNvSpPr>
            <a:spLocks noGrp="1"/>
          </p:cNvSpPr>
          <p:nvPr>
            <p:ph type="body" idx="1"/>
          </p:nvPr>
        </p:nvSpPr>
        <p:spPr/>
        <p:txBody>
          <a:bodyPr>
            <a:normAutofit lnSpcReduction="10000"/>
          </a:bodyPr>
          <a:lstStyle/>
          <a:p>
            <a:r>
              <a:rPr lang="pl-PL" dirty="0"/>
              <a:t>To nie sok z buraka.</a:t>
            </a:r>
          </a:p>
          <a:p>
            <a:r>
              <a:rPr lang="pl-PL" dirty="0"/>
              <a:t>To starannie opracowana kompozycja składników.</a:t>
            </a:r>
          </a:p>
          <a:p>
            <a:r>
              <a:rPr lang="pl-PL" dirty="0"/>
              <a:t>Każda porcja zawiera między innymi:</a:t>
            </a:r>
          </a:p>
          <a:p>
            <a:r>
              <a:rPr lang="pl-PL" dirty="0"/>
              <a:t>❤️ koncentrat czerwonego buraka</a:t>
            </a:r>
          </a:p>
          <a:p>
            <a:r>
              <a:rPr lang="pl-PL" dirty="0"/>
              <a:t>❤️ ekstrakt z granatu</a:t>
            </a:r>
          </a:p>
          <a:p>
            <a:r>
              <a:rPr lang="pl-PL" dirty="0"/>
              <a:t>❤️ witaminę C</a:t>
            </a:r>
          </a:p>
          <a:p>
            <a:r>
              <a:rPr lang="pl-PL" dirty="0"/>
              <a:t>❤️ witaminę D</a:t>
            </a:r>
          </a:p>
          <a:p>
            <a:r>
              <a:rPr lang="pl-PL" dirty="0"/>
              <a:t>❤️ magnez</a:t>
            </a:r>
          </a:p>
          <a:p>
            <a:r>
              <a:rPr lang="pl-PL" dirty="0"/>
              <a:t>❤️ witaminy z grupy B</a:t>
            </a:r>
          </a:p>
          <a:p>
            <a:r>
              <a:rPr lang="pl-PL" dirty="0"/>
              <a:t>❤️ ekstrakty roślinne</a:t>
            </a:r>
          </a:p>
          <a:p>
            <a:r>
              <a:rPr lang="pl-PL" dirty="0"/>
              <a:t>Wszystko zamknięte w wygodnym proszku o owocowym smaku.</a:t>
            </a:r>
          </a:p>
        </p:txBody>
      </p:sp>
      <p:pic>
        <p:nvPicPr>
          <p:cNvPr id="3" name="Obraz 2" descr="NATURES 6 SUNSHINE POWER BEETS SUPERFOOD PERFORMANCE BOOSTER&#10;&#10;Zawartość wygenerowana przez AI może być niepoprawna.">
            <a:extLst>
              <a:ext uri="{FF2B5EF4-FFF2-40B4-BE49-F238E27FC236}">
                <a16:creationId xmlns:a16="http://schemas.microsoft.com/office/drawing/2014/main" id="{0D9B71A7-92A3-82BD-A011-923D74CDD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2921" y="2462938"/>
            <a:ext cx="2953719" cy="2953719"/>
          </a:xfrm>
          <a:prstGeom prst="rect">
            <a:avLst/>
          </a:prstGeom>
        </p:spPr>
      </p:pic>
    </p:spTree>
    <p:extLst>
      <p:ext uri="{BB962C8B-B14F-4D97-AF65-F5344CB8AC3E}">
        <p14:creationId xmlns:p14="http://schemas.microsoft.com/office/powerpoint/2010/main" val="15926325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69F5E-BF2C-8878-C054-93D878E993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2972958-ACD2-E2AA-027D-36322B4ED680}"/>
              </a:ext>
            </a:extLst>
          </p:cNvPr>
          <p:cNvSpPr>
            <a:spLocks noGrp="1"/>
          </p:cNvSpPr>
          <p:nvPr>
            <p:ph type="body" idx="1"/>
          </p:nvPr>
        </p:nvSpPr>
        <p:spPr/>
        <p:txBody>
          <a:bodyPr/>
          <a:lstStyle/>
          <a:p>
            <a:pPr marL="342900" indent="-342900">
              <a:buFont typeface="Wingdings" panose="05000000000000000000" pitchFamily="2" charset="2"/>
              <a:buChar char="Ø"/>
            </a:pPr>
            <a:r>
              <a:rPr lang="pl-PL" dirty="0"/>
              <a:t>Żyjemy coraz szybciej.</a:t>
            </a:r>
          </a:p>
          <a:p>
            <a:pPr marL="342900" indent="-342900">
              <a:buFont typeface="Wingdings" panose="05000000000000000000" pitchFamily="2" charset="2"/>
              <a:buChar char="Ø"/>
            </a:pPr>
            <a:r>
              <a:rPr lang="pl-PL" dirty="0"/>
              <a:t>Pracujemy więcej.</a:t>
            </a:r>
          </a:p>
          <a:p>
            <a:pPr marL="342900" indent="-342900">
              <a:buFont typeface="Wingdings" panose="05000000000000000000" pitchFamily="2" charset="2"/>
              <a:buChar char="Ø"/>
            </a:pPr>
            <a:r>
              <a:rPr lang="pl-PL" dirty="0"/>
              <a:t>Śpimy krócej.</a:t>
            </a:r>
          </a:p>
          <a:p>
            <a:pPr marL="342900" indent="-342900">
              <a:buFont typeface="Wingdings" panose="05000000000000000000" pitchFamily="2" charset="2"/>
              <a:buChar char="Ø"/>
            </a:pPr>
            <a:r>
              <a:rPr lang="pl-PL" dirty="0"/>
              <a:t>Ćwiczymy intensywniej.</a:t>
            </a:r>
          </a:p>
          <a:p>
            <a:pPr marL="342900" indent="-342900">
              <a:buFont typeface="Wingdings" panose="05000000000000000000" pitchFamily="2" charset="2"/>
              <a:buChar char="Ø"/>
            </a:pPr>
            <a:r>
              <a:rPr lang="pl-PL" dirty="0"/>
              <a:t>Codziennie oczekujemy od swojego organizmu więcej niż kiedykolwiek wcześniej.</a:t>
            </a:r>
          </a:p>
          <a:p>
            <a:pPr marL="342900" indent="-342900">
              <a:buFont typeface="Wingdings" panose="05000000000000000000" pitchFamily="2" charset="2"/>
              <a:buChar char="Ø"/>
            </a:pPr>
            <a:r>
              <a:rPr lang="pl-PL" dirty="0"/>
              <a:t>A kiedy brakuje energii...</a:t>
            </a:r>
          </a:p>
          <a:p>
            <a:pPr marL="342900" indent="-342900">
              <a:buFont typeface="Wingdings" panose="05000000000000000000" pitchFamily="2" charset="2"/>
              <a:buChar char="Ø"/>
            </a:pPr>
            <a:r>
              <a:rPr lang="pl-PL" dirty="0"/>
              <a:t>najczęściej sięgamy po kolejną kawę lub napój energetyczny.</a:t>
            </a:r>
          </a:p>
          <a:p>
            <a:pPr marL="342900" indent="-342900">
              <a:buFont typeface="Wingdings" panose="05000000000000000000" pitchFamily="2" charset="2"/>
              <a:buChar char="Ø"/>
            </a:pPr>
            <a:r>
              <a:rPr lang="pl-PL" dirty="0"/>
              <a:t>Czy naprawdę musi tak być?</a:t>
            </a:r>
          </a:p>
        </p:txBody>
      </p:sp>
      <p:sp>
        <p:nvSpPr>
          <p:cNvPr id="7" name="Tytuł 6">
            <a:extLst>
              <a:ext uri="{FF2B5EF4-FFF2-40B4-BE49-F238E27FC236}">
                <a16:creationId xmlns:a16="http://schemas.microsoft.com/office/drawing/2014/main" id="{D69415E7-C40B-FCF6-DD2B-20897BB11D2A}"/>
              </a:ext>
            </a:extLst>
          </p:cNvPr>
          <p:cNvSpPr>
            <a:spLocks noGrp="1"/>
          </p:cNvSpPr>
          <p:nvPr>
            <p:ph type="title"/>
          </p:nvPr>
        </p:nvSpPr>
        <p:spPr/>
        <p:txBody>
          <a:bodyPr>
            <a:normAutofit/>
          </a:bodyPr>
          <a:lstStyle/>
          <a:p>
            <a:r>
              <a:rPr lang="pl-PL" dirty="0"/>
              <a:t>Dlaczego powstał FLOW?</a:t>
            </a:r>
          </a:p>
        </p:txBody>
      </p:sp>
    </p:spTree>
    <p:extLst>
      <p:ext uri="{BB962C8B-B14F-4D97-AF65-F5344CB8AC3E}">
        <p14:creationId xmlns:p14="http://schemas.microsoft.com/office/powerpoint/2010/main" val="84914532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D1329-AF88-E0B1-1B26-5A1261F9F70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81E03D-2A45-E492-75E3-C9F1F14F6A31}"/>
              </a:ext>
            </a:extLst>
          </p:cNvPr>
          <p:cNvSpPr>
            <a:spLocks noGrp="1"/>
          </p:cNvSpPr>
          <p:nvPr>
            <p:ph type="title"/>
          </p:nvPr>
        </p:nvSpPr>
        <p:spPr/>
        <p:txBody>
          <a:bodyPr/>
          <a:lstStyle/>
          <a:p>
            <a:r>
              <a:rPr lang="pl-PL" dirty="0"/>
              <a:t>Burak</a:t>
            </a:r>
          </a:p>
        </p:txBody>
      </p:sp>
      <p:sp>
        <p:nvSpPr>
          <p:cNvPr id="6" name="Symbol zastępczy tekstu 5">
            <a:extLst>
              <a:ext uri="{FF2B5EF4-FFF2-40B4-BE49-F238E27FC236}">
                <a16:creationId xmlns:a16="http://schemas.microsoft.com/office/drawing/2014/main" id="{5C154AA5-C58D-DF2D-D29C-B5E964A6EB61}"/>
              </a:ext>
            </a:extLst>
          </p:cNvPr>
          <p:cNvSpPr>
            <a:spLocks noGrp="1"/>
          </p:cNvSpPr>
          <p:nvPr>
            <p:ph type="body" idx="1"/>
          </p:nvPr>
        </p:nvSpPr>
        <p:spPr/>
        <p:txBody>
          <a:bodyPr/>
          <a:lstStyle/>
          <a:p>
            <a:r>
              <a:rPr lang="pl-PL" dirty="0"/>
              <a:t>Naturalny bohater tej historii.</a:t>
            </a:r>
          </a:p>
          <a:p>
            <a:r>
              <a:rPr lang="pl-PL" dirty="0"/>
              <a:t>Buraki należą do warzyw o jednej z najwyższych naturalnych zawartości azotanów.</a:t>
            </a:r>
          </a:p>
          <a:p>
            <a:r>
              <a:rPr lang="pl-PL" dirty="0"/>
              <a:t>To właśnie dlatego od wielu lat znajdują się w centrum zainteresowania naukowców.</a:t>
            </a:r>
          </a:p>
          <a:p>
            <a:r>
              <a:rPr lang="pl-PL" dirty="0"/>
              <a:t>Nie dlatego, że są modne.</a:t>
            </a:r>
          </a:p>
          <a:p>
            <a:r>
              <a:rPr lang="pl-PL" dirty="0"/>
              <a:t>Dlatego, że są fascynujące.</a:t>
            </a:r>
          </a:p>
          <a:p>
            <a:endParaRPr lang="pl-PL" dirty="0"/>
          </a:p>
        </p:txBody>
      </p:sp>
      <p:pic>
        <p:nvPicPr>
          <p:cNvPr id="2" name="Obraz 1" descr="Power Beets (210g) (2)">
            <a:extLst>
              <a:ext uri="{FF2B5EF4-FFF2-40B4-BE49-F238E27FC236}">
                <a16:creationId xmlns:a16="http://schemas.microsoft.com/office/drawing/2014/main" id="{50E19C3E-E02D-880B-660D-B9F6201A43F4}"/>
              </a:ext>
            </a:extLst>
          </p:cNvPr>
          <p:cNvPicPr>
            <a:picLocks noChangeAspect="1"/>
          </p:cNvPicPr>
          <p:nvPr/>
        </p:nvPicPr>
        <p:blipFill>
          <a:blip r:embed="rId3"/>
          <a:stretch>
            <a:fillRect/>
          </a:stretch>
        </p:blipFill>
        <p:spPr>
          <a:xfrm>
            <a:off x="8316856" y="3321804"/>
            <a:ext cx="3257357" cy="3254645"/>
          </a:xfrm>
          <a:prstGeom prst="rect">
            <a:avLst/>
          </a:prstGeom>
        </p:spPr>
      </p:pic>
    </p:spTree>
    <p:extLst>
      <p:ext uri="{BB962C8B-B14F-4D97-AF65-F5344CB8AC3E}">
        <p14:creationId xmlns:p14="http://schemas.microsoft.com/office/powerpoint/2010/main" val="375798640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2CC2-DA35-8803-4133-D8BB21E0E0A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DB30FA5-8D37-F0CA-1C2C-1E42C116B1E5}"/>
              </a:ext>
            </a:extLst>
          </p:cNvPr>
          <p:cNvSpPr>
            <a:spLocks noGrp="1"/>
          </p:cNvSpPr>
          <p:nvPr>
            <p:ph type="title"/>
          </p:nvPr>
        </p:nvSpPr>
        <p:spPr/>
        <p:txBody>
          <a:bodyPr/>
          <a:lstStyle/>
          <a:p>
            <a:r>
              <a:rPr lang="pl-PL" dirty="0"/>
              <a:t>Czym są azotany?</a:t>
            </a:r>
          </a:p>
        </p:txBody>
      </p:sp>
      <p:sp>
        <p:nvSpPr>
          <p:cNvPr id="6" name="Symbol zastępczy tekstu 5">
            <a:extLst>
              <a:ext uri="{FF2B5EF4-FFF2-40B4-BE49-F238E27FC236}">
                <a16:creationId xmlns:a16="http://schemas.microsoft.com/office/drawing/2014/main" id="{D0D7C401-A6A5-2332-F084-C3F0DA685015}"/>
              </a:ext>
            </a:extLst>
          </p:cNvPr>
          <p:cNvSpPr>
            <a:spLocks noGrp="1"/>
          </p:cNvSpPr>
          <p:nvPr>
            <p:ph type="body" idx="1"/>
          </p:nvPr>
        </p:nvSpPr>
        <p:spPr/>
        <p:txBody>
          <a:bodyPr>
            <a:normAutofit lnSpcReduction="10000"/>
          </a:bodyPr>
          <a:lstStyle/>
          <a:p>
            <a:r>
              <a:rPr lang="pl-PL" dirty="0"/>
              <a:t>Azotany (NO₃⁻)</a:t>
            </a:r>
          </a:p>
          <a:p>
            <a:r>
              <a:rPr lang="pl-PL" dirty="0"/>
              <a:t>to naturalne związki obecne w:</a:t>
            </a:r>
          </a:p>
          <a:p>
            <a:r>
              <a:rPr lang="pl-PL" dirty="0"/>
              <a:t>🥬 zielonych warzywach liściastych</a:t>
            </a:r>
          </a:p>
          <a:p>
            <a:r>
              <a:rPr lang="pl-PL" dirty="0"/>
              <a:t>🥗 </a:t>
            </a:r>
            <a:r>
              <a:rPr lang="pl-PL" dirty="0" err="1"/>
              <a:t>rukoli</a:t>
            </a:r>
            <a:endParaRPr lang="pl-PL" dirty="0"/>
          </a:p>
          <a:p>
            <a:r>
              <a:rPr lang="pl-PL" dirty="0"/>
              <a:t>🥬 szpinaku</a:t>
            </a:r>
          </a:p>
          <a:p>
            <a:r>
              <a:rPr lang="pl-PL" dirty="0"/>
              <a:t>🥕 burakach</a:t>
            </a:r>
          </a:p>
          <a:p>
            <a:r>
              <a:rPr lang="pl-PL" dirty="0"/>
              <a:t>🥬 sałacie</a:t>
            </a:r>
          </a:p>
          <a:p>
            <a:r>
              <a:rPr lang="pl-PL" dirty="0"/>
              <a:t>Stanowią normalny element codziennej diety.</a:t>
            </a:r>
          </a:p>
          <a:p>
            <a:r>
              <a:rPr lang="pl-PL" dirty="0"/>
              <a:t>Nie są dodatkiem.</a:t>
            </a:r>
          </a:p>
          <a:p>
            <a:r>
              <a:rPr lang="pl-PL" dirty="0"/>
              <a:t>Nie są konserwantem.</a:t>
            </a:r>
          </a:p>
          <a:p>
            <a:r>
              <a:rPr lang="pl-PL" dirty="0"/>
              <a:t>Są naturalnym składnikiem warzyw.</a:t>
            </a:r>
          </a:p>
        </p:txBody>
      </p:sp>
      <p:pic>
        <p:nvPicPr>
          <p:cNvPr id="3" name="Obraz 2" descr="The image shows a neatly arranged pile of fresh, green leafy vegetables, likely kale or spinach.&#10;&#10;Zawartość wygenerowana przez AI może być niepoprawna.">
            <a:extLst>
              <a:ext uri="{FF2B5EF4-FFF2-40B4-BE49-F238E27FC236}">
                <a16:creationId xmlns:a16="http://schemas.microsoft.com/office/drawing/2014/main" id="{5832C1EF-DAE2-D71B-B67C-B508B798E269}"/>
              </a:ext>
            </a:extLst>
          </p:cNvPr>
          <p:cNvPicPr>
            <a:picLocks noChangeAspect="1"/>
          </p:cNvPicPr>
          <p:nvPr/>
        </p:nvPicPr>
        <p:blipFill>
          <a:blip r:embed="rId3"/>
          <a:stretch>
            <a:fillRect/>
          </a:stretch>
        </p:blipFill>
        <p:spPr>
          <a:xfrm>
            <a:off x="7678713" y="612985"/>
            <a:ext cx="4054959" cy="3040251"/>
          </a:xfrm>
          <a:prstGeom prst="rect">
            <a:avLst/>
          </a:prstGeom>
        </p:spPr>
      </p:pic>
    </p:spTree>
    <p:extLst>
      <p:ext uri="{BB962C8B-B14F-4D97-AF65-F5344CB8AC3E}">
        <p14:creationId xmlns:p14="http://schemas.microsoft.com/office/powerpoint/2010/main" val="30291124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947CB-994E-3B84-43A8-85BDAFD93A5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F2C3CEE-CCEB-49A2-9C5A-48430003DFBB}"/>
              </a:ext>
            </a:extLst>
          </p:cNvPr>
          <p:cNvSpPr>
            <a:spLocks noGrp="1"/>
          </p:cNvSpPr>
          <p:nvPr>
            <p:ph type="title"/>
          </p:nvPr>
        </p:nvSpPr>
        <p:spPr/>
        <p:txBody>
          <a:bodyPr/>
          <a:lstStyle/>
          <a:p>
            <a:r>
              <a:rPr lang="pl-PL" dirty="0"/>
              <a:t>Fascynująca podróż azotanów</a:t>
            </a:r>
          </a:p>
        </p:txBody>
      </p:sp>
      <p:sp>
        <p:nvSpPr>
          <p:cNvPr id="6" name="Symbol zastępczy tekstu 5">
            <a:extLst>
              <a:ext uri="{FF2B5EF4-FFF2-40B4-BE49-F238E27FC236}">
                <a16:creationId xmlns:a16="http://schemas.microsoft.com/office/drawing/2014/main" id="{DCFC4890-E8E0-7DB4-81BC-22CBEC8E28F4}"/>
              </a:ext>
            </a:extLst>
          </p:cNvPr>
          <p:cNvSpPr>
            <a:spLocks noGrp="1"/>
          </p:cNvSpPr>
          <p:nvPr>
            <p:ph type="body" idx="1"/>
          </p:nvPr>
        </p:nvSpPr>
        <p:spPr/>
        <p:txBody>
          <a:bodyPr/>
          <a:lstStyle/>
          <a:p>
            <a:r>
              <a:rPr lang="pl-PL" dirty="0"/>
              <a:t>Po spożyciu warzyw bogatych w azotany organizm przeprowadza niezwykle ciekawy proces.</a:t>
            </a:r>
          </a:p>
          <a:p>
            <a:r>
              <a:rPr lang="pl-PL" dirty="0"/>
              <a:t>Azotany</a:t>
            </a:r>
          </a:p>
          <a:p>
            <a:r>
              <a:rPr lang="pl-PL" dirty="0"/>
              <a:t>↓</a:t>
            </a:r>
          </a:p>
          <a:p>
            <a:r>
              <a:rPr lang="pl-PL" dirty="0"/>
              <a:t>bakterie jamy ustnej</a:t>
            </a:r>
          </a:p>
          <a:p>
            <a:r>
              <a:rPr lang="pl-PL" dirty="0"/>
              <a:t>↓</a:t>
            </a:r>
          </a:p>
          <a:p>
            <a:r>
              <a:rPr lang="pl-PL" dirty="0"/>
              <a:t>azotyny</a:t>
            </a:r>
          </a:p>
          <a:p>
            <a:r>
              <a:rPr lang="pl-PL" dirty="0"/>
              <a:t>↓</a:t>
            </a:r>
          </a:p>
          <a:p>
            <a:r>
              <a:rPr lang="pl-PL" dirty="0"/>
              <a:t>tlenek azotu (NO)</a:t>
            </a:r>
          </a:p>
          <a:p>
            <a:r>
              <a:rPr lang="pl-PL" dirty="0"/>
              <a:t>To jeden z najlepiej poznanych szlaków metabolicznych współczesnej fizjologii.</a:t>
            </a:r>
          </a:p>
          <a:p>
            <a:endParaRPr lang="pl-PL" dirty="0"/>
          </a:p>
        </p:txBody>
      </p:sp>
    </p:spTree>
    <p:extLst>
      <p:ext uri="{BB962C8B-B14F-4D97-AF65-F5344CB8AC3E}">
        <p14:creationId xmlns:p14="http://schemas.microsoft.com/office/powerpoint/2010/main" val="13384269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861C-1B7E-336C-B406-21A6FBD9B01A}"/>
            </a:ext>
          </a:extLst>
        </p:cNvPr>
        <p:cNvGrpSpPr/>
        <p:nvPr/>
      </p:nvGrpSpPr>
      <p:grpSpPr>
        <a:xfrm>
          <a:off x="0" y="0"/>
          <a:ext cx="0" cy="0"/>
          <a:chOff x="0" y="0"/>
          <a:chExt cx="0" cy="0"/>
        </a:xfrm>
      </p:grpSpPr>
      <p:pic>
        <p:nvPicPr>
          <p:cNvPr id="3" name="Obraz 2" descr="The image illustrates the process by which foods high in nitrates are digested and transformed into nitrites and nitrogen within the human body, highlighting the natural and healthy aspects of these foods, and acknowledging the Nobel Prize recognition in this field of research.&#10;&#10;Zawartość wygenerowana przez AI może być niepoprawna.">
            <a:extLst>
              <a:ext uri="{FF2B5EF4-FFF2-40B4-BE49-F238E27FC236}">
                <a16:creationId xmlns:a16="http://schemas.microsoft.com/office/drawing/2014/main" id="{22D56F1A-57ED-5E59-5A3F-C9A62DD01821}"/>
              </a:ext>
            </a:extLst>
          </p:cNvPr>
          <p:cNvPicPr>
            <a:picLocks noChangeAspect="1"/>
          </p:cNvPicPr>
          <p:nvPr/>
        </p:nvPicPr>
        <p:blipFill>
          <a:blip r:embed="rId3"/>
          <a:stretch>
            <a:fillRect/>
          </a:stretch>
        </p:blipFill>
        <p:spPr>
          <a:xfrm>
            <a:off x="814647" y="0"/>
            <a:ext cx="11377353" cy="6858000"/>
          </a:xfrm>
          <a:prstGeom prst="rect">
            <a:avLst/>
          </a:prstGeom>
        </p:spPr>
      </p:pic>
    </p:spTree>
    <p:extLst>
      <p:ext uri="{BB962C8B-B14F-4D97-AF65-F5344CB8AC3E}">
        <p14:creationId xmlns:p14="http://schemas.microsoft.com/office/powerpoint/2010/main" val="87875827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1723-158A-C1A0-E2A6-30892138ABB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FA65B6E-1021-A574-41F9-CD2FB8FED293}"/>
              </a:ext>
            </a:extLst>
          </p:cNvPr>
          <p:cNvSpPr>
            <a:spLocks noGrp="1"/>
          </p:cNvSpPr>
          <p:nvPr>
            <p:ph type="title"/>
          </p:nvPr>
        </p:nvSpPr>
        <p:spPr/>
        <p:txBody>
          <a:bodyPr/>
          <a:lstStyle/>
          <a:p>
            <a:r>
              <a:rPr lang="pl-PL" dirty="0"/>
              <a:t>Tlenek azotu</a:t>
            </a:r>
          </a:p>
        </p:txBody>
      </p:sp>
      <p:sp>
        <p:nvSpPr>
          <p:cNvPr id="6" name="Symbol zastępczy tekstu 5">
            <a:extLst>
              <a:ext uri="{FF2B5EF4-FFF2-40B4-BE49-F238E27FC236}">
                <a16:creationId xmlns:a16="http://schemas.microsoft.com/office/drawing/2014/main" id="{889AFC2C-5AD0-E0C4-B466-38D23AA210F4}"/>
              </a:ext>
            </a:extLst>
          </p:cNvPr>
          <p:cNvSpPr>
            <a:spLocks noGrp="1"/>
          </p:cNvSpPr>
          <p:nvPr>
            <p:ph type="body" idx="1"/>
          </p:nvPr>
        </p:nvSpPr>
        <p:spPr/>
        <p:txBody>
          <a:bodyPr/>
          <a:lstStyle/>
          <a:p>
            <a:r>
              <a:rPr lang="pl-PL" dirty="0"/>
              <a:t>Jedna z najmniejszych cząsteczek...</a:t>
            </a:r>
          </a:p>
          <a:p>
            <a:r>
              <a:rPr lang="pl-PL" dirty="0"/>
              <a:t>która wywołała ogromne zainteresowanie świata nauki.</a:t>
            </a:r>
          </a:p>
          <a:p>
            <a:r>
              <a:rPr lang="pl-PL" dirty="0"/>
              <a:t>Jeszcze kilkadziesiąt lat temu uważano, że jest jedynie gazem obecnym w atmosferze.</a:t>
            </a:r>
          </a:p>
          <a:p>
            <a:r>
              <a:rPr lang="pl-PL" dirty="0"/>
              <a:t>Dziś wiadomo, że organizm człowieka również go wytwarza.</a:t>
            </a:r>
          </a:p>
        </p:txBody>
      </p:sp>
      <p:pic>
        <p:nvPicPr>
          <p:cNvPr id="3" name="Obraz 2" descr="The image shows a simple representation of a molecule with a central carbon atom bonded to two hydrogen atoms and two oxygen atoms.&#10;&#10;Zawartość wygenerowana przez AI może być niepoprawna.">
            <a:extLst>
              <a:ext uri="{FF2B5EF4-FFF2-40B4-BE49-F238E27FC236}">
                <a16:creationId xmlns:a16="http://schemas.microsoft.com/office/drawing/2014/main" id="{A94696A7-BE83-3526-22A3-3CE68EDC2B73}"/>
              </a:ext>
            </a:extLst>
          </p:cNvPr>
          <p:cNvPicPr>
            <a:picLocks noChangeAspect="1"/>
          </p:cNvPicPr>
          <p:nvPr/>
        </p:nvPicPr>
        <p:blipFill>
          <a:blip r:embed="rId3"/>
          <a:stretch>
            <a:fillRect/>
          </a:stretch>
        </p:blipFill>
        <p:spPr>
          <a:xfrm>
            <a:off x="8710047" y="3795304"/>
            <a:ext cx="2856949" cy="2830221"/>
          </a:xfrm>
          <a:prstGeom prst="rect">
            <a:avLst/>
          </a:prstGeom>
        </p:spPr>
      </p:pic>
    </p:spTree>
    <p:extLst>
      <p:ext uri="{BB962C8B-B14F-4D97-AF65-F5344CB8AC3E}">
        <p14:creationId xmlns:p14="http://schemas.microsoft.com/office/powerpoint/2010/main" val="20535290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DC-F83C-BDCE-808B-1E5A7194CFD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90EA746-9799-DA7F-69EB-24B3F3A242A7}"/>
              </a:ext>
            </a:extLst>
          </p:cNvPr>
          <p:cNvSpPr>
            <a:spLocks noGrp="1"/>
          </p:cNvSpPr>
          <p:nvPr>
            <p:ph type="title"/>
          </p:nvPr>
        </p:nvSpPr>
        <p:spPr/>
        <p:txBody>
          <a:bodyPr/>
          <a:lstStyle/>
          <a:p>
            <a:r>
              <a:rPr lang="pl-PL" dirty="0"/>
              <a:t>Nagroda Nobla</a:t>
            </a:r>
          </a:p>
        </p:txBody>
      </p:sp>
      <p:sp>
        <p:nvSpPr>
          <p:cNvPr id="6" name="Symbol zastępczy tekstu 5">
            <a:extLst>
              <a:ext uri="{FF2B5EF4-FFF2-40B4-BE49-F238E27FC236}">
                <a16:creationId xmlns:a16="http://schemas.microsoft.com/office/drawing/2014/main" id="{900AC8C9-9CA6-85C4-6EC1-B7BAAD3590A3}"/>
              </a:ext>
            </a:extLst>
          </p:cNvPr>
          <p:cNvSpPr>
            <a:spLocks noGrp="1"/>
          </p:cNvSpPr>
          <p:nvPr>
            <p:ph type="body" idx="1"/>
          </p:nvPr>
        </p:nvSpPr>
        <p:spPr/>
        <p:txBody>
          <a:bodyPr/>
          <a:lstStyle/>
          <a:p>
            <a:pPr marL="342900" indent="-342900">
              <a:buFont typeface="Wingdings" panose="05000000000000000000" pitchFamily="2" charset="2"/>
              <a:buChar char="Ø"/>
            </a:pPr>
            <a:r>
              <a:rPr lang="pl-PL" dirty="0"/>
              <a:t>1998 r.</a:t>
            </a:r>
          </a:p>
          <a:p>
            <a:pPr marL="342900" indent="-342900">
              <a:buFont typeface="Wingdings" panose="05000000000000000000" pitchFamily="2" charset="2"/>
              <a:buChar char="Ø"/>
            </a:pPr>
            <a:r>
              <a:rPr lang="pl-PL" dirty="0"/>
              <a:t>Robert F. </a:t>
            </a:r>
            <a:r>
              <a:rPr lang="pl-PL" dirty="0" err="1"/>
              <a:t>Furchgott</a:t>
            </a:r>
            <a:endParaRPr lang="pl-PL" dirty="0"/>
          </a:p>
          <a:p>
            <a:pPr marL="342900" indent="-342900">
              <a:buFont typeface="Wingdings" panose="05000000000000000000" pitchFamily="2" charset="2"/>
              <a:buChar char="Ø"/>
            </a:pPr>
            <a:r>
              <a:rPr lang="pl-PL" dirty="0"/>
              <a:t>Louis J. </a:t>
            </a:r>
            <a:r>
              <a:rPr lang="pl-PL" dirty="0" err="1"/>
              <a:t>Ignarro</a:t>
            </a:r>
            <a:endParaRPr lang="pl-PL" dirty="0"/>
          </a:p>
          <a:p>
            <a:pPr marL="342900" indent="-342900">
              <a:buFont typeface="Wingdings" panose="05000000000000000000" pitchFamily="2" charset="2"/>
              <a:buChar char="Ø"/>
            </a:pPr>
            <a:r>
              <a:rPr lang="pl-PL" dirty="0" err="1"/>
              <a:t>Ferid</a:t>
            </a:r>
            <a:r>
              <a:rPr lang="pl-PL" dirty="0"/>
              <a:t> </a:t>
            </a:r>
            <a:r>
              <a:rPr lang="pl-PL" dirty="0" err="1"/>
              <a:t>Murad</a:t>
            </a:r>
            <a:endParaRPr lang="pl-PL" dirty="0"/>
          </a:p>
          <a:p>
            <a:r>
              <a:rPr lang="pl-PL" dirty="0"/>
              <a:t>otrzymali Nagrodę Nobla za odkrycia dotyczące roli tlenku azotu jako cząsteczki sygnałowej w układzie sercowo-naczyniowym.</a:t>
            </a:r>
          </a:p>
          <a:p>
            <a:r>
              <a:rPr lang="pl-PL" dirty="0"/>
              <a:t>To jedno z najważniejszych odkryć współczesnej fizjologii.</a:t>
            </a:r>
          </a:p>
          <a:p>
            <a:endParaRPr lang="pl-PL" dirty="0"/>
          </a:p>
        </p:txBody>
      </p:sp>
      <p:pic>
        <p:nvPicPr>
          <p:cNvPr id="3" name="Obraz 2" descr="Three black-and-white images depicting distinguished individuals: Robert F. Furchgott, Louis J. Ignarro, and Ferid Murad, all associated with the Nobel Foundation archive.&#10;&#10;Zawartość wygenerowana przez AI może być niepoprawna.">
            <a:extLst>
              <a:ext uri="{FF2B5EF4-FFF2-40B4-BE49-F238E27FC236}">
                <a16:creationId xmlns:a16="http://schemas.microsoft.com/office/drawing/2014/main" id="{AF92C965-6461-A8A3-4D6E-FD9FBA0BE09B}"/>
              </a:ext>
            </a:extLst>
          </p:cNvPr>
          <p:cNvPicPr>
            <a:picLocks noChangeAspect="1"/>
          </p:cNvPicPr>
          <p:nvPr/>
        </p:nvPicPr>
        <p:blipFill>
          <a:blip r:embed="rId3"/>
          <a:stretch>
            <a:fillRect/>
          </a:stretch>
        </p:blipFill>
        <p:spPr>
          <a:xfrm>
            <a:off x="3971361" y="4351866"/>
            <a:ext cx="4249277" cy="2506134"/>
          </a:xfrm>
          <a:prstGeom prst="rect">
            <a:avLst/>
          </a:prstGeom>
        </p:spPr>
      </p:pic>
    </p:spTree>
    <p:extLst>
      <p:ext uri="{BB962C8B-B14F-4D97-AF65-F5344CB8AC3E}">
        <p14:creationId xmlns:p14="http://schemas.microsoft.com/office/powerpoint/2010/main" val="282943984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6E2-C099-FF07-84F6-949111F8911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0AB5943-15A4-A69F-6A90-E477E63B2355}"/>
              </a:ext>
            </a:extLst>
          </p:cNvPr>
          <p:cNvSpPr>
            <a:spLocks noGrp="1"/>
          </p:cNvSpPr>
          <p:nvPr>
            <p:ph type="title"/>
          </p:nvPr>
        </p:nvSpPr>
        <p:spPr/>
        <p:txBody>
          <a:bodyPr>
            <a:normAutofit fontScale="90000"/>
          </a:bodyPr>
          <a:lstStyle/>
          <a:p>
            <a:r>
              <a:rPr lang="pl-PL" dirty="0"/>
              <a:t>Dlaczego to odkrycie było tak ważne?</a:t>
            </a:r>
          </a:p>
        </p:txBody>
      </p:sp>
      <p:sp>
        <p:nvSpPr>
          <p:cNvPr id="6" name="Symbol zastępczy tekstu 5">
            <a:extLst>
              <a:ext uri="{FF2B5EF4-FFF2-40B4-BE49-F238E27FC236}">
                <a16:creationId xmlns:a16="http://schemas.microsoft.com/office/drawing/2014/main" id="{23779732-631A-A7EB-A783-B56737D50F02}"/>
              </a:ext>
            </a:extLst>
          </p:cNvPr>
          <p:cNvSpPr>
            <a:spLocks noGrp="1"/>
          </p:cNvSpPr>
          <p:nvPr>
            <p:ph type="body" idx="1"/>
          </p:nvPr>
        </p:nvSpPr>
        <p:spPr/>
        <p:txBody>
          <a:bodyPr/>
          <a:lstStyle/>
          <a:p>
            <a:r>
              <a:rPr lang="pl-PL" dirty="0"/>
              <a:t>Przez wiele lat naukowcy zastanawiali się...</a:t>
            </a:r>
          </a:p>
          <a:p>
            <a:r>
              <a:rPr lang="pl-PL" dirty="0"/>
              <a:t>w jaki sposób komórki komunikują się między sobą.</a:t>
            </a:r>
          </a:p>
          <a:p>
            <a:r>
              <a:rPr lang="pl-PL" dirty="0"/>
              <a:t>Okazało się, że jednym z takich "posłańców"</a:t>
            </a:r>
          </a:p>
          <a:p>
            <a:r>
              <a:rPr lang="pl-PL" dirty="0"/>
              <a:t>jest właśnie </a:t>
            </a:r>
            <a:r>
              <a:rPr lang="pl-PL" b="1" dirty="0"/>
              <a:t>tlenek azotu.</a:t>
            </a:r>
          </a:p>
          <a:p>
            <a:r>
              <a:rPr lang="pl-PL" dirty="0"/>
              <a:t>Od tamtej pory opublikowano dziesiątki tysięcy prac naukowych poświęconych tej cząsteczce.</a:t>
            </a:r>
          </a:p>
          <a:p>
            <a:endParaRPr lang="pl-PL" dirty="0"/>
          </a:p>
        </p:txBody>
      </p:sp>
      <p:pic>
        <p:nvPicPr>
          <p:cNvPr id="3" name="Obraz 2" descr="The image depicts a complex, colorful, three-dimensional molecular structure, likely a protein or nucleic acid model.&#10;&#10;Zawartość wygenerowana przez AI może być niepoprawna.">
            <a:extLst>
              <a:ext uri="{FF2B5EF4-FFF2-40B4-BE49-F238E27FC236}">
                <a16:creationId xmlns:a16="http://schemas.microsoft.com/office/drawing/2014/main" id="{2656CD3C-2F46-A04F-88C1-1F2DA8718E2C}"/>
              </a:ext>
            </a:extLst>
          </p:cNvPr>
          <p:cNvPicPr>
            <a:picLocks noChangeAspect="1"/>
          </p:cNvPicPr>
          <p:nvPr/>
        </p:nvPicPr>
        <p:blipFill>
          <a:blip r:embed="rId3"/>
          <a:stretch>
            <a:fillRect/>
          </a:stretch>
        </p:blipFill>
        <p:spPr>
          <a:xfrm>
            <a:off x="7939941" y="3828679"/>
            <a:ext cx="2981527" cy="2688358"/>
          </a:xfrm>
          <a:prstGeom prst="rect">
            <a:avLst/>
          </a:prstGeom>
        </p:spPr>
      </p:pic>
    </p:spTree>
    <p:extLst>
      <p:ext uri="{BB962C8B-B14F-4D97-AF65-F5344CB8AC3E}">
        <p14:creationId xmlns:p14="http://schemas.microsoft.com/office/powerpoint/2010/main" val="7067588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88CE-2004-998C-164B-34AE286ABCA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7006E19-8AA0-B4E2-BC03-306FBE837E39}"/>
              </a:ext>
            </a:extLst>
          </p:cNvPr>
          <p:cNvSpPr>
            <a:spLocks noGrp="1"/>
          </p:cNvSpPr>
          <p:nvPr>
            <p:ph type="title"/>
          </p:nvPr>
        </p:nvSpPr>
        <p:spPr/>
        <p:txBody>
          <a:bodyPr/>
          <a:lstStyle/>
          <a:p>
            <a:r>
              <a:rPr lang="pl-PL" dirty="0"/>
              <a:t>Power </a:t>
            </a:r>
            <a:r>
              <a:rPr lang="pl-PL" dirty="0" err="1"/>
              <a:t>Beets</a:t>
            </a:r>
            <a:r>
              <a:rPr lang="pl-PL" dirty="0"/>
              <a:t> to coś więcej niż burak</a:t>
            </a:r>
          </a:p>
        </p:txBody>
      </p:sp>
      <p:sp>
        <p:nvSpPr>
          <p:cNvPr id="6" name="Symbol zastępczy tekstu 5">
            <a:extLst>
              <a:ext uri="{FF2B5EF4-FFF2-40B4-BE49-F238E27FC236}">
                <a16:creationId xmlns:a16="http://schemas.microsoft.com/office/drawing/2014/main" id="{3EB4F59C-97D4-DD7F-452F-B25EDCC09531}"/>
              </a:ext>
            </a:extLst>
          </p:cNvPr>
          <p:cNvSpPr>
            <a:spLocks noGrp="1"/>
          </p:cNvSpPr>
          <p:nvPr>
            <p:ph type="body" idx="1"/>
          </p:nvPr>
        </p:nvSpPr>
        <p:spPr/>
        <p:txBody>
          <a:bodyPr/>
          <a:lstStyle/>
          <a:p>
            <a:r>
              <a:rPr lang="pl-PL" dirty="0"/>
              <a:t>To także:</a:t>
            </a:r>
          </a:p>
          <a:p>
            <a:r>
              <a:rPr lang="pl-PL" dirty="0"/>
              <a:t>❤️ koncentrat granatu</a:t>
            </a:r>
          </a:p>
          <a:p>
            <a:r>
              <a:rPr lang="pl-PL" dirty="0"/>
              <a:t>🌿 ekstrakty roślinne</a:t>
            </a:r>
          </a:p>
          <a:p>
            <a:r>
              <a:rPr lang="pl-PL" dirty="0"/>
              <a:t>💛 witamina C</a:t>
            </a:r>
          </a:p>
          <a:p>
            <a:r>
              <a:rPr lang="pl-PL" dirty="0"/>
              <a:t>☀️ witamina D</a:t>
            </a:r>
          </a:p>
          <a:p>
            <a:r>
              <a:rPr lang="pl-PL" dirty="0"/>
              <a:t>💚 magnez</a:t>
            </a:r>
          </a:p>
          <a:p>
            <a:r>
              <a:rPr lang="pl-PL" dirty="0"/>
              <a:t>💙 witaminy z grupy B</a:t>
            </a:r>
          </a:p>
          <a:p>
            <a:r>
              <a:rPr lang="pl-PL" dirty="0"/>
              <a:t>Każdy z tych składników pełni określoną rolę w kompozycji produktu.</a:t>
            </a:r>
          </a:p>
          <a:p>
            <a:endParaRPr lang="pl-PL" dirty="0"/>
          </a:p>
        </p:txBody>
      </p:sp>
      <p:pic>
        <p:nvPicPr>
          <p:cNvPr id="2" name="Obraz 1" descr="Power Beets (210g) (4)">
            <a:extLst>
              <a:ext uri="{FF2B5EF4-FFF2-40B4-BE49-F238E27FC236}">
                <a16:creationId xmlns:a16="http://schemas.microsoft.com/office/drawing/2014/main" id="{8F480562-96E3-8455-F6B2-0453195AE57F}"/>
              </a:ext>
            </a:extLst>
          </p:cNvPr>
          <p:cNvPicPr>
            <a:picLocks noChangeAspect="1"/>
          </p:cNvPicPr>
          <p:nvPr/>
        </p:nvPicPr>
        <p:blipFill>
          <a:blip r:embed="rId3"/>
          <a:stretch>
            <a:fillRect/>
          </a:stretch>
        </p:blipFill>
        <p:spPr>
          <a:xfrm>
            <a:off x="8834034" y="1663484"/>
            <a:ext cx="2500394" cy="2500394"/>
          </a:xfrm>
          <a:prstGeom prst="rect">
            <a:avLst/>
          </a:prstGeom>
        </p:spPr>
      </p:pic>
    </p:spTree>
    <p:extLst>
      <p:ext uri="{BB962C8B-B14F-4D97-AF65-F5344CB8AC3E}">
        <p14:creationId xmlns:p14="http://schemas.microsoft.com/office/powerpoint/2010/main" val="206787561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08B3-59E8-7B76-1653-C0989570A5C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666BB1C-6BDE-426C-5279-03739590E8DE}"/>
              </a:ext>
            </a:extLst>
          </p:cNvPr>
          <p:cNvSpPr>
            <a:spLocks noGrp="1"/>
          </p:cNvSpPr>
          <p:nvPr>
            <p:ph type="title"/>
          </p:nvPr>
        </p:nvSpPr>
        <p:spPr/>
        <p:txBody>
          <a:bodyPr/>
          <a:lstStyle/>
          <a:p>
            <a:r>
              <a:rPr lang="pl-PL" dirty="0"/>
              <a:t>Witamina C</a:t>
            </a:r>
          </a:p>
        </p:txBody>
      </p:sp>
      <p:sp>
        <p:nvSpPr>
          <p:cNvPr id="7" name="Symbol zastępczy tekstu 6">
            <a:extLst>
              <a:ext uri="{FF2B5EF4-FFF2-40B4-BE49-F238E27FC236}">
                <a16:creationId xmlns:a16="http://schemas.microsoft.com/office/drawing/2014/main" id="{39EBAA42-321E-FF1C-C2E6-4612DB026241}"/>
              </a:ext>
            </a:extLst>
          </p:cNvPr>
          <p:cNvSpPr>
            <a:spLocks noGrp="1"/>
          </p:cNvSpPr>
          <p:nvPr>
            <p:ph type="body" idx="1"/>
          </p:nvPr>
        </p:nvSpPr>
        <p:spPr/>
        <p:txBody>
          <a:bodyPr/>
          <a:lstStyle/>
          <a:p>
            <a:r>
              <a:rPr lang="pl-PL" dirty="0"/>
              <a:t>✔ pomaga w prawidłowym funkcjonowaniu układu odpornościowego</a:t>
            </a:r>
          </a:p>
          <a:p>
            <a:r>
              <a:rPr lang="pl-PL" dirty="0"/>
              <a:t>✔ pomaga zmniejszyć uczucie zmęczenia i znużenia</a:t>
            </a:r>
          </a:p>
          <a:p>
            <a:r>
              <a:rPr lang="pl-PL" dirty="0"/>
              <a:t>✔ przyczynia się do prawidłowego metabolizmu energetycznego</a:t>
            </a:r>
          </a:p>
          <a:p>
            <a:r>
              <a:rPr lang="pl-PL" dirty="0"/>
              <a:t>✔ pomaga chronić komórki przed stresem oksydacyjnym</a:t>
            </a:r>
          </a:p>
          <a:p>
            <a:r>
              <a:rPr lang="pl-PL" dirty="0"/>
              <a:t>✔ zwiększa przyswajanie żelaza</a:t>
            </a:r>
          </a:p>
          <a:p>
            <a:endParaRPr lang="pl-PL" dirty="0"/>
          </a:p>
        </p:txBody>
      </p:sp>
      <p:pic>
        <p:nvPicPr>
          <p:cNvPr id="9" name="Obraz 8" descr="VITAMIN C&#10;&#10;Zawartość wygenerowana przez AI może być niepoprawna.">
            <a:extLst>
              <a:ext uri="{FF2B5EF4-FFF2-40B4-BE49-F238E27FC236}">
                <a16:creationId xmlns:a16="http://schemas.microsoft.com/office/drawing/2014/main" id="{CA5BCB88-3612-EC0D-225E-0F4EC56BBE71}"/>
              </a:ext>
            </a:extLst>
          </p:cNvPr>
          <p:cNvPicPr>
            <a:picLocks noChangeAspect="1"/>
          </p:cNvPicPr>
          <p:nvPr/>
        </p:nvPicPr>
        <p:blipFill>
          <a:blip r:embed="rId3"/>
          <a:stretch>
            <a:fillRect/>
          </a:stretch>
        </p:blipFill>
        <p:spPr>
          <a:xfrm>
            <a:off x="7232542" y="4133243"/>
            <a:ext cx="3813192" cy="2489422"/>
          </a:xfrm>
          <a:prstGeom prst="rect">
            <a:avLst/>
          </a:prstGeom>
        </p:spPr>
      </p:pic>
    </p:spTree>
    <p:extLst>
      <p:ext uri="{BB962C8B-B14F-4D97-AF65-F5344CB8AC3E}">
        <p14:creationId xmlns:p14="http://schemas.microsoft.com/office/powerpoint/2010/main" val="13817867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FAD08-CC51-DC8A-3DCF-AF189DFE2B7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5620AD7-9010-6E8C-492A-0781E3C0DDE0}"/>
              </a:ext>
            </a:extLst>
          </p:cNvPr>
          <p:cNvSpPr>
            <a:spLocks noGrp="1"/>
          </p:cNvSpPr>
          <p:nvPr>
            <p:ph type="title"/>
          </p:nvPr>
        </p:nvSpPr>
        <p:spPr/>
        <p:txBody>
          <a:bodyPr/>
          <a:lstStyle/>
          <a:p>
            <a:r>
              <a:rPr lang="pl-PL" dirty="0"/>
              <a:t>Magnez</a:t>
            </a:r>
          </a:p>
        </p:txBody>
      </p:sp>
      <p:sp>
        <p:nvSpPr>
          <p:cNvPr id="7" name="Symbol zastępczy tekstu 6">
            <a:extLst>
              <a:ext uri="{FF2B5EF4-FFF2-40B4-BE49-F238E27FC236}">
                <a16:creationId xmlns:a16="http://schemas.microsoft.com/office/drawing/2014/main" id="{43FABA3E-BEE0-55DF-0B9C-736D80236AD8}"/>
              </a:ext>
            </a:extLst>
          </p:cNvPr>
          <p:cNvSpPr>
            <a:spLocks noGrp="1"/>
          </p:cNvSpPr>
          <p:nvPr>
            <p:ph type="body" idx="1"/>
          </p:nvPr>
        </p:nvSpPr>
        <p:spPr/>
        <p:txBody>
          <a:bodyPr/>
          <a:lstStyle/>
          <a:p>
            <a:r>
              <a:rPr lang="pl-PL" dirty="0"/>
              <a:t>✔ pomaga zmniejszyć zmęczenie</a:t>
            </a:r>
          </a:p>
          <a:p>
            <a:r>
              <a:rPr lang="pl-PL" dirty="0"/>
              <a:t>✔ wspiera prawidłowe funkcjonowanie mięśni</a:t>
            </a:r>
          </a:p>
          <a:p>
            <a:r>
              <a:rPr lang="pl-PL" dirty="0"/>
              <a:t>✔ wspiera układ nerwowy</a:t>
            </a:r>
          </a:p>
          <a:p>
            <a:r>
              <a:rPr lang="pl-PL" dirty="0"/>
              <a:t>✔ wspiera metabolizm energetyczny</a:t>
            </a:r>
          </a:p>
          <a:p>
            <a:endParaRPr lang="pl-PL" dirty="0"/>
          </a:p>
        </p:txBody>
      </p:sp>
      <p:pic>
        <p:nvPicPr>
          <p:cNvPr id="4" name="Obraz 3" descr="The image shows a nutritious food arrangement featuring a mushroom, nuts, bananas, spinach, and avocado, emphasizing a healthy diet.&#10;&#10;Zawartość wygenerowana przez AI może być niepoprawna.">
            <a:extLst>
              <a:ext uri="{FF2B5EF4-FFF2-40B4-BE49-F238E27FC236}">
                <a16:creationId xmlns:a16="http://schemas.microsoft.com/office/drawing/2014/main" id="{D74215EB-76AC-E64B-7DEF-7D8534749C24}"/>
              </a:ext>
            </a:extLst>
          </p:cNvPr>
          <p:cNvPicPr>
            <a:picLocks noChangeAspect="1"/>
          </p:cNvPicPr>
          <p:nvPr/>
        </p:nvPicPr>
        <p:blipFill>
          <a:blip r:embed="rId3"/>
          <a:stretch>
            <a:fillRect/>
          </a:stretch>
        </p:blipFill>
        <p:spPr>
          <a:xfrm>
            <a:off x="7991959" y="3087021"/>
            <a:ext cx="3460146" cy="3300864"/>
          </a:xfrm>
          <a:prstGeom prst="rect">
            <a:avLst/>
          </a:prstGeom>
        </p:spPr>
      </p:pic>
    </p:spTree>
    <p:extLst>
      <p:ext uri="{BB962C8B-B14F-4D97-AF65-F5344CB8AC3E}">
        <p14:creationId xmlns:p14="http://schemas.microsoft.com/office/powerpoint/2010/main" val="19820542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2E6D-4579-D31C-8400-EA12A4E2AC00}"/>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ED88EA2-18CD-0274-8060-40B8C7C806A9}"/>
              </a:ext>
            </a:extLst>
          </p:cNvPr>
          <p:cNvSpPr>
            <a:spLocks noGrp="1"/>
          </p:cNvSpPr>
          <p:nvPr>
            <p:ph type="body" idx="1"/>
          </p:nvPr>
        </p:nvSpPr>
        <p:spPr/>
        <p:txBody>
          <a:bodyPr/>
          <a:lstStyle/>
          <a:p>
            <a:pPr marL="342900" indent="-342900">
              <a:buFont typeface="Wingdings" panose="05000000000000000000" pitchFamily="2" charset="2"/>
              <a:buChar char="Ø"/>
            </a:pPr>
            <a:r>
              <a:rPr lang="pl-PL" dirty="0" err="1"/>
              <a:t>Nature's</a:t>
            </a:r>
            <a:r>
              <a:rPr lang="pl-PL" dirty="0"/>
              <a:t> </a:t>
            </a:r>
            <a:r>
              <a:rPr lang="pl-PL" dirty="0" err="1"/>
              <a:t>Sunshine</a:t>
            </a:r>
            <a:r>
              <a:rPr lang="pl-PL" dirty="0"/>
              <a:t> od ponad 50 lat pokazuje, że natura oferuje niezwykłe rozwiązania.</a:t>
            </a:r>
          </a:p>
          <a:p>
            <a:pPr marL="342900" indent="-342900">
              <a:buFont typeface="Wingdings" panose="05000000000000000000" pitchFamily="2" charset="2"/>
              <a:buChar char="Ø"/>
            </a:pPr>
            <a:r>
              <a:rPr lang="pl-PL" dirty="0"/>
              <a:t>Dlatego stworzyliśmy zestaw </a:t>
            </a:r>
            <a:r>
              <a:rPr lang="pl-PL" b="1" dirty="0"/>
              <a:t>FLOW</a:t>
            </a:r>
            <a:r>
              <a:rPr lang="pl-PL" dirty="0"/>
              <a:t>.</a:t>
            </a:r>
          </a:p>
          <a:p>
            <a:pPr marL="342900" indent="-342900">
              <a:buFont typeface="Wingdings" panose="05000000000000000000" pitchFamily="2" charset="2"/>
              <a:buChar char="Ø"/>
            </a:pPr>
            <a:r>
              <a:rPr lang="pl-PL" dirty="0"/>
              <a:t>Nie jest to kolejny energetyk.</a:t>
            </a:r>
          </a:p>
          <a:p>
            <a:pPr marL="342900" indent="-342900">
              <a:buFont typeface="Wingdings" panose="05000000000000000000" pitchFamily="2" charset="2"/>
              <a:buChar char="Ø"/>
            </a:pPr>
            <a:r>
              <a:rPr lang="pl-PL" dirty="0"/>
              <a:t>Nie jest to kolejna kawa.</a:t>
            </a:r>
          </a:p>
          <a:p>
            <a:pPr marL="342900" indent="-342900">
              <a:buFont typeface="Wingdings" panose="05000000000000000000" pitchFamily="2" charset="2"/>
              <a:buChar char="Ø"/>
            </a:pPr>
            <a:r>
              <a:rPr lang="pl-PL" dirty="0"/>
              <a:t>Nie jest to </a:t>
            </a:r>
            <a:r>
              <a:rPr lang="pl-PL" dirty="0" err="1"/>
              <a:t>przedtreningówka</a:t>
            </a:r>
            <a:r>
              <a:rPr lang="pl-PL" dirty="0"/>
              <a:t>.</a:t>
            </a:r>
          </a:p>
          <a:p>
            <a:pPr marL="342900" indent="-342900">
              <a:buFont typeface="Wingdings" panose="05000000000000000000" pitchFamily="2" charset="2"/>
              <a:buChar char="Ø"/>
            </a:pPr>
            <a:r>
              <a:rPr lang="pl-PL" dirty="0"/>
              <a:t>To świadomie skomponowany rytuał oparty na składnikach pochodzenia naturalnego, który wspiera codzienny aktywny styl życia. </a:t>
            </a:r>
          </a:p>
        </p:txBody>
      </p:sp>
      <p:sp>
        <p:nvSpPr>
          <p:cNvPr id="7" name="Tytuł 6">
            <a:extLst>
              <a:ext uri="{FF2B5EF4-FFF2-40B4-BE49-F238E27FC236}">
                <a16:creationId xmlns:a16="http://schemas.microsoft.com/office/drawing/2014/main" id="{3EBD3F98-2D0C-39BC-AD22-07DA3600256A}"/>
              </a:ext>
            </a:extLst>
          </p:cNvPr>
          <p:cNvSpPr>
            <a:spLocks noGrp="1"/>
          </p:cNvSpPr>
          <p:nvPr>
            <p:ph type="title"/>
          </p:nvPr>
        </p:nvSpPr>
        <p:spPr/>
        <p:txBody>
          <a:bodyPr>
            <a:normAutofit/>
          </a:bodyPr>
          <a:lstStyle/>
          <a:p>
            <a:r>
              <a:rPr lang="pl-PL" dirty="0"/>
              <a:t>Energia może pochodzić z natury.</a:t>
            </a:r>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B6B3FEA6-EC3F-480B-7AEA-7747599847CA}"/>
              </a:ext>
            </a:extLst>
          </p:cNvPr>
          <p:cNvPicPr>
            <a:picLocks noChangeAspect="1"/>
          </p:cNvPicPr>
          <p:nvPr/>
        </p:nvPicPr>
        <p:blipFill>
          <a:blip r:embed="rId2">
            <a:extLst>
              <a:ext uri="{28A0092B-C50C-407E-A947-70E740481C1C}">
                <a14:useLocalDpi xmlns:a14="http://schemas.microsoft.com/office/drawing/2010/main" val="0"/>
              </a:ext>
            </a:extLst>
          </a:blip>
          <a:srcRect t="15141" b="16987"/>
          <a:stretch>
            <a:fillRect/>
          </a:stretch>
        </p:blipFill>
        <p:spPr>
          <a:xfrm>
            <a:off x="9025180" y="4659152"/>
            <a:ext cx="2984713" cy="2025783"/>
          </a:xfrm>
          <a:prstGeom prst="rect">
            <a:avLst/>
          </a:prstGeom>
        </p:spPr>
      </p:pic>
    </p:spTree>
    <p:extLst>
      <p:ext uri="{BB962C8B-B14F-4D97-AF65-F5344CB8AC3E}">
        <p14:creationId xmlns:p14="http://schemas.microsoft.com/office/powerpoint/2010/main" val="3566341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CEBD-616B-EF8E-B7B2-3948E0BE866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4BC699D-16E9-67CA-3E1F-8B218DDB592F}"/>
              </a:ext>
            </a:extLst>
          </p:cNvPr>
          <p:cNvSpPr>
            <a:spLocks noGrp="1"/>
          </p:cNvSpPr>
          <p:nvPr>
            <p:ph type="title"/>
          </p:nvPr>
        </p:nvSpPr>
        <p:spPr/>
        <p:txBody>
          <a:bodyPr/>
          <a:lstStyle/>
          <a:p>
            <a:r>
              <a:rPr lang="pl-PL" dirty="0"/>
              <a:t>Witamina D</a:t>
            </a:r>
          </a:p>
        </p:txBody>
      </p:sp>
      <p:sp>
        <p:nvSpPr>
          <p:cNvPr id="7" name="Symbol zastępczy tekstu 6">
            <a:extLst>
              <a:ext uri="{FF2B5EF4-FFF2-40B4-BE49-F238E27FC236}">
                <a16:creationId xmlns:a16="http://schemas.microsoft.com/office/drawing/2014/main" id="{80BD90DF-DE4B-1701-99D4-061C3A7983C8}"/>
              </a:ext>
            </a:extLst>
          </p:cNvPr>
          <p:cNvSpPr>
            <a:spLocks noGrp="1"/>
          </p:cNvSpPr>
          <p:nvPr>
            <p:ph type="body" idx="1"/>
          </p:nvPr>
        </p:nvSpPr>
        <p:spPr/>
        <p:txBody>
          <a:bodyPr/>
          <a:lstStyle/>
          <a:p>
            <a:r>
              <a:rPr lang="pl-PL" dirty="0"/>
              <a:t>✔ pomaga utrzymać zdrowe kości</a:t>
            </a:r>
          </a:p>
          <a:p>
            <a:r>
              <a:rPr lang="pl-PL" dirty="0"/>
              <a:t>✔ wspiera prawidłowe funkcjonowanie mięśni</a:t>
            </a:r>
          </a:p>
          <a:p>
            <a:r>
              <a:rPr lang="pl-PL" dirty="0"/>
              <a:t>✔ wspiera prawidłowe funkcjonowanie układu odpornościowego</a:t>
            </a:r>
          </a:p>
          <a:p>
            <a:endParaRPr lang="pl-PL" dirty="0"/>
          </a:p>
        </p:txBody>
      </p:sp>
      <p:pic>
        <p:nvPicPr>
          <p:cNvPr id="4" name="Obraz 3" descr="A colorful display of various foods including eggs, spinach, cheese, fish, and a vitamin D supplement.&#10;&#10;Zawartość wygenerowana przez AI może być niepoprawna.">
            <a:extLst>
              <a:ext uri="{FF2B5EF4-FFF2-40B4-BE49-F238E27FC236}">
                <a16:creationId xmlns:a16="http://schemas.microsoft.com/office/drawing/2014/main" id="{E8F26FA0-AA52-9ED1-40E9-DE1053DE0928}"/>
              </a:ext>
            </a:extLst>
          </p:cNvPr>
          <p:cNvPicPr>
            <a:picLocks noChangeAspect="1"/>
          </p:cNvPicPr>
          <p:nvPr/>
        </p:nvPicPr>
        <p:blipFill>
          <a:blip r:embed="rId3"/>
          <a:stretch>
            <a:fillRect/>
          </a:stretch>
        </p:blipFill>
        <p:spPr>
          <a:xfrm>
            <a:off x="6535119" y="3242858"/>
            <a:ext cx="4816552" cy="3206434"/>
          </a:xfrm>
          <a:prstGeom prst="rect">
            <a:avLst/>
          </a:prstGeom>
        </p:spPr>
      </p:pic>
    </p:spTree>
    <p:extLst>
      <p:ext uri="{BB962C8B-B14F-4D97-AF65-F5344CB8AC3E}">
        <p14:creationId xmlns:p14="http://schemas.microsoft.com/office/powerpoint/2010/main" val="63619934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D2A6-2A0B-0298-2ADC-80AD468BA6C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AA5D99-2ABC-F2B0-413E-4C0268506ADC}"/>
              </a:ext>
            </a:extLst>
          </p:cNvPr>
          <p:cNvSpPr>
            <a:spLocks noGrp="1"/>
          </p:cNvSpPr>
          <p:nvPr>
            <p:ph type="title"/>
          </p:nvPr>
        </p:nvSpPr>
        <p:spPr/>
        <p:txBody>
          <a:bodyPr/>
          <a:lstStyle/>
          <a:p>
            <a:r>
              <a:rPr lang="pl-PL" dirty="0"/>
              <a:t>Ciekawostka</a:t>
            </a:r>
          </a:p>
        </p:txBody>
      </p:sp>
      <p:sp>
        <p:nvSpPr>
          <p:cNvPr id="7" name="Symbol zastępczy tekstu 6">
            <a:extLst>
              <a:ext uri="{FF2B5EF4-FFF2-40B4-BE49-F238E27FC236}">
                <a16:creationId xmlns:a16="http://schemas.microsoft.com/office/drawing/2014/main" id="{B93303A8-8A31-ACD2-D4F9-8D62DB647744}"/>
              </a:ext>
            </a:extLst>
          </p:cNvPr>
          <p:cNvSpPr>
            <a:spLocks noGrp="1"/>
          </p:cNvSpPr>
          <p:nvPr>
            <p:ph type="body" idx="1"/>
          </p:nvPr>
        </p:nvSpPr>
        <p:spPr/>
        <p:txBody>
          <a:bodyPr/>
          <a:lstStyle/>
          <a:p>
            <a:r>
              <a:rPr lang="pl-PL" dirty="0"/>
              <a:t>Czy wiesz...</a:t>
            </a:r>
          </a:p>
          <a:p>
            <a:r>
              <a:rPr lang="pl-PL" dirty="0"/>
              <a:t>że przeciętny burak zawiera ponad 85% wody?</a:t>
            </a:r>
          </a:p>
          <a:p>
            <a:r>
              <a:rPr lang="pl-PL" dirty="0"/>
              <a:t>Dlatego w Power </a:t>
            </a:r>
            <a:r>
              <a:rPr lang="pl-PL" dirty="0" err="1"/>
              <a:t>Beets</a:t>
            </a:r>
            <a:r>
              <a:rPr lang="pl-PL" dirty="0"/>
              <a:t> zastosowano skoncentrowaną formę, dzięki której przygotowanie napoju jest szybkie i wygodne.</a:t>
            </a:r>
          </a:p>
          <a:p>
            <a:endParaRPr lang="pl-PL" dirty="0"/>
          </a:p>
        </p:txBody>
      </p:sp>
      <p:pic>
        <p:nvPicPr>
          <p:cNvPr id="2" name="Obraz 1" descr="Power Beets (210g) (6)">
            <a:extLst>
              <a:ext uri="{FF2B5EF4-FFF2-40B4-BE49-F238E27FC236}">
                <a16:creationId xmlns:a16="http://schemas.microsoft.com/office/drawing/2014/main" id="{3EB2499C-3E8C-1CD9-4680-F00027B6301C}"/>
              </a:ext>
            </a:extLst>
          </p:cNvPr>
          <p:cNvPicPr>
            <a:picLocks noChangeAspect="1"/>
          </p:cNvPicPr>
          <p:nvPr/>
        </p:nvPicPr>
        <p:blipFill>
          <a:blip r:embed="rId3"/>
          <a:stretch>
            <a:fillRect/>
          </a:stretch>
        </p:blipFill>
        <p:spPr>
          <a:xfrm>
            <a:off x="4959458" y="3429000"/>
            <a:ext cx="2939512" cy="2939512"/>
          </a:xfrm>
          <a:prstGeom prst="rect">
            <a:avLst/>
          </a:prstGeom>
        </p:spPr>
      </p:pic>
    </p:spTree>
    <p:extLst>
      <p:ext uri="{BB962C8B-B14F-4D97-AF65-F5344CB8AC3E}">
        <p14:creationId xmlns:p14="http://schemas.microsoft.com/office/powerpoint/2010/main" val="12491760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F0BA-B283-83E4-313F-0EF84D3C90F5}"/>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84B11B4A-FF5A-BBF2-648E-310F03FFD4F5}"/>
              </a:ext>
            </a:extLst>
          </p:cNvPr>
          <p:cNvSpPr>
            <a:spLocks noGrp="1"/>
          </p:cNvSpPr>
          <p:nvPr>
            <p:ph type="title"/>
          </p:nvPr>
        </p:nvSpPr>
        <p:spPr/>
        <p:txBody>
          <a:bodyPr/>
          <a:lstStyle/>
          <a:p>
            <a:r>
              <a:rPr lang="pl-PL" dirty="0"/>
              <a:t>DLACZEGO FLOW?</a:t>
            </a:r>
          </a:p>
        </p:txBody>
      </p:sp>
      <p:sp>
        <p:nvSpPr>
          <p:cNvPr id="7" name="Symbol zastępczy tekstu 6">
            <a:extLst>
              <a:ext uri="{FF2B5EF4-FFF2-40B4-BE49-F238E27FC236}">
                <a16:creationId xmlns:a16="http://schemas.microsoft.com/office/drawing/2014/main" id="{C1F0BD9F-A4BE-10AF-F43F-C94CEF5225EE}"/>
              </a:ext>
            </a:extLst>
          </p:cNvPr>
          <p:cNvSpPr>
            <a:spLocks noGrp="1"/>
          </p:cNvSpPr>
          <p:nvPr>
            <p:ph type="body" idx="1"/>
          </p:nvPr>
        </p:nvSpPr>
        <p:spPr/>
        <p:txBody>
          <a:bodyPr>
            <a:normAutofit lnSpcReduction="10000"/>
          </a:bodyPr>
          <a:lstStyle/>
          <a:p>
            <a:r>
              <a:rPr lang="pl-PL" dirty="0"/>
              <a:t>Dwa produkty. Jedna filozofia.</a:t>
            </a:r>
          </a:p>
          <a:p>
            <a:r>
              <a:rPr lang="pl-PL" b="1" dirty="0"/>
              <a:t>Dlaczego połączyliśmy </a:t>
            </a:r>
            <a:r>
              <a:rPr lang="pl-PL" b="1" dirty="0" err="1"/>
              <a:t>Solstic</a:t>
            </a:r>
            <a:r>
              <a:rPr lang="pl-PL" b="1" dirty="0"/>
              <a:t> i Power </a:t>
            </a:r>
            <a:r>
              <a:rPr lang="pl-PL" b="1" dirty="0" err="1"/>
              <a:t>Beets</a:t>
            </a:r>
            <a:r>
              <a:rPr lang="pl-PL" b="1" dirty="0"/>
              <a:t>?</a:t>
            </a:r>
          </a:p>
          <a:p>
            <a:r>
              <a:rPr lang="pl-PL" dirty="0"/>
              <a:t>Każdy z tych produktów jest wartościowy samodzielnie.</a:t>
            </a:r>
          </a:p>
          <a:p>
            <a:r>
              <a:rPr lang="pl-PL" dirty="0"/>
              <a:t>Ale razem tworzą coś więcej.</a:t>
            </a:r>
          </a:p>
          <a:p>
            <a:r>
              <a:rPr lang="pl-PL" b="1" dirty="0"/>
              <a:t>FLOW</a:t>
            </a:r>
            <a:r>
              <a:rPr lang="pl-PL" dirty="0"/>
              <a:t> to połączenie:</a:t>
            </a:r>
          </a:p>
          <a:p>
            <a:pPr lvl="0"/>
            <a:r>
              <a:rPr lang="pl-PL" dirty="0"/>
              <a:t>naturalnych ekstraktów roślinnych, </a:t>
            </a:r>
          </a:p>
          <a:p>
            <a:pPr lvl="0"/>
            <a:r>
              <a:rPr lang="pl-PL" dirty="0"/>
              <a:t>koncentratu z czerwonego buraka, </a:t>
            </a:r>
          </a:p>
          <a:p>
            <a:pPr lvl="0"/>
            <a:r>
              <a:rPr lang="pl-PL" dirty="0"/>
              <a:t>witamin i minerałów, </a:t>
            </a:r>
          </a:p>
          <a:p>
            <a:pPr lvl="0"/>
            <a:r>
              <a:rPr lang="pl-PL" dirty="0"/>
              <a:t>wygody codziennego stosowania, </a:t>
            </a:r>
          </a:p>
          <a:p>
            <a:pPr lvl="0"/>
            <a:r>
              <a:rPr lang="pl-PL" dirty="0"/>
              <a:t>doskonałego smaku. </a:t>
            </a:r>
          </a:p>
          <a:p>
            <a:r>
              <a:rPr lang="pl-PL" dirty="0"/>
              <a:t>To prosty rytuał, który możesz wprowadzić do swojego dnia już od rana.</a:t>
            </a:r>
          </a:p>
        </p:txBody>
      </p:sp>
    </p:spTree>
    <p:extLst>
      <p:ext uri="{BB962C8B-B14F-4D97-AF65-F5344CB8AC3E}">
        <p14:creationId xmlns:p14="http://schemas.microsoft.com/office/powerpoint/2010/main" val="313916266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5A94-6126-76FA-B942-4D0717DAE37C}"/>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DFE39937-976F-B118-99FE-D6D9B966A9A7}"/>
              </a:ext>
            </a:extLst>
          </p:cNvPr>
          <p:cNvSpPr>
            <a:spLocks noGrp="1"/>
          </p:cNvSpPr>
          <p:nvPr>
            <p:ph type="title"/>
          </p:nvPr>
        </p:nvSpPr>
        <p:spPr/>
        <p:txBody>
          <a:bodyPr/>
          <a:lstStyle/>
          <a:p>
            <a:r>
              <a:rPr lang="pl-PL" dirty="0"/>
              <a:t>FLOW to nie mieszanka.</a:t>
            </a:r>
          </a:p>
        </p:txBody>
      </p:sp>
      <p:sp>
        <p:nvSpPr>
          <p:cNvPr id="7" name="Symbol zastępczy tekstu 6">
            <a:extLst>
              <a:ext uri="{FF2B5EF4-FFF2-40B4-BE49-F238E27FC236}">
                <a16:creationId xmlns:a16="http://schemas.microsoft.com/office/drawing/2014/main" id="{1E27B53B-C14B-60F2-66B3-FE2A7AC880D6}"/>
              </a:ext>
            </a:extLst>
          </p:cNvPr>
          <p:cNvSpPr>
            <a:spLocks noGrp="1"/>
          </p:cNvSpPr>
          <p:nvPr>
            <p:ph type="body" idx="1"/>
          </p:nvPr>
        </p:nvSpPr>
        <p:spPr/>
        <p:txBody>
          <a:bodyPr/>
          <a:lstStyle/>
          <a:p>
            <a:r>
              <a:rPr lang="pl-PL" dirty="0"/>
              <a:t>To codzienny rytuał.</a:t>
            </a:r>
          </a:p>
          <a:p>
            <a:r>
              <a:rPr lang="pl-PL" dirty="0"/>
              <a:t>Nie chcieliśmy stworzyć kolejnego produktu.</a:t>
            </a:r>
          </a:p>
          <a:p>
            <a:r>
              <a:rPr lang="pl-PL" dirty="0"/>
              <a:t>Chcieliśmy stworzyć </a:t>
            </a:r>
            <a:r>
              <a:rPr lang="pl-PL" b="1" dirty="0"/>
              <a:t>nawyk</a:t>
            </a:r>
            <a:r>
              <a:rPr lang="pl-PL" dirty="0"/>
              <a:t>.</a:t>
            </a:r>
          </a:p>
          <a:p>
            <a:r>
              <a:rPr lang="pl-PL" dirty="0"/>
              <a:t>Bo zdrowie nie buduje się raz w miesiącu.</a:t>
            </a:r>
          </a:p>
          <a:p>
            <a:r>
              <a:rPr lang="pl-PL" dirty="0"/>
              <a:t>Buduje się każdego dnia.</a:t>
            </a:r>
          </a:p>
          <a:p>
            <a:r>
              <a:rPr lang="pl-PL" dirty="0"/>
              <a:t>Jedna szklanka.</a:t>
            </a:r>
          </a:p>
          <a:p>
            <a:r>
              <a:rPr lang="pl-PL" dirty="0"/>
              <a:t>Jedna minuta.</a:t>
            </a:r>
          </a:p>
          <a:p>
            <a:r>
              <a:rPr lang="pl-PL" dirty="0"/>
              <a:t>Każdego ranka.</a:t>
            </a:r>
          </a:p>
          <a:p>
            <a:endParaRPr lang="pl-PL" dirty="0"/>
          </a:p>
        </p:txBody>
      </p:sp>
      <p:pic>
        <p:nvPicPr>
          <p:cNvPr id="4" name="Obraz 3" descr="Flow YOUR DAILY ENERGY RITUAL&#10;&#10;Zawartość wygenerowana przez AI może być niepoprawna.">
            <a:extLst>
              <a:ext uri="{FF2B5EF4-FFF2-40B4-BE49-F238E27FC236}">
                <a16:creationId xmlns:a16="http://schemas.microsoft.com/office/drawing/2014/main" id="{584ED0BB-DED8-712F-3675-E09C43A08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281" y="3887922"/>
            <a:ext cx="4985288" cy="2175752"/>
          </a:xfrm>
          <a:prstGeom prst="rect">
            <a:avLst/>
          </a:prstGeom>
        </p:spPr>
      </p:pic>
    </p:spTree>
    <p:extLst>
      <p:ext uri="{BB962C8B-B14F-4D97-AF65-F5344CB8AC3E}">
        <p14:creationId xmlns:p14="http://schemas.microsoft.com/office/powerpoint/2010/main" val="379461943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0807-730F-5A36-BBB4-BCCCD41C940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E3D813F-666F-CEA3-03E6-EC84A7807654}"/>
              </a:ext>
            </a:extLst>
          </p:cNvPr>
          <p:cNvSpPr>
            <a:spLocks noGrp="1"/>
          </p:cNvSpPr>
          <p:nvPr>
            <p:ph type="title"/>
          </p:nvPr>
        </p:nvSpPr>
        <p:spPr/>
        <p:txBody>
          <a:bodyPr/>
          <a:lstStyle/>
          <a:p>
            <a:r>
              <a:rPr lang="pl-PL" dirty="0"/>
              <a:t>Jak przygotować FLOW?</a:t>
            </a:r>
          </a:p>
        </p:txBody>
      </p:sp>
      <p:sp>
        <p:nvSpPr>
          <p:cNvPr id="7" name="Symbol zastępczy tekstu 6">
            <a:extLst>
              <a:ext uri="{FF2B5EF4-FFF2-40B4-BE49-F238E27FC236}">
                <a16:creationId xmlns:a16="http://schemas.microsoft.com/office/drawing/2014/main" id="{D4B79AF4-1232-2542-12A1-6912942EB3A5}"/>
              </a:ext>
            </a:extLst>
          </p:cNvPr>
          <p:cNvSpPr>
            <a:spLocks noGrp="1"/>
          </p:cNvSpPr>
          <p:nvPr>
            <p:ph type="body" idx="1"/>
          </p:nvPr>
        </p:nvSpPr>
        <p:spPr/>
        <p:txBody>
          <a:bodyPr/>
          <a:lstStyle/>
          <a:p>
            <a:r>
              <a:rPr lang="pl-PL" dirty="0"/>
              <a:t>🥤</a:t>
            </a:r>
          </a:p>
          <a:p>
            <a:pPr marL="342900" indent="-342900">
              <a:buFont typeface="Wingdings" panose="05000000000000000000" pitchFamily="2" charset="2"/>
              <a:buChar char="ü"/>
            </a:pPr>
            <a:r>
              <a:rPr lang="pl-PL" dirty="0"/>
              <a:t>1 saszetka </a:t>
            </a:r>
            <a:r>
              <a:rPr lang="pl-PL" dirty="0" err="1"/>
              <a:t>Solstic</a:t>
            </a:r>
            <a:endParaRPr lang="pl-PL" dirty="0"/>
          </a:p>
          <a:p>
            <a:pPr marL="342900" indent="-342900">
              <a:buFont typeface="Wingdings" panose="05000000000000000000" pitchFamily="2" charset="2"/>
              <a:buChar char="ü"/>
            </a:pPr>
            <a:r>
              <a:rPr lang="pl-PL" dirty="0"/>
              <a:t>1 saszetka/ miarka Power </a:t>
            </a:r>
            <a:r>
              <a:rPr lang="pl-PL" dirty="0" err="1"/>
              <a:t>Beets</a:t>
            </a:r>
            <a:endParaRPr lang="pl-PL" dirty="0"/>
          </a:p>
          <a:p>
            <a:pPr marL="342900" indent="-342900">
              <a:buFont typeface="Wingdings" panose="05000000000000000000" pitchFamily="2" charset="2"/>
              <a:buChar char="ü"/>
            </a:pPr>
            <a:r>
              <a:rPr lang="pl-PL" dirty="0"/>
              <a:t>900 ml wody</a:t>
            </a:r>
          </a:p>
          <a:p>
            <a:pPr marL="342900" indent="-342900">
              <a:buFont typeface="Wingdings" panose="05000000000000000000" pitchFamily="2" charset="2"/>
              <a:buChar char="ü"/>
            </a:pPr>
            <a:r>
              <a:rPr lang="pl-PL" dirty="0"/>
              <a:t>Wymieszaj</a:t>
            </a:r>
          </a:p>
          <a:p>
            <a:pPr marL="342900" indent="-342900">
              <a:buFont typeface="Wingdings" panose="05000000000000000000" pitchFamily="2" charset="2"/>
              <a:buChar char="ü"/>
            </a:pPr>
            <a:r>
              <a:rPr lang="pl-PL" dirty="0"/>
              <a:t>Gotowe</a:t>
            </a:r>
          </a:p>
          <a:p>
            <a:r>
              <a:rPr lang="pl-PL" dirty="0"/>
              <a:t>Naturalnie pyszny napój gotowy w mniej niż minutę.</a:t>
            </a:r>
          </a:p>
          <a:p>
            <a:endParaRPr lang="pl-PL" dirty="0"/>
          </a:p>
        </p:txBody>
      </p:sp>
    </p:spTree>
    <p:extLst>
      <p:ext uri="{BB962C8B-B14F-4D97-AF65-F5344CB8AC3E}">
        <p14:creationId xmlns:p14="http://schemas.microsoft.com/office/powerpoint/2010/main" val="26983032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41E08-D8AD-6958-8B6D-AD0ED5E5F18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D50E5B-0E1F-E2F8-480A-845F6AEEA340}"/>
              </a:ext>
            </a:extLst>
          </p:cNvPr>
          <p:cNvSpPr>
            <a:spLocks noGrp="1"/>
          </p:cNvSpPr>
          <p:nvPr>
            <p:ph type="title"/>
          </p:nvPr>
        </p:nvSpPr>
        <p:spPr/>
        <p:txBody>
          <a:bodyPr/>
          <a:lstStyle/>
          <a:p>
            <a:r>
              <a:rPr lang="pl-PL" dirty="0"/>
              <a:t>Jak smakuje FLOW?</a:t>
            </a:r>
          </a:p>
        </p:txBody>
      </p:sp>
      <p:sp>
        <p:nvSpPr>
          <p:cNvPr id="7" name="Symbol zastępczy tekstu 6">
            <a:extLst>
              <a:ext uri="{FF2B5EF4-FFF2-40B4-BE49-F238E27FC236}">
                <a16:creationId xmlns:a16="http://schemas.microsoft.com/office/drawing/2014/main" id="{6822DE07-A7CC-1E1F-9AA5-592EC5E9073E}"/>
              </a:ext>
            </a:extLst>
          </p:cNvPr>
          <p:cNvSpPr>
            <a:spLocks noGrp="1"/>
          </p:cNvSpPr>
          <p:nvPr>
            <p:ph type="body" idx="1"/>
          </p:nvPr>
        </p:nvSpPr>
        <p:spPr/>
        <p:txBody>
          <a:bodyPr/>
          <a:lstStyle/>
          <a:p>
            <a:r>
              <a:rPr lang="pl-PL" dirty="0"/>
              <a:t>To jedno z najczęstszych pytań.</a:t>
            </a:r>
          </a:p>
          <a:p>
            <a:r>
              <a:rPr lang="pl-PL" dirty="0"/>
              <a:t>Większość osób spodziewa się smaku buraka.</a:t>
            </a:r>
          </a:p>
          <a:p>
            <a:r>
              <a:rPr lang="pl-PL" dirty="0"/>
              <a:t>A potem...</a:t>
            </a:r>
          </a:p>
          <a:p>
            <a:r>
              <a:rPr lang="pl-PL" dirty="0"/>
              <a:t>😊</a:t>
            </a:r>
          </a:p>
          <a:p>
            <a:r>
              <a:rPr lang="pl-PL" dirty="0"/>
              <a:t>"...to naprawdę jest z buraka?"</a:t>
            </a:r>
          </a:p>
          <a:p>
            <a:r>
              <a:rPr lang="pl-PL" dirty="0"/>
              <a:t>Połączenie owocowych nut </a:t>
            </a:r>
            <a:r>
              <a:rPr lang="pl-PL" dirty="0" err="1"/>
              <a:t>Solstica</a:t>
            </a:r>
            <a:r>
              <a:rPr lang="pl-PL" dirty="0"/>
              <a:t> z Power </a:t>
            </a:r>
            <a:r>
              <a:rPr lang="pl-PL" dirty="0" err="1"/>
              <a:t>Beets</a:t>
            </a:r>
            <a:r>
              <a:rPr lang="pl-PL" dirty="0"/>
              <a:t> daje wyjątkowo orzeźwiający smak.</a:t>
            </a:r>
          </a:p>
          <a:p>
            <a:endParaRPr lang="pl-PL" dirty="0"/>
          </a:p>
        </p:txBody>
      </p:sp>
      <p:pic>
        <p:nvPicPr>
          <p:cNvPr id="2" name="Obraz 1" descr="Power Beets (210g) (5)">
            <a:extLst>
              <a:ext uri="{FF2B5EF4-FFF2-40B4-BE49-F238E27FC236}">
                <a16:creationId xmlns:a16="http://schemas.microsoft.com/office/drawing/2014/main" id="{090ABA09-8CF4-B31B-7D13-33CA03338CA1}"/>
              </a:ext>
            </a:extLst>
          </p:cNvPr>
          <p:cNvPicPr>
            <a:picLocks noChangeAspect="1"/>
          </p:cNvPicPr>
          <p:nvPr/>
        </p:nvPicPr>
        <p:blipFill>
          <a:blip r:embed="rId3"/>
          <a:stretch>
            <a:fillRect/>
          </a:stretch>
        </p:blipFill>
        <p:spPr>
          <a:xfrm>
            <a:off x="9247321" y="4277301"/>
            <a:ext cx="2304082" cy="2304082"/>
          </a:xfrm>
          <a:prstGeom prst="rect">
            <a:avLst/>
          </a:prstGeom>
        </p:spPr>
      </p:pic>
    </p:spTree>
    <p:extLst>
      <p:ext uri="{BB962C8B-B14F-4D97-AF65-F5344CB8AC3E}">
        <p14:creationId xmlns:p14="http://schemas.microsoft.com/office/powerpoint/2010/main" val="423458031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B313-EFB7-9A3B-C18D-F7025199A54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AC7211A-7D71-2A29-0FE6-E523C140518C}"/>
              </a:ext>
            </a:extLst>
          </p:cNvPr>
          <p:cNvSpPr>
            <a:spLocks noGrp="1"/>
          </p:cNvSpPr>
          <p:nvPr>
            <p:ph type="title"/>
          </p:nvPr>
        </p:nvSpPr>
        <p:spPr/>
        <p:txBody>
          <a:bodyPr/>
          <a:lstStyle/>
          <a:p>
            <a:r>
              <a:rPr lang="pl-PL" dirty="0"/>
              <a:t>Kiedy pić FLOW?</a:t>
            </a:r>
          </a:p>
        </p:txBody>
      </p:sp>
      <p:sp>
        <p:nvSpPr>
          <p:cNvPr id="7" name="Symbol zastępczy tekstu 6">
            <a:extLst>
              <a:ext uri="{FF2B5EF4-FFF2-40B4-BE49-F238E27FC236}">
                <a16:creationId xmlns:a16="http://schemas.microsoft.com/office/drawing/2014/main" id="{E1D22CB3-C4A0-625F-61AF-D428472910A8}"/>
              </a:ext>
            </a:extLst>
          </p:cNvPr>
          <p:cNvSpPr>
            <a:spLocks noGrp="1"/>
          </p:cNvSpPr>
          <p:nvPr>
            <p:ph type="body" idx="1"/>
          </p:nvPr>
        </p:nvSpPr>
        <p:spPr/>
        <p:txBody>
          <a:bodyPr/>
          <a:lstStyle/>
          <a:p>
            <a:r>
              <a:rPr lang="pl-PL" dirty="0"/>
              <a:t>☀️ rano</a:t>
            </a:r>
          </a:p>
          <a:p>
            <a:r>
              <a:rPr lang="pl-PL" dirty="0"/>
              <a:t>🚗 przed podróżą</a:t>
            </a:r>
          </a:p>
          <a:p>
            <a:r>
              <a:rPr lang="pl-PL" dirty="0"/>
              <a:t>💼 przed pracą</a:t>
            </a:r>
          </a:p>
          <a:p>
            <a:r>
              <a:rPr lang="pl-PL" dirty="0"/>
              <a:t>🏃 przed aktywnością fizyczną</a:t>
            </a:r>
          </a:p>
          <a:p>
            <a:r>
              <a:rPr lang="pl-PL" dirty="0"/>
              <a:t>🎓 przed nauką</a:t>
            </a:r>
          </a:p>
          <a:p>
            <a:r>
              <a:rPr lang="pl-PL" dirty="0"/>
              <a:t>🚴 przed wycieczką</a:t>
            </a:r>
          </a:p>
          <a:p>
            <a:r>
              <a:rPr lang="pl-PL" dirty="0"/>
              <a:t>🌄 przed dniem pełnym wyzwań</a:t>
            </a:r>
          </a:p>
          <a:p>
            <a:r>
              <a:rPr lang="pl-PL" dirty="0"/>
              <a:t>FLOW najlepiej wpisuje się w początek aktywnego dnia.</a:t>
            </a:r>
          </a:p>
        </p:txBody>
      </p:sp>
      <p:pic>
        <p:nvPicPr>
          <p:cNvPr id="2" name="Obraz 1" descr="Power Beets (210g) (3)">
            <a:extLst>
              <a:ext uri="{FF2B5EF4-FFF2-40B4-BE49-F238E27FC236}">
                <a16:creationId xmlns:a16="http://schemas.microsoft.com/office/drawing/2014/main" id="{B07F56B4-174D-EC1D-D8BC-5089FA6B4539}"/>
              </a:ext>
            </a:extLst>
          </p:cNvPr>
          <p:cNvPicPr>
            <a:picLocks noChangeAspect="1"/>
          </p:cNvPicPr>
          <p:nvPr/>
        </p:nvPicPr>
        <p:blipFill>
          <a:blip r:embed="rId3"/>
          <a:stretch>
            <a:fillRect/>
          </a:stretch>
        </p:blipFill>
        <p:spPr>
          <a:xfrm>
            <a:off x="8772040" y="0"/>
            <a:ext cx="3419960" cy="3419960"/>
          </a:xfrm>
          <a:prstGeom prst="rect">
            <a:avLst/>
          </a:prstGeom>
        </p:spPr>
      </p:pic>
    </p:spTree>
    <p:extLst>
      <p:ext uri="{BB962C8B-B14F-4D97-AF65-F5344CB8AC3E}">
        <p14:creationId xmlns:p14="http://schemas.microsoft.com/office/powerpoint/2010/main" val="7795868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D7C-E169-F821-2157-6CA3E647D749}"/>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75F5BBA-8B33-D9AB-0E3E-0409E353F781}"/>
              </a:ext>
            </a:extLst>
          </p:cNvPr>
          <p:cNvSpPr>
            <a:spLocks noGrp="1"/>
          </p:cNvSpPr>
          <p:nvPr>
            <p:ph type="title"/>
          </p:nvPr>
        </p:nvSpPr>
        <p:spPr/>
        <p:txBody>
          <a:bodyPr/>
          <a:lstStyle/>
          <a:p>
            <a:r>
              <a:rPr lang="pl-PL" dirty="0"/>
              <a:t>Dla kogo stworzyliśmy FLOW?</a:t>
            </a:r>
          </a:p>
        </p:txBody>
      </p:sp>
      <p:sp>
        <p:nvSpPr>
          <p:cNvPr id="7" name="Symbol zastępczy tekstu 6">
            <a:extLst>
              <a:ext uri="{FF2B5EF4-FFF2-40B4-BE49-F238E27FC236}">
                <a16:creationId xmlns:a16="http://schemas.microsoft.com/office/drawing/2014/main" id="{6F7E615A-943A-AE8A-A9EE-22CF84A8FADF}"/>
              </a:ext>
            </a:extLst>
          </p:cNvPr>
          <p:cNvSpPr>
            <a:spLocks noGrp="1"/>
          </p:cNvSpPr>
          <p:nvPr>
            <p:ph type="body" idx="1"/>
          </p:nvPr>
        </p:nvSpPr>
        <p:spPr/>
        <p:txBody>
          <a:bodyPr/>
          <a:lstStyle/>
          <a:p>
            <a:r>
              <a:rPr lang="pl-PL" dirty="0"/>
              <a:t>👩 Osoby aktywne zawodowo</a:t>
            </a:r>
          </a:p>
          <a:p>
            <a:r>
              <a:rPr lang="pl-PL" dirty="0"/>
              <a:t>👨‍👩‍👧 Rodzice</a:t>
            </a:r>
          </a:p>
          <a:p>
            <a:r>
              <a:rPr lang="pl-PL" dirty="0"/>
              <a:t>🏃 Osoby aktywne fizycznie</a:t>
            </a:r>
          </a:p>
          <a:p>
            <a:r>
              <a:rPr lang="pl-PL" dirty="0"/>
              <a:t>🚴 Miłośnicy sportu</a:t>
            </a:r>
          </a:p>
          <a:p>
            <a:r>
              <a:rPr lang="pl-PL" dirty="0"/>
              <a:t>🚗 Kierowcy</a:t>
            </a:r>
          </a:p>
          <a:p>
            <a:r>
              <a:rPr lang="pl-PL" dirty="0"/>
              <a:t>🎓 Studenci</a:t>
            </a:r>
          </a:p>
          <a:p>
            <a:r>
              <a:rPr lang="pl-PL" dirty="0"/>
              <a:t>👵 Osoby 50+</a:t>
            </a:r>
          </a:p>
          <a:p>
            <a:r>
              <a:rPr lang="pl-PL" dirty="0"/>
              <a:t>Wszyscy, którzy chcą rozpocząć dzień od prostego rytuału.</a:t>
            </a:r>
          </a:p>
        </p:txBody>
      </p:sp>
    </p:spTree>
    <p:extLst>
      <p:ext uri="{BB962C8B-B14F-4D97-AF65-F5344CB8AC3E}">
        <p14:creationId xmlns:p14="http://schemas.microsoft.com/office/powerpoint/2010/main" val="405074911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7BA05-5B13-41DD-BA4A-F61E58AAF0C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CE27EC4-0755-1684-638C-90353F5166CC}"/>
              </a:ext>
            </a:extLst>
          </p:cNvPr>
          <p:cNvSpPr>
            <a:spLocks noGrp="1"/>
          </p:cNvSpPr>
          <p:nvPr>
            <p:ph type="title"/>
          </p:nvPr>
        </p:nvSpPr>
        <p:spPr/>
        <p:txBody>
          <a:bodyPr/>
          <a:lstStyle/>
          <a:p>
            <a:r>
              <a:rPr lang="pl-PL" dirty="0"/>
              <a:t>FLOW PACK</a:t>
            </a:r>
          </a:p>
        </p:txBody>
      </p:sp>
      <p:sp>
        <p:nvSpPr>
          <p:cNvPr id="7" name="Symbol zastępczy tekstu 6">
            <a:extLst>
              <a:ext uri="{FF2B5EF4-FFF2-40B4-BE49-F238E27FC236}">
                <a16:creationId xmlns:a16="http://schemas.microsoft.com/office/drawing/2014/main" id="{CFAB5539-4677-9FD6-2364-9DB20E802701}"/>
              </a:ext>
            </a:extLst>
          </p:cNvPr>
          <p:cNvSpPr>
            <a:spLocks noGrp="1"/>
          </p:cNvSpPr>
          <p:nvPr>
            <p:ph type="body" idx="1"/>
          </p:nvPr>
        </p:nvSpPr>
        <p:spPr/>
        <p:txBody>
          <a:bodyPr/>
          <a:lstStyle/>
          <a:p>
            <a:r>
              <a:rPr lang="pl-PL" b="1" dirty="0"/>
              <a:t>Twój codzienny rytuał energii</a:t>
            </a:r>
          </a:p>
          <a:p>
            <a:r>
              <a:rPr lang="pl-PL" dirty="0"/>
              <a:t>Najprostszy sposób, aby rozpocząć przygodę z FLOW.</a:t>
            </a:r>
          </a:p>
          <a:p>
            <a:r>
              <a:rPr lang="pl-PL" b="1" dirty="0"/>
              <a:t>W zestawie:</a:t>
            </a:r>
          </a:p>
          <a:p>
            <a:r>
              <a:rPr lang="pl-PL" dirty="0"/>
              <a:t>🟠 </a:t>
            </a:r>
            <a:r>
              <a:rPr lang="pl-PL" b="1" dirty="0"/>
              <a:t>1 × </a:t>
            </a:r>
            <a:r>
              <a:rPr lang="pl-PL" b="1" dirty="0" err="1"/>
              <a:t>Solstic</a:t>
            </a:r>
            <a:r>
              <a:rPr lang="pl-PL" b="1" dirty="0"/>
              <a:t> Energy (30 saszetek)</a:t>
            </a:r>
            <a:endParaRPr lang="pl-PL" dirty="0"/>
          </a:p>
          <a:p>
            <a:r>
              <a:rPr lang="pl-PL" dirty="0"/>
              <a:t>🟣 </a:t>
            </a:r>
            <a:r>
              <a:rPr lang="pl-PL" b="1" dirty="0"/>
              <a:t>1 × Power </a:t>
            </a:r>
            <a:r>
              <a:rPr lang="pl-PL" b="1" dirty="0" err="1"/>
              <a:t>Beets</a:t>
            </a:r>
            <a:r>
              <a:rPr lang="pl-PL" b="1" dirty="0"/>
              <a:t> (210 g)</a:t>
            </a:r>
            <a:endParaRPr lang="pl-PL" dirty="0"/>
          </a:p>
          <a:p>
            <a:r>
              <a:rPr lang="pl-PL" dirty="0"/>
              <a:t>To idealny zestaw dla osób, które chcą przekonać się, jak FLOW może stać się elementem ich codziennej rutyny.</a:t>
            </a:r>
          </a:p>
          <a:p>
            <a:r>
              <a:rPr lang="pl-PL" dirty="0"/>
              <a:t>✔ około 30 porcji</a:t>
            </a:r>
          </a:p>
          <a:p>
            <a:r>
              <a:rPr lang="pl-PL" dirty="0"/>
              <a:t>✔ wygodne stosowanie</a:t>
            </a:r>
          </a:p>
          <a:p>
            <a:r>
              <a:rPr lang="pl-PL" dirty="0"/>
              <a:t>✔ doskonały smak</a:t>
            </a:r>
          </a:p>
          <a:p>
            <a:r>
              <a:rPr lang="pl-PL" dirty="0"/>
              <a:t>✔ prosty sposób przygotowania</a:t>
            </a:r>
          </a:p>
        </p:txBody>
      </p:sp>
      <p:pic>
        <p:nvPicPr>
          <p:cNvPr id="4" name="Obraz 3">
            <a:extLst>
              <a:ext uri="{FF2B5EF4-FFF2-40B4-BE49-F238E27FC236}">
                <a16:creationId xmlns:a16="http://schemas.microsoft.com/office/drawing/2014/main" id="{622E37B6-237D-90A8-1694-623CFE05B8ED}"/>
              </a:ext>
            </a:extLst>
          </p:cNvPr>
          <p:cNvPicPr>
            <a:picLocks noChangeAspect="1"/>
          </p:cNvPicPr>
          <p:nvPr/>
        </p:nvPicPr>
        <p:blipFill>
          <a:blip r:embed="rId3"/>
          <a:stretch>
            <a:fillRect/>
          </a:stretch>
        </p:blipFill>
        <p:spPr>
          <a:xfrm>
            <a:off x="7878306" y="4499673"/>
            <a:ext cx="3604772" cy="2285753"/>
          </a:xfrm>
          <a:prstGeom prst="rect">
            <a:avLst/>
          </a:prstGeom>
        </p:spPr>
      </p:pic>
    </p:spTree>
    <p:extLst>
      <p:ext uri="{BB962C8B-B14F-4D97-AF65-F5344CB8AC3E}">
        <p14:creationId xmlns:p14="http://schemas.microsoft.com/office/powerpoint/2010/main" val="407627649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B12B-CE76-190B-257B-294075B5AE0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5D23C0E-DE37-4D77-E007-4AFA03A94317}"/>
              </a:ext>
            </a:extLst>
          </p:cNvPr>
          <p:cNvSpPr>
            <a:spLocks noGrp="1"/>
          </p:cNvSpPr>
          <p:nvPr>
            <p:ph type="title"/>
          </p:nvPr>
        </p:nvSpPr>
        <p:spPr/>
        <p:txBody>
          <a:bodyPr/>
          <a:lstStyle/>
          <a:p>
            <a:r>
              <a:rPr lang="pl-PL" dirty="0"/>
              <a:t>FLOW BUSINESS KIT</a:t>
            </a:r>
          </a:p>
        </p:txBody>
      </p:sp>
      <p:sp>
        <p:nvSpPr>
          <p:cNvPr id="7" name="Symbol zastępczy tekstu 6">
            <a:extLst>
              <a:ext uri="{FF2B5EF4-FFF2-40B4-BE49-F238E27FC236}">
                <a16:creationId xmlns:a16="http://schemas.microsoft.com/office/drawing/2014/main" id="{30378FB9-DE2F-0060-9CA3-5A719D7AA8BC}"/>
              </a:ext>
            </a:extLst>
          </p:cNvPr>
          <p:cNvSpPr>
            <a:spLocks noGrp="1"/>
          </p:cNvSpPr>
          <p:nvPr>
            <p:ph type="body" idx="1"/>
          </p:nvPr>
        </p:nvSpPr>
        <p:spPr/>
        <p:txBody>
          <a:bodyPr>
            <a:normAutofit lnSpcReduction="10000"/>
          </a:bodyPr>
          <a:lstStyle/>
          <a:p>
            <a:r>
              <a:rPr lang="pl-PL" b="1" dirty="0"/>
              <a:t>Narzędzie dla Partnerów </a:t>
            </a:r>
            <a:r>
              <a:rPr lang="pl-PL" b="1" dirty="0" err="1"/>
              <a:t>Nature's</a:t>
            </a:r>
            <a:r>
              <a:rPr lang="pl-PL" b="1" dirty="0"/>
              <a:t> </a:t>
            </a:r>
            <a:r>
              <a:rPr lang="pl-PL" b="1" dirty="0" err="1"/>
              <a:t>Sunshine</a:t>
            </a:r>
            <a:endParaRPr lang="pl-PL" b="1" dirty="0"/>
          </a:p>
          <a:p>
            <a:r>
              <a:rPr lang="pl-PL" dirty="0"/>
              <a:t>FLOW KIT został przygotowany z myślą o osobach, które chcą prezentować FLOW swoim klientom i budować biznes poprzez doświadczenie produktu.</a:t>
            </a:r>
          </a:p>
          <a:p>
            <a:r>
              <a:rPr lang="pl-PL" b="1" dirty="0"/>
              <a:t>W zestawie znajdziesz:</a:t>
            </a:r>
          </a:p>
          <a:p>
            <a:r>
              <a:rPr lang="pl-PL" dirty="0"/>
              <a:t>🟠 </a:t>
            </a:r>
            <a:r>
              <a:rPr lang="pl-PL" b="1" dirty="0"/>
              <a:t>3 × </a:t>
            </a:r>
            <a:r>
              <a:rPr lang="pl-PL" b="1" dirty="0" err="1"/>
              <a:t>Solstic</a:t>
            </a:r>
            <a:r>
              <a:rPr lang="pl-PL" b="1" dirty="0"/>
              <a:t> Energy (30 saszetek)</a:t>
            </a:r>
            <a:endParaRPr lang="pl-PL" dirty="0"/>
          </a:p>
          <a:p>
            <a:r>
              <a:rPr lang="pl-PL" dirty="0"/>
              <a:t>🟣 </a:t>
            </a:r>
            <a:r>
              <a:rPr lang="pl-PL" b="1" dirty="0"/>
              <a:t>3 × Power </a:t>
            </a:r>
            <a:r>
              <a:rPr lang="pl-PL" b="1" dirty="0" err="1"/>
              <a:t>Beets</a:t>
            </a:r>
            <a:r>
              <a:rPr lang="pl-PL" b="1" dirty="0"/>
              <a:t> w saszetkach</a:t>
            </a:r>
            <a:endParaRPr lang="pl-PL" dirty="0"/>
          </a:p>
          <a:p>
            <a:r>
              <a:rPr lang="pl-PL" dirty="0"/>
              <a:t>🥤 </a:t>
            </a:r>
            <a:r>
              <a:rPr lang="pl-PL" b="1" dirty="0"/>
              <a:t>Butelkę FLOW 900ml</a:t>
            </a:r>
            <a:endParaRPr lang="pl-PL" dirty="0"/>
          </a:p>
          <a:p>
            <a:r>
              <a:rPr lang="pl-PL" dirty="0"/>
              <a:t>📄 </a:t>
            </a:r>
            <a:r>
              <a:rPr lang="pl-PL" b="1" dirty="0"/>
              <a:t>Ulotki produktowe</a:t>
            </a:r>
            <a:endParaRPr lang="pl-PL" dirty="0"/>
          </a:p>
          <a:p>
            <a:r>
              <a:rPr lang="pl-PL" dirty="0"/>
              <a:t>📑 </a:t>
            </a:r>
            <a:r>
              <a:rPr lang="pl-PL" b="1" dirty="0"/>
              <a:t>Karty do wklejenia saszetek i przekazywania </a:t>
            </a:r>
          </a:p>
          <a:p>
            <a:r>
              <a:rPr lang="pl-PL" b="1" dirty="0"/>
              <a:t>klientom</a:t>
            </a:r>
            <a:r>
              <a:rPr lang="pl-PL" dirty="0"/>
              <a:t> </a:t>
            </a:r>
            <a:r>
              <a:rPr lang="pl-PL" i="1" dirty="0"/>
              <a:t>(tzw. </a:t>
            </a:r>
            <a:r>
              <a:rPr lang="pl-PL" i="1" dirty="0" err="1"/>
              <a:t>sample</a:t>
            </a:r>
            <a:r>
              <a:rPr lang="pl-PL" i="1" dirty="0"/>
              <a:t> </a:t>
            </a:r>
            <a:r>
              <a:rPr lang="pl-PL" i="1" dirty="0" err="1"/>
              <a:t>card</a:t>
            </a:r>
            <a:r>
              <a:rPr lang="pl-PL" i="1" dirty="0"/>
              <a:t>)</a:t>
            </a:r>
            <a:endParaRPr lang="pl-PL" dirty="0"/>
          </a:p>
          <a:p>
            <a:r>
              <a:rPr lang="pl-PL" dirty="0"/>
              <a:t>🧪 </a:t>
            </a:r>
            <a:r>
              <a:rPr lang="pl-PL" b="1" dirty="0"/>
              <a:t>Paski do oznaczania azotanów w ślinie</a:t>
            </a:r>
            <a:endParaRPr lang="pl-PL" dirty="0"/>
          </a:p>
        </p:txBody>
      </p:sp>
      <p:pic>
        <p:nvPicPr>
          <p:cNvPr id="6" name="Obraz 5" descr="Sunshine&#10;&#10;Zawartość wygenerowana przez AI może być niepoprawna.">
            <a:extLst>
              <a:ext uri="{FF2B5EF4-FFF2-40B4-BE49-F238E27FC236}">
                <a16:creationId xmlns:a16="http://schemas.microsoft.com/office/drawing/2014/main" id="{EDF84E27-6FB9-0D4B-5B92-3EA39CA3E13B}"/>
              </a:ext>
            </a:extLst>
          </p:cNvPr>
          <p:cNvPicPr>
            <a:picLocks noChangeAspect="1"/>
          </p:cNvPicPr>
          <p:nvPr/>
        </p:nvPicPr>
        <p:blipFill>
          <a:blip r:embed="rId3"/>
          <a:stretch>
            <a:fillRect/>
          </a:stretch>
        </p:blipFill>
        <p:spPr>
          <a:xfrm>
            <a:off x="9766370" y="2404470"/>
            <a:ext cx="1320084" cy="3840546"/>
          </a:xfrm>
          <a:prstGeom prst="rect">
            <a:avLst/>
          </a:prstGeom>
        </p:spPr>
      </p:pic>
    </p:spTree>
    <p:extLst>
      <p:ext uri="{BB962C8B-B14F-4D97-AF65-F5344CB8AC3E}">
        <p14:creationId xmlns:p14="http://schemas.microsoft.com/office/powerpoint/2010/main" val="289406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95DF-E8A9-1207-6C58-79E561F3691D}"/>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FA29A48-00DE-5591-C40D-21A3FE1B6234}"/>
              </a:ext>
            </a:extLst>
          </p:cNvPr>
          <p:cNvSpPr>
            <a:spLocks noGrp="1"/>
          </p:cNvSpPr>
          <p:nvPr>
            <p:ph type="body" idx="1"/>
          </p:nvPr>
        </p:nvSpPr>
        <p:spPr/>
        <p:txBody>
          <a:bodyPr/>
          <a:lstStyle/>
          <a:p>
            <a:r>
              <a:rPr lang="pl-PL" dirty="0"/>
              <a:t>FLOW to połączenie dwóch produktów </a:t>
            </a:r>
            <a:r>
              <a:rPr lang="pl-PL" dirty="0" err="1"/>
              <a:t>Nature's</a:t>
            </a:r>
            <a:r>
              <a:rPr lang="pl-PL" dirty="0"/>
              <a:t> </a:t>
            </a:r>
            <a:r>
              <a:rPr lang="pl-PL" dirty="0" err="1"/>
              <a:t>Sunshine</a:t>
            </a:r>
            <a:r>
              <a:rPr lang="pl-PL" dirty="0"/>
              <a:t>:</a:t>
            </a:r>
          </a:p>
          <a:p>
            <a:r>
              <a:rPr lang="pl-PL" dirty="0"/>
              <a:t>🟠 </a:t>
            </a:r>
            <a:r>
              <a:rPr lang="pl-PL" b="1" dirty="0" err="1"/>
              <a:t>Solstic</a:t>
            </a:r>
            <a:r>
              <a:rPr lang="pl-PL" b="1" dirty="0"/>
              <a:t> Energy</a:t>
            </a:r>
            <a:endParaRPr lang="pl-PL" dirty="0"/>
          </a:p>
          <a:p>
            <a:r>
              <a:rPr lang="pl-PL" dirty="0"/>
              <a:t>🟣 </a:t>
            </a:r>
            <a:r>
              <a:rPr lang="pl-PL" b="1" dirty="0"/>
              <a:t>Power </a:t>
            </a:r>
            <a:r>
              <a:rPr lang="pl-PL" b="1" dirty="0" err="1"/>
              <a:t>Beets</a:t>
            </a:r>
            <a:endParaRPr lang="pl-PL" dirty="0"/>
          </a:p>
          <a:p>
            <a:r>
              <a:rPr lang="pl-PL" dirty="0"/>
              <a:t>Razem tworzą wyjątkowy napój, który łączy ekstrakty roślinne, witaminy, minerały oraz składniki pochodzące z buraka czerwonego i owoców.</a:t>
            </a:r>
          </a:p>
        </p:txBody>
      </p:sp>
      <p:sp>
        <p:nvSpPr>
          <p:cNvPr id="7" name="Tytuł 6">
            <a:extLst>
              <a:ext uri="{FF2B5EF4-FFF2-40B4-BE49-F238E27FC236}">
                <a16:creationId xmlns:a16="http://schemas.microsoft.com/office/drawing/2014/main" id="{A62CD816-7C83-E10C-AC69-5A6154840429}"/>
              </a:ext>
            </a:extLst>
          </p:cNvPr>
          <p:cNvSpPr>
            <a:spLocks noGrp="1"/>
          </p:cNvSpPr>
          <p:nvPr>
            <p:ph type="title"/>
          </p:nvPr>
        </p:nvSpPr>
        <p:spPr/>
        <p:txBody>
          <a:bodyPr>
            <a:normAutofit/>
          </a:bodyPr>
          <a:lstStyle/>
          <a:p>
            <a:r>
              <a:rPr lang="pl-PL" dirty="0"/>
              <a:t>Czym właściwie jest FLOW?</a:t>
            </a:r>
          </a:p>
        </p:txBody>
      </p:sp>
      <p:pic>
        <p:nvPicPr>
          <p:cNvPr id="4" name="Obraz 3">
            <a:extLst>
              <a:ext uri="{FF2B5EF4-FFF2-40B4-BE49-F238E27FC236}">
                <a16:creationId xmlns:a16="http://schemas.microsoft.com/office/drawing/2014/main" id="{96880FD3-38A4-18C1-D1BC-F4D0CD2AD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0381" y="3600796"/>
            <a:ext cx="2855422" cy="2855422"/>
          </a:xfrm>
          <a:prstGeom prst="rect">
            <a:avLst/>
          </a:prstGeom>
        </p:spPr>
      </p:pic>
    </p:spTree>
    <p:extLst>
      <p:ext uri="{BB962C8B-B14F-4D97-AF65-F5344CB8AC3E}">
        <p14:creationId xmlns:p14="http://schemas.microsoft.com/office/powerpoint/2010/main" val="489468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FC18-6BDD-D90C-4566-DC94995DD6E3}"/>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E8DA8CB-481C-304A-5C44-127BCD39A1C9}"/>
              </a:ext>
            </a:extLst>
          </p:cNvPr>
          <p:cNvSpPr>
            <a:spLocks noGrp="1"/>
          </p:cNvSpPr>
          <p:nvPr>
            <p:ph type="title"/>
          </p:nvPr>
        </p:nvSpPr>
        <p:spPr/>
        <p:txBody>
          <a:bodyPr>
            <a:normAutofit fontScale="90000"/>
          </a:bodyPr>
          <a:lstStyle/>
          <a:p>
            <a:r>
              <a:rPr lang="pl-PL" dirty="0"/>
              <a:t>Jak wykorzystać FLOW BUSINESS KIT?</a:t>
            </a:r>
          </a:p>
        </p:txBody>
      </p:sp>
      <p:sp>
        <p:nvSpPr>
          <p:cNvPr id="7" name="Symbol zastępczy tekstu 6">
            <a:extLst>
              <a:ext uri="{FF2B5EF4-FFF2-40B4-BE49-F238E27FC236}">
                <a16:creationId xmlns:a16="http://schemas.microsoft.com/office/drawing/2014/main" id="{B7DD6AA2-0DE9-B22D-0BB4-0CBBD6A57BAC}"/>
              </a:ext>
            </a:extLst>
          </p:cNvPr>
          <p:cNvSpPr>
            <a:spLocks noGrp="1"/>
          </p:cNvSpPr>
          <p:nvPr>
            <p:ph type="body" idx="1"/>
          </p:nvPr>
        </p:nvSpPr>
        <p:spPr/>
        <p:txBody>
          <a:bodyPr>
            <a:normAutofit lnSpcReduction="10000"/>
          </a:bodyPr>
          <a:lstStyle/>
          <a:p>
            <a:r>
              <a:rPr lang="pl-PL" dirty="0"/>
              <a:t>FLOW KIT to gotowe narzędzie do prowadzenia prezentacji.</a:t>
            </a:r>
          </a:p>
          <a:p>
            <a:r>
              <a:rPr lang="pl-PL" dirty="0"/>
              <a:t>Możesz:</a:t>
            </a:r>
          </a:p>
          <a:p>
            <a:r>
              <a:rPr lang="pl-PL" dirty="0"/>
              <a:t>✔ przygotować degustację,</a:t>
            </a:r>
          </a:p>
          <a:p>
            <a:r>
              <a:rPr lang="pl-PL" dirty="0"/>
              <a:t>✔ zaprosić znajomych na spotkanie,</a:t>
            </a:r>
          </a:p>
          <a:p>
            <a:r>
              <a:rPr lang="pl-PL" dirty="0"/>
              <a:t>✔ pokazać, jak przygotować FLOW,</a:t>
            </a:r>
          </a:p>
          <a:p>
            <a:r>
              <a:rPr lang="pl-PL" dirty="0"/>
              <a:t>✔ opowiedzieć o składnikach,</a:t>
            </a:r>
          </a:p>
          <a:p>
            <a:r>
              <a:rPr lang="pl-PL" dirty="0"/>
              <a:t>✔ przekazać próbki w dedykowanych ulotkach</a:t>
            </a:r>
          </a:p>
          <a:p>
            <a:pPr marL="342900" indent="-342900">
              <a:buFont typeface="Wingdings" panose="05000000000000000000" pitchFamily="2" charset="2"/>
              <a:buChar char="ü"/>
            </a:pPr>
            <a:r>
              <a:rPr lang="pl-PL" dirty="0"/>
              <a:t>sprawdzić wyniki azotanów w ślinie przed i ok. pół godziny po spożyciu </a:t>
            </a:r>
            <a:r>
              <a:rPr lang="pl-PL" dirty="0" err="1"/>
              <a:t>Flow</a:t>
            </a:r>
            <a:endParaRPr lang="pl-PL" dirty="0"/>
          </a:p>
          <a:p>
            <a:r>
              <a:rPr lang="pl-PL" dirty="0"/>
              <a:t>✔ wykorzystać materiały edukacyjne podczas prezentacji.</a:t>
            </a:r>
          </a:p>
          <a:p>
            <a:r>
              <a:rPr lang="pl-PL" b="1" dirty="0"/>
              <a:t>Ludzie najchętniej kupują to, czego mogli wcześniej spróbować.</a:t>
            </a:r>
            <a:endParaRPr lang="pl-PL" dirty="0"/>
          </a:p>
        </p:txBody>
      </p:sp>
      <p:pic>
        <p:nvPicPr>
          <p:cNvPr id="4" name="Obraz 3" descr="Natures Sunshine.&#10;&#10;Zawartość wygenerowana przez AI może być niepoprawna.">
            <a:extLst>
              <a:ext uri="{FF2B5EF4-FFF2-40B4-BE49-F238E27FC236}">
                <a16:creationId xmlns:a16="http://schemas.microsoft.com/office/drawing/2014/main" id="{F7997B05-CC75-F396-B4DC-F618F2080BE1}"/>
              </a:ext>
            </a:extLst>
          </p:cNvPr>
          <p:cNvPicPr>
            <a:picLocks noChangeAspect="1"/>
          </p:cNvPicPr>
          <p:nvPr/>
        </p:nvPicPr>
        <p:blipFill>
          <a:blip r:embed="rId3"/>
          <a:stretch>
            <a:fillRect/>
          </a:stretch>
        </p:blipFill>
        <p:spPr>
          <a:xfrm>
            <a:off x="8593872" y="1725478"/>
            <a:ext cx="3443097" cy="2133600"/>
          </a:xfrm>
          <a:prstGeom prst="rect">
            <a:avLst/>
          </a:prstGeom>
        </p:spPr>
      </p:pic>
    </p:spTree>
    <p:extLst>
      <p:ext uri="{BB962C8B-B14F-4D97-AF65-F5344CB8AC3E}">
        <p14:creationId xmlns:p14="http://schemas.microsoft.com/office/powerpoint/2010/main" val="176990391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8092-B462-B354-7DE6-F8631204A427}"/>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09D3CFB-569E-C13C-CACC-BBFE93EB6694}"/>
              </a:ext>
            </a:extLst>
          </p:cNvPr>
          <p:cNvSpPr>
            <a:spLocks noGrp="1"/>
          </p:cNvSpPr>
          <p:nvPr>
            <p:ph type="title"/>
          </p:nvPr>
        </p:nvSpPr>
        <p:spPr/>
        <p:txBody>
          <a:bodyPr>
            <a:normAutofit fontScale="90000"/>
          </a:bodyPr>
          <a:lstStyle/>
          <a:p>
            <a:r>
              <a:rPr lang="pl-PL" b="1" dirty="0"/>
              <a:t>Jak rozmawiać z klientem?</a:t>
            </a:r>
            <a:br>
              <a:rPr lang="pl-PL" b="1" dirty="0"/>
            </a:br>
            <a:endParaRPr lang="pl-PL" dirty="0"/>
          </a:p>
        </p:txBody>
      </p:sp>
      <p:sp>
        <p:nvSpPr>
          <p:cNvPr id="7" name="Symbol zastępczy tekstu 6">
            <a:extLst>
              <a:ext uri="{FF2B5EF4-FFF2-40B4-BE49-F238E27FC236}">
                <a16:creationId xmlns:a16="http://schemas.microsoft.com/office/drawing/2014/main" id="{C4987FC2-CAB9-64FD-2602-A26FE7ED5060}"/>
              </a:ext>
            </a:extLst>
          </p:cNvPr>
          <p:cNvSpPr>
            <a:spLocks noGrp="1"/>
          </p:cNvSpPr>
          <p:nvPr>
            <p:ph type="body" idx="1"/>
          </p:nvPr>
        </p:nvSpPr>
        <p:spPr>
          <a:xfrm>
            <a:off x="1270532" y="1307255"/>
            <a:ext cx="4685537" cy="4937760"/>
          </a:xfrm>
        </p:spPr>
        <p:txBody>
          <a:bodyPr>
            <a:normAutofit fontScale="62500" lnSpcReduction="20000"/>
          </a:bodyPr>
          <a:lstStyle/>
          <a:p>
            <a:r>
              <a:rPr lang="pl-PL" dirty="0"/>
              <a:t>❌ </a:t>
            </a:r>
          </a:p>
          <a:p>
            <a:r>
              <a:rPr lang="pl-PL" dirty="0"/>
              <a:t>"Czy chce Pan kupić Power </a:t>
            </a:r>
            <a:r>
              <a:rPr lang="pl-PL" dirty="0" err="1"/>
              <a:t>Beets</a:t>
            </a:r>
            <a:r>
              <a:rPr lang="pl-PL" dirty="0"/>
              <a:t>?"</a:t>
            </a:r>
          </a:p>
          <a:p>
            <a:r>
              <a:rPr lang="pl-PL" dirty="0"/>
              <a:t>Lepiej:</a:t>
            </a:r>
          </a:p>
          <a:p>
            <a:r>
              <a:rPr lang="pl-PL" dirty="0"/>
              <a:t>"Co najczęściej pije Pan rano?"</a:t>
            </a:r>
          </a:p>
          <a:p>
            <a:br>
              <a:rPr lang="pl-PL" dirty="0"/>
            </a:br>
            <a:endParaRPr lang="pl-PL" dirty="0"/>
          </a:p>
          <a:p>
            <a:r>
              <a:rPr lang="pl-PL" dirty="0"/>
              <a:t>❌</a:t>
            </a:r>
          </a:p>
          <a:p>
            <a:r>
              <a:rPr lang="pl-PL" dirty="0"/>
              <a:t>"Czy zna Pan </a:t>
            </a:r>
            <a:r>
              <a:rPr lang="pl-PL" dirty="0" err="1"/>
              <a:t>Solstic</a:t>
            </a:r>
            <a:r>
              <a:rPr lang="pl-PL" dirty="0"/>
              <a:t>?"</a:t>
            </a:r>
          </a:p>
          <a:p>
            <a:r>
              <a:rPr lang="pl-PL" dirty="0"/>
              <a:t>Lepiej:</a:t>
            </a:r>
          </a:p>
          <a:p>
            <a:r>
              <a:rPr lang="pl-PL" dirty="0"/>
              <a:t>"Jak wygląda Pana pierwszy kwadrans </a:t>
            </a:r>
          </a:p>
          <a:p>
            <a:r>
              <a:rPr lang="pl-PL" dirty="0"/>
              <a:t>po przebudzeniu?"</a:t>
            </a:r>
          </a:p>
          <a:p>
            <a:br>
              <a:rPr lang="pl-PL" dirty="0"/>
            </a:br>
            <a:endParaRPr lang="pl-PL" dirty="0"/>
          </a:p>
          <a:p>
            <a:r>
              <a:rPr lang="pl-PL" dirty="0"/>
              <a:t>❌</a:t>
            </a:r>
          </a:p>
          <a:p>
            <a:r>
              <a:rPr lang="pl-PL" dirty="0"/>
              <a:t>"To suplement."</a:t>
            </a:r>
          </a:p>
          <a:p>
            <a:r>
              <a:rPr lang="pl-PL" dirty="0"/>
              <a:t>Lepiej:</a:t>
            </a:r>
          </a:p>
          <a:p>
            <a:r>
              <a:rPr lang="pl-PL" dirty="0"/>
              <a:t>"To mój codzienny rytuał."</a:t>
            </a:r>
          </a:p>
          <a:p>
            <a:endParaRPr lang="pl-PL" dirty="0"/>
          </a:p>
        </p:txBody>
      </p:sp>
      <p:sp>
        <p:nvSpPr>
          <p:cNvPr id="4" name="pole tekstowe 3">
            <a:extLst>
              <a:ext uri="{FF2B5EF4-FFF2-40B4-BE49-F238E27FC236}">
                <a16:creationId xmlns:a16="http://schemas.microsoft.com/office/drawing/2014/main" id="{C55E789C-8040-107C-4A13-A7213D6982D3}"/>
              </a:ext>
            </a:extLst>
          </p:cNvPr>
          <p:cNvSpPr txBox="1"/>
          <p:nvPr/>
        </p:nvSpPr>
        <p:spPr>
          <a:xfrm>
            <a:off x="6585067" y="1344662"/>
            <a:ext cx="5231475" cy="5170646"/>
          </a:xfrm>
          <a:prstGeom prst="rect">
            <a:avLst/>
          </a:prstGeom>
          <a:noFill/>
        </p:spPr>
        <p:txBody>
          <a:bodyPr wrap="square">
            <a:spAutoFit/>
          </a:bodyPr>
          <a:lstStyle/>
          <a:p>
            <a:pPr>
              <a:buNone/>
            </a:pPr>
            <a:r>
              <a:rPr lang="pl-PL" sz="1600" dirty="0"/>
              <a:t>❌ Czego potrzebujesz?</a:t>
            </a:r>
          </a:p>
          <a:p>
            <a:pPr>
              <a:buNone/>
            </a:pPr>
            <a:r>
              <a:rPr lang="pl-PL" sz="1600" dirty="0"/>
              <a:t>Lepiej zapytaj:</a:t>
            </a:r>
          </a:p>
          <a:p>
            <a:pPr>
              <a:buNone/>
            </a:pPr>
            <a:r>
              <a:rPr lang="pl-PL" sz="1600" dirty="0"/>
              <a:t>👉 Jak wygląda Twój poranek?</a:t>
            </a:r>
          </a:p>
          <a:p>
            <a:pPr>
              <a:buNone/>
            </a:pPr>
            <a:br>
              <a:rPr lang="pl-PL" sz="1600" dirty="0"/>
            </a:br>
            <a:endParaRPr lang="pl-PL" sz="1600" dirty="0"/>
          </a:p>
          <a:p>
            <a:pPr>
              <a:buNone/>
            </a:pPr>
            <a:r>
              <a:rPr lang="pl-PL" sz="1600" dirty="0"/>
              <a:t>👉 Ile kaw wypijasz dziennie?</a:t>
            </a:r>
          </a:p>
          <a:p>
            <a:pPr>
              <a:buNone/>
            </a:pPr>
            <a:br>
              <a:rPr lang="pl-PL" sz="1600" dirty="0"/>
            </a:br>
            <a:endParaRPr lang="pl-PL" sz="1600" dirty="0"/>
          </a:p>
          <a:p>
            <a:pPr>
              <a:buNone/>
            </a:pPr>
            <a:r>
              <a:rPr lang="pl-PL" sz="1600" dirty="0"/>
              <a:t>👉 Ile wody pijesz każdego dnia?</a:t>
            </a:r>
          </a:p>
          <a:p>
            <a:pPr>
              <a:buNone/>
            </a:pPr>
            <a:br>
              <a:rPr lang="pl-PL" sz="1600" dirty="0"/>
            </a:br>
            <a:endParaRPr lang="pl-PL" sz="1600" dirty="0"/>
          </a:p>
          <a:p>
            <a:pPr>
              <a:buNone/>
            </a:pPr>
            <a:r>
              <a:rPr lang="pl-PL" sz="1600" dirty="0"/>
              <a:t>👉 Co robisz dla swojego zdrowia rano?</a:t>
            </a:r>
          </a:p>
          <a:p>
            <a:pPr>
              <a:buNone/>
            </a:pPr>
            <a:br>
              <a:rPr lang="pl-PL" sz="1600" dirty="0"/>
            </a:br>
            <a:endParaRPr lang="pl-PL" sz="1600" dirty="0"/>
          </a:p>
          <a:p>
            <a:pPr>
              <a:buNone/>
            </a:pPr>
            <a:r>
              <a:rPr lang="pl-PL" sz="1600" dirty="0"/>
              <a:t>👉 Czy masz swój poranny rytuał?</a:t>
            </a:r>
          </a:p>
          <a:p>
            <a:pPr>
              <a:buNone/>
            </a:pPr>
            <a:br>
              <a:rPr lang="pl-PL" sz="1600" dirty="0"/>
            </a:br>
            <a:endParaRPr lang="pl-PL" sz="1600" dirty="0"/>
          </a:p>
          <a:p>
            <a:pPr>
              <a:buNone/>
            </a:pPr>
            <a:r>
              <a:rPr lang="pl-PL" sz="1600" dirty="0"/>
              <a:t>Klient zaczyna mówić.</a:t>
            </a:r>
          </a:p>
          <a:p>
            <a:pPr>
              <a:buNone/>
            </a:pPr>
            <a:r>
              <a:rPr lang="pl-PL" sz="1600" dirty="0"/>
              <a:t>A kiedy mówi...</a:t>
            </a:r>
          </a:p>
          <a:p>
            <a:pPr>
              <a:buNone/>
            </a:pPr>
            <a:r>
              <a:rPr lang="pl-PL" sz="1600" dirty="0"/>
              <a:t>łatwiej dobrać rozwiązanie.</a:t>
            </a:r>
          </a:p>
        </p:txBody>
      </p:sp>
    </p:spTree>
    <p:extLst>
      <p:ext uri="{BB962C8B-B14F-4D97-AF65-F5344CB8AC3E}">
        <p14:creationId xmlns:p14="http://schemas.microsoft.com/office/powerpoint/2010/main" val="11487186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A613-8321-CC7E-C89A-EDF025B729D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08792D5-9054-CA6B-E293-A2CB1E3C21F4}"/>
              </a:ext>
            </a:extLst>
          </p:cNvPr>
          <p:cNvSpPr>
            <a:spLocks noGrp="1"/>
          </p:cNvSpPr>
          <p:nvPr>
            <p:ph type="title"/>
          </p:nvPr>
        </p:nvSpPr>
        <p:spPr/>
        <p:txBody>
          <a:bodyPr>
            <a:normAutofit fontScale="90000"/>
          </a:bodyPr>
          <a:lstStyle/>
          <a:p>
            <a:r>
              <a:rPr lang="pl-PL" b="1" dirty="0"/>
              <a:t>Sprzedawaj emocje, nie składniki</a:t>
            </a:r>
            <a:br>
              <a:rPr lang="pl-PL" b="1" dirty="0"/>
            </a:br>
            <a:endParaRPr lang="pl-PL" dirty="0"/>
          </a:p>
        </p:txBody>
      </p:sp>
      <p:sp>
        <p:nvSpPr>
          <p:cNvPr id="7" name="Symbol zastępczy tekstu 6">
            <a:extLst>
              <a:ext uri="{FF2B5EF4-FFF2-40B4-BE49-F238E27FC236}">
                <a16:creationId xmlns:a16="http://schemas.microsoft.com/office/drawing/2014/main" id="{02EDAD10-AB95-8363-C23F-18D6FCDAA2A6}"/>
              </a:ext>
            </a:extLst>
          </p:cNvPr>
          <p:cNvSpPr>
            <a:spLocks noGrp="1"/>
          </p:cNvSpPr>
          <p:nvPr>
            <p:ph type="body" idx="1"/>
          </p:nvPr>
        </p:nvSpPr>
        <p:spPr/>
        <p:txBody>
          <a:bodyPr>
            <a:normAutofit lnSpcReduction="10000"/>
          </a:bodyPr>
          <a:lstStyle/>
          <a:p>
            <a:r>
              <a:rPr lang="pl-PL" dirty="0"/>
              <a:t>Klient nie kupuje:</a:t>
            </a:r>
          </a:p>
          <a:p>
            <a:pPr marL="342900" lvl="0" indent="-342900">
              <a:buFont typeface="Arial" panose="020B0604020202020204" pitchFamily="34" charset="0"/>
              <a:buChar char="•"/>
            </a:pPr>
            <a:r>
              <a:rPr lang="pl-PL" dirty="0"/>
              <a:t>guarany, </a:t>
            </a:r>
          </a:p>
          <a:p>
            <a:pPr marL="342900" lvl="0" indent="-342900">
              <a:buFont typeface="Arial" panose="020B0604020202020204" pitchFamily="34" charset="0"/>
              <a:buChar char="•"/>
            </a:pPr>
            <a:r>
              <a:rPr lang="pl-PL" dirty="0"/>
              <a:t>buraka, </a:t>
            </a:r>
          </a:p>
          <a:p>
            <a:pPr marL="342900" lvl="0" indent="-342900">
              <a:buFont typeface="Arial" panose="020B0604020202020204" pitchFamily="34" charset="0"/>
              <a:buChar char="•"/>
            </a:pPr>
            <a:r>
              <a:rPr lang="pl-PL" dirty="0"/>
              <a:t>witamin B, </a:t>
            </a:r>
          </a:p>
          <a:p>
            <a:pPr marL="342900" lvl="0" indent="-342900">
              <a:buFont typeface="Arial" panose="020B0604020202020204" pitchFamily="34" charset="0"/>
              <a:buChar char="•"/>
            </a:pPr>
            <a:r>
              <a:rPr lang="pl-PL" dirty="0"/>
              <a:t>witaminy C. </a:t>
            </a:r>
          </a:p>
          <a:p>
            <a:r>
              <a:rPr lang="pl-PL" dirty="0"/>
              <a:t>Klient kupuje:</a:t>
            </a:r>
          </a:p>
          <a:p>
            <a:r>
              <a:rPr lang="pl-PL" dirty="0"/>
              <a:t>✔ lepszy początek dnia,</a:t>
            </a:r>
          </a:p>
          <a:p>
            <a:r>
              <a:rPr lang="pl-PL" dirty="0"/>
              <a:t>✔ prostotę,</a:t>
            </a:r>
          </a:p>
          <a:p>
            <a:r>
              <a:rPr lang="pl-PL" dirty="0"/>
              <a:t>✔ codzienny rytuał,</a:t>
            </a:r>
          </a:p>
          <a:p>
            <a:r>
              <a:rPr lang="pl-PL" dirty="0"/>
              <a:t>✔ smak,</a:t>
            </a:r>
          </a:p>
          <a:p>
            <a:r>
              <a:rPr lang="pl-PL" dirty="0"/>
              <a:t>✔ wygodę.</a:t>
            </a:r>
          </a:p>
          <a:p>
            <a:endParaRPr lang="pl-PL" dirty="0"/>
          </a:p>
        </p:txBody>
      </p:sp>
      <p:pic>
        <p:nvPicPr>
          <p:cNvPr id="4" name="Obraz 3" descr="The image showcases a box of Bents YurO, a dietary supplement aimed at boosting cardiovascular performance, featuring a natural, caffeine-free energy formula.&#10;&#10;Zawartość wygenerowana przez AI może być niepoprawna.">
            <a:extLst>
              <a:ext uri="{FF2B5EF4-FFF2-40B4-BE49-F238E27FC236}">
                <a16:creationId xmlns:a16="http://schemas.microsoft.com/office/drawing/2014/main" id="{CEC110D0-7976-2C5A-43B4-617C33E9C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536" y="1579536"/>
            <a:ext cx="5278464" cy="5278464"/>
          </a:xfrm>
          <a:prstGeom prst="rect">
            <a:avLst/>
          </a:prstGeom>
        </p:spPr>
      </p:pic>
    </p:spTree>
    <p:extLst>
      <p:ext uri="{BB962C8B-B14F-4D97-AF65-F5344CB8AC3E}">
        <p14:creationId xmlns:p14="http://schemas.microsoft.com/office/powerpoint/2010/main" val="41093018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F2ADF-BC29-CFC6-F41A-A0E60E5FB32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F395882-5A23-9EF3-39B8-4DF6BC5E7E42}"/>
              </a:ext>
            </a:extLst>
          </p:cNvPr>
          <p:cNvSpPr>
            <a:spLocks noGrp="1"/>
          </p:cNvSpPr>
          <p:nvPr>
            <p:ph type="title"/>
          </p:nvPr>
        </p:nvSpPr>
        <p:spPr/>
        <p:txBody>
          <a:bodyPr/>
          <a:lstStyle/>
          <a:p>
            <a:r>
              <a:rPr lang="pl-PL" dirty="0"/>
              <a:t>FAQ</a:t>
            </a:r>
          </a:p>
        </p:txBody>
      </p:sp>
      <p:sp>
        <p:nvSpPr>
          <p:cNvPr id="7" name="Symbol zastępczy tekstu 6">
            <a:extLst>
              <a:ext uri="{FF2B5EF4-FFF2-40B4-BE49-F238E27FC236}">
                <a16:creationId xmlns:a16="http://schemas.microsoft.com/office/drawing/2014/main" id="{BCC1C8A7-8A0D-C6DA-5390-A5B9F262080C}"/>
              </a:ext>
            </a:extLst>
          </p:cNvPr>
          <p:cNvSpPr>
            <a:spLocks noGrp="1"/>
          </p:cNvSpPr>
          <p:nvPr>
            <p:ph type="body" idx="1"/>
          </p:nvPr>
        </p:nvSpPr>
        <p:spPr>
          <a:xfrm>
            <a:off x="1270532" y="1307255"/>
            <a:ext cx="4964013" cy="4937760"/>
          </a:xfrm>
        </p:spPr>
        <p:txBody>
          <a:bodyPr>
            <a:normAutofit fontScale="92500"/>
          </a:bodyPr>
          <a:lstStyle/>
          <a:p>
            <a:r>
              <a:rPr lang="pl-PL" sz="1200" b="1" dirty="0"/>
              <a:t>Czy FLOW można pić codziennie?</a:t>
            </a:r>
          </a:p>
          <a:p>
            <a:r>
              <a:rPr lang="pl-PL" sz="1200" dirty="0"/>
              <a:t>Tak. FLOW został stworzony jako element codziennej rutyny.</a:t>
            </a:r>
          </a:p>
          <a:p>
            <a:r>
              <a:rPr lang="pl-PL" sz="1200" dirty="0"/>
              <a:t>Należy stosować zgodnie z zalecanym sposobem użycia obu produktów.</a:t>
            </a:r>
          </a:p>
          <a:p>
            <a:br>
              <a:rPr lang="pl-PL" sz="1200" dirty="0"/>
            </a:br>
            <a:r>
              <a:rPr lang="pl-PL" sz="1200" b="1" dirty="0"/>
              <a:t>O której godzinie najlepiej pić FLOW?</a:t>
            </a:r>
          </a:p>
          <a:p>
            <a:r>
              <a:rPr lang="pl-PL" sz="1200" dirty="0"/>
              <a:t>Najlepiej rano lub na początku aktywnego dnia.</a:t>
            </a:r>
          </a:p>
          <a:p>
            <a:r>
              <a:rPr lang="pl-PL" sz="1200" dirty="0"/>
              <a:t>Ze względu na zawartość kofeiny nie zaleca się spożywania wieczorem.</a:t>
            </a:r>
          </a:p>
          <a:p>
            <a:br>
              <a:rPr lang="pl-PL" sz="1200" dirty="0"/>
            </a:br>
            <a:r>
              <a:rPr lang="pl-PL" sz="1200" b="1" dirty="0"/>
              <a:t>Czy można pić przed treningiem?</a:t>
            </a:r>
          </a:p>
          <a:p>
            <a:r>
              <a:rPr lang="pl-PL" sz="1200" dirty="0"/>
              <a:t>Tak. Wiele osób wybiera FLOW przed aktywnością fizyczną jako element swojego planu dnia.</a:t>
            </a:r>
          </a:p>
          <a:p>
            <a:r>
              <a:rPr lang="pl-PL" sz="1200" dirty="0"/>
              <a:t>Nie jest to jednak produkt przeznaczony wyłącznie dla sportowców.</a:t>
            </a:r>
          </a:p>
          <a:p>
            <a:br>
              <a:rPr lang="pl-PL" sz="1200" dirty="0"/>
            </a:br>
            <a:r>
              <a:rPr lang="pl-PL" sz="1200" b="1" dirty="0"/>
              <a:t>Czy mogę pić zamiast kawy?</a:t>
            </a:r>
          </a:p>
          <a:p>
            <a:r>
              <a:rPr lang="pl-PL" sz="1200" dirty="0"/>
              <a:t>To indywidualna decyzja. Niektórzy zastępują nim poranną kawę.</a:t>
            </a:r>
          </a:p>
          <a:p>
            <a:r>
              <a:rPr lang="pl-PL" sz="1200" dirty="0"/>
              <a:t>Inni piją FLOW niezależnie od kawy.</a:t>
            </a:r>
          </a:p>
          <a:p>
            <a:r>
              <a:rPr lang="pl-PL" sz="1200" dirty="0"/>
              <a:t>Warto pamiętać, że </a:t>
            </a:r>
            <a:r>
              <a:rPr lang="pl-PL" sz="1200" dirty="0" err="1"/>
              <a:t>Solstic</a:t>
            </a:r>
            <a:r>
              <a:rPr lang="pl-PL" sz="1200" dirty="0"/>
              <a:t> zawiera kofeinę z ekstraktu z guarany, dlatego należy uwzględnić całkowite dzienne spożycie kofeiny.</a:t>
            </a:r>
          </a:p>
        </p:txBody>
      </p:sp>
      <p:sp>
        <p:nvSpPr>
          <p:cNvPr id="2" name="Symbol zastępczy tekstu 6">
            <a:extLst>
              <a:ext uri="{FF2B5EF4-FFF2-40B4-BE49-F238E27FC236}">
                <a16:creationId xmlns:a16="http://schemas.microsoft.com/office/drawing/2014/main" id="{07805D91-7B9B-145E-EF57-87582FF3C64E}"/>
              </a:ext>
            </a:extLst>
          </p:cNvPr>
          <p:cNvSpPr txBox="1">
            <a:spLocks/>
          </p:cNvSpPr>
          <p:nvPr/>
        </p:nvSpPr>
        <p:spPr>
          <a:xfrm>
            <a:off x="6529647" y="1400470"/>
            <a:ext cx="5124798" cy="493776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pl-PL" sz="1200" b="1" dirty="0"/>
              <a:t>Czy FLOW mogą pić kobiety w ciąży?</a:t>
            </a:r>
          </a:p>
          <a:p>
            <a:r>
              <a:rPr lang="pl-PL" sz="1200" dirty="0"/>
              <a:t>Nie. Ze względu na zawartość kofeiny oraz zgodnie z zaleceniami producenta produkt nie jest przeznaczony dla kobiet w ciąży i karmiących piersią.</a:t>
            </a:r>
          </a:p>
          <a:p>
            <a:r>
              <a:rPr lang="pl-PL" sz="1200" b="1" dirty="0"/>
              <a:t>Czy FLOW mogą pić dzieci?</a:t>
            </a:r>
          </a:p>
          <a:p>
            <a:r>
              <a:rPr lang="pl-PL" sz="1200" dirty="0"/>
              <a:t>Nie. FLOW przeznaczony jest dla osób dorosłych.</a:t>
            </a:r>
          </a:p>
          <a:p>
            <a:r>
              <a:rPr lang="pl-PL" sz="1200" b="1" dirty="0"/>
              <a:t>Czy można pić z innymi suplementami?</a:t>
            </a:r>
          </a:p>
          <a:p>
            <a:r>
              <a:rPr lang="pl-PL" sz="1200" dirty="0"/>
              <a:t>Tak, jednak zawsze należy przestrzegać zalecanych porcji dziennych poszczególnych produktów i zwracać uwagę na łączną ilość dostarczanych witamin oraz kofeiny.</a:t>
            </a:r>
          </a:p>
          <a:p>
            <a:r>
              <a:rPr lang="pl-PL" sz="1200" dirty="0"/>
              <a:t>W razie wątpliwości warto skonsultować suplementację ze specjalistą.</a:t>
            </a:r>
          </a:p>
          <a:p>
            <a:r>
              <a:rPr lang="pl-PL" sz="1200" b="1" dirty="0"/>
              <a:t>Czy mogę przygotować FLOW wcześniej?</a:t>
            </a:r>
          </a:p>
          <a:p>
            <a:r>
              <a:rPr lang="pl-PL" sz="1200" dirty="0"/>
              <a:t>Tak. Najlepiej przygotować go rano i spożyć tego samego dnia. Po przygotowaniu przechowywać w chłodnym miejscu.</a:t>
            </a:r>
            <a:br>
              <a:rPr lang="pl-PL" sz="1200" dirty="0"/>
            </a:br>
            <a:endParaRPr lang="pl-PL" sz="1200" dirty="0"/>
          </a:p>
          <a:p>
            <a:r>
              <a:rPr lang="pl-PL" sz="1200" b="1" dirty="0"/>
              <a:t>Dlaczego FLOW tak dobrze smakuje?</a:t>
            </a:r>
          </a:p>
          <a:p>
            <a:r>
              <a:rPr lang="pl-PL" sz="1200" dirty="0"/>
              <a:t>Połączenie owocowego smaku </a:t>
            </a:r>
            <a:r>
              <a:rPr lang="pl-PL" sz="1200" dirty="0" err="1"/>
              <a:t>Solstic</a:t>
            </a:r>
            <a:r>
              <a:rPr lang="pl-PL" sz="1200" dirty="0"/>
              <a:t> z Power </a:t>
            </a:r>
            <a:r>
              <a:rPr lang="pl-PL" sz="1200" dirty="0" err="1"/>
              <a:t>Beets</a:t>
            </a:r>
            <a:r>
              <a:rPr lang="pl-PL" sz="1200" dirty="0"/>
              <a:t> daje wyjątkowo orzeźwiający napój.</a:t>
            </a:r>
          </a:p>
          <a:p>
            <a:r>
              <a:rPr lang="pl-PL" sz="1200" dirty="0"/>
              <a:t>To właśnie smak jest jednym z najczęściej podkreślanych atutów przez osoby, które próbują FLOW po raz pierwszy.</a:t>
            </a:r>
          </a:p>
          <a:p>
            <a:endParaRPr lang="pl-PL" sz="1200" dirty="0"/>
          </a:p>
        </p:txBody>
      </p:sp>
    </p:spTree>
    <p:extLst>
      <p:ext uri="{BB962C8B-B14F-4D97-AF65-F5344CB8AC3E}">
        <p14:creationId xmlns:p14="http://schemas.microsoft.com/office/powerpoint/2010/main" val="39071589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1ABB-CDB9-03BF-2A3F-ED4066DB73AF}"/>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561658B-517D-FC5E-BE16-3B2F82A54772}"/>
              </a:ext>
            </a:extLst>
          </p:cNvPr>
          <p:cNvSpPr>
            <a:spLocks noGrp="1"/>
          </p:cNvSpPr>
          <p:nvPr>
            <p:ph type="body" idx="1"/>
          </p:nvPr>
        </p:nvSpPr>
        <p:spPr/>
        <p:txBody>
          <a:bodyPr>
            <a:normAutofit fontScale="92500" lnSpcReduction="10000"/>
          </a:bodyPr>
          <a:lstStyle/>
          <a:p>
            <a:r>
              <a:rPr lang="pl-PL" dirty="0"/>
              <a:t>Bo każdy z nich działa inaczej.</a:t>
            </a:r>
          </a:p>
          <a:p>
            <a:r>
              <a:rPr lang="pl-PL" dirty="0"/>
              <a:t>🟠 </a:t>
            </a:r>
            <a:r>
              <a:rPr lang="pl-PL" b="1" dirty="0" err="1"/>
              <a:t>Solstic</a:t>
            </a:r>
            <a:r>
              <a:rPr lang="pl-PL" b="1" dirty="0"/>
              <a:t> Energy</a:t>
            </a:r>
            <a:endParaRPr lang="pl-PL" dirty="0"/>
          </a:p>
          <a:p>
            <a:r>
              <a:rPr lang="pl-PL" dirty="0"/>
              <a:t>✔ naturalne źródła kofeiny</a:t>
            </a:r>
          </a:p>
          <a:p>
            <a:r>
              <a:rPr lang="pl-PL" dirty="0"/>
              <a:t>✔ ekstrakty roślinne</a:t>
            </a:r>
          </a:p>
          <a:p>
            <a:r>
              <a:rPr lang="pl-PL" dirty="0"/>
              <a:t>✔ witaminy z grupy B</a:t>
            </a:r>
          </a:p>
          <a:p>
            <a:r>
              <a:rPr lang="pl-PL" dirty="0"/>
              <a:t>✔ świetny smak</a:t>
            </a:r>
          </a:p>
          <a:p>
            <a:endParaRPr lang="pl-PL" dirty="0"/>
          </a:p>
          <a:p>
            <a:r>
              <a:rPr lang="pl-PL" dirty="0">
                <a:solidFill>
                  <a:srgbClr val="FF0000"/>
                </a:solidFill>
              </a:rPr>
              <a:t>🟣</a:t>
            </a:r>
            <a:r>
              <a:rPr lang="pl-PL" dirty="0"/>
              <a:t> </a:t>
            </a:r>
            <a:r>
              <a:rPr lang="pl-PL" b="1" dirty="0"/>
              <a:t>Power </a:t>
            </a:r>
            <a:r>
              <a:rPr lang="pl-PL" b="1" dirty="0" err="1"/>
              <a:t>Beets</a:t>
            </a:r>
            <a:endParaRPr lang="pl-PL" dirty="0"/>
          </a:p>
          <a:p>
            <a:r>
              <a:rPr lang="pl-PL" dirty="0"/>
              <a:t>✔ burak czerwony</a:t>
            </a:r>
          </a:p>
          <a:p>
            <a:r>
              <a:rPr lang="pl-PL" dirty="0"/>
              <a:t>✔ koncentrat z granatu</a:t>
            </a:r>
          </a:p>
          <a:p>
            <a:r>
              <a:rPr lang="pl-PL" dirty="0"/>
              <a:t>✔ ekstrakty roślinne</a:t>
            </a:r>
          </a:p>
          <a:p>
            <a:r>
              <a:rPr lang="pl-PL" dirty="0"/>
              <a:t>✔ witaminy i minerały</a:t>
            </a:r>
          </a:p>
        </p:txBody>
      </p:sp>
      <p:sp>
        <p:nvSpPr>
          <p:cNvPr id="7" name="Tytuł 6">
            <a:extLst>
              <a:ext uri="{FF2B5EF4-FFF2-40B4-BE49-F238E27FC236}">
                <a16:creationId xmlns:a16="http://schemas.microsoft.com/office/drawing/2014/main" id="{967CCE20-83DB-A0C1-E152-93DA6892BE0E}"/>
              </a:ext>
            </a:extLst>
          </p:cNvPr>
          <p:cNvSpPr>
            <a:spLocks noGrp="1"/>
          </p:cNvSpPr>
          <p:nvPr>
            <p:ph type="title"/>
          </p:nvPr>
        </p:nvSpPr>
        <p:spPr/>
        <p:txBody>
          <a:bodyPr>
            <a:normAutofit/>
          </a:bodyPr>
          <a:lstStyle/>
          <a:p>
            <a:r>
              <a:rPr lang="pl-PL" b="1" dirty="0"/>
              <a:t>Dlaczego właśnie te dwa produkty?</a:t>
            </a:r>
          </a:p>
        </p:txBody>
      </p:sp>
      <p:pic>
        <p:nvPicPr>
          <p:cNvPr id="4" name="Obraz 3" descr="NATURES 6 SUNSHINE POWER BEETS SUPERFOOD PERFORMANCE BOOSTER&#10;&#10;Zawartość wygenerowana przez AI może być niepoprawna.">
            <a:extLst>
              <a:ext uri="{FF2B5EF4-FFF2-40B4-BE49-F238E27FC236}">
                <a16:creationId xmlns:a16="http://schemas.microsoft.com/office/drawing/2014/main" id="{3BF83A66-AAEC-E639-6BEA-E6ED90938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729" y="3711631"/>
            <a:ext cx="2867891" cy="2867891"/>
          </a:xfrm>
          <a:prstGeom prst="rect">
            <a:avLst/>
          </a:prstGeom>
        </p:spPr>
      </p:pic>
      <p:pic>
        <p:nvPicPr>
          <p:cNvPr id="6" name="Obraz 5"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55F6634-59CF-076D-4E8D-F16980BF7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706" y="1702722"/>
            <a:ext cx="2424545" cy="2424545"/>
          </a:xfrm>
          <a:prstGeom prst="rect">
            <a:avLst/>
          </a:prstGeom>
        </p:spPr>
      </p:pic>
    </p:spTree>
    <p:extLst>
      <p:ext uri="{BB962C8B-B14F-4D97-AF65-F5344CB8AC3E}">
        <p14:creationId xmlns:p14="http://schemas.microsoft.com/office/powerpoint/2010/main" val="4051468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157CE-B34A-372C-86A6-233342CB01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90CF41FE-6232-59BD-1F0E-EC503A93087C}"/>
              </a:ext>
            </a:extLst>
          </p:cNvPr>
          <p:cNvSpPr>
            <a:spLocks noGrp="1"/>
          </p:cNvSpPr>
          <p:nvPr>
            <p:ph type="body" idx="1"/>
          </p:nvPr>
        </p:nvSpPr>
        <p:spPr/>
        <p:txBody>
          <a:bodyPr>
            <a:normAutofit/>
          </a:bodyPr>
          <a:lstStyle/>
          <a:p>
            <a:r>
              <a:rPr lang="pl-PL" dirty="0"/>
              <a:t>Nie chodzi o to, aby działać szybciej.</a:t>
            </a:r>
          </a:p>
          <a:p>
            <a:r>
              <a:rPr lang="pl-PL" dirty="0"/>
              <a:t>Chodzi o to, aby:</a:t>
            </a:r>
          </a:p>
          <a:p>
            <a:r>
              <a:rPr lang="pl-PL" dirty="0"/>
              <a:t>🌿 zacząć dzień z energią</a:t>
            </a:r>
          </a:p>
          <a:p>
            <a:r>
              <a:rPr lang="pl-PL" dirty="0"/>
              <a:t>🌿 utrzymać aktywność</a:t>
            </a:r>
          </a:p>
          <a:p>
            <a:r>
              <a:rPr lang="pl-PL" dirty="0"/>
              <a:t>🌿 czuć się dobrze</a:t>
            </a:r>
          </a:p>
          <a:p>
            <a:r>
              <a:rPr lang="pl-PL" dirty="0"/>
              <a:t>🌿 wspierać organizm każdego dnia</a:t>
            </a:r>
          </a:p>
          <a:p>
            <a:r>
              <a:rPr lang="pl-PL" dirty="0"/>
              <a:t>To właśnie jest FLOW.</a:t>
            </a:r>
          </a:p>
        </p:txBody>
      </p:sp>
      <p:sp>
        <p:nvSpPr>
          <p:cNvPr id="7" name="Tytuł 6">
            <a:extLst>
              <a:ext uri="{FF2B5EF4-FFF2-40B4-BE49-F238E27FC236}">
                <a16:creationId xmlns:a16="http://schemas.microsoft.com/office/drawing/2014/main" id="{CD39992C-7A96-9F4C-3FD1-CEF866196195}"/>
              </a:ext>
            </a:extLst>
          </p:cNvPr>
          <p:cNvSpPr>
            <a:spLocks noGrp="1"/>
          </p:cNvSpPr>
          <p:nvPr>
            <p:ph type="title"/>
          </p:nvPr>
        </p:nvSpPr>
        <p:spPr/>
        <p:txBody>
          <a:bodyPr>
            <a:normAutofit/>
          </a:bodyPr>
          <a:lstStyle/>
          <a:p>
            <a:r>
              <a:rPr lang="pl-PL" dirty="0"/>
              <a:t>Razem tworzą FLOW</a:t>
            </a:r>
            <a:endParaRPr lang="pl-PL" b="1" dirty="0"/>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758FF076-696B-7E71-DCC1-D91961E79B10}"/>
              </a:ext>
            </a:extLst>
          </p:cNvPr>
          <p:cNvPicPr>
            <a:picLocks noChangeAspect="1"/>
          </p:cNvPicPr>
          <p:nvPr/>
        </p:nvPicPr>
        <p:blipFill>
          <a:blip r:embed="rId2">
            <a:extLst>
              <a:ext uri="{28A0092B-C50C-407E-A947-70E740481C1C}">
                <a14:useLocalDpi xmlns:a14="http://schemas.microsoft.com/office/drawing/2010/main" val="0"/>
              </a:ext>
            </a:extLst>
          </a:blip>
          <a:srcRect t="15008" b="15869"/>
          <a:stretch>
            <a:fillRect/>
          </a:stretch>
        </p:blipFill>
        <p:spPr>
          <a:xfrm>
            <a:off x="7689272" y="3325090"/>
            <a:ext cx="3902444" cy="2697481"/>
          </a:xfrm>
          <a:prstGeom prst="rect">
            <a:avLst/>
          </a:prstGeom>
        </p:spPr>
      </p:pic>
    </p:spTree>
    <p:extLst>
      <p:ext uri="{BB962C8B-B14F-4D97-AF65-F5344CB8AC3E}">
        <p14:creationId xmlns:p14="http://schemas.microsoft.com/office/powerpoint/2010/main" val="33569325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527A-7AE6-59F9-3E47-89B7F76FFCEE}"/>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8C7E9B8-CFDF-F424-C303-9D509EF43AAF}"/>
              </a:ext>
            </a:extLst>
          </p:cNvPr>
          <p:cNvSpPr>
            <a:spLocks noGrp="1"/>
          </p:cNvSpPr>
          <p:nvPr>
            <p:ph type="body" idx="1"/>
          </p:nvPr>
        </p:nvSpPr>
        <p:spPr/>
        <p:txBody>
          <a:bodyPr>
            <a:normAutofit/>
          </a:bodyPr>
          <a:lstStyle/>
          <a:p>
            <a:r>
              <a:rPr lang="pl-PL" dirty="0"/>
              <a:t>Bo każdy z nas zna ten moment...</a:t>
            </a:r>
          </a:p>
          <a:p>
            <a:pPr marL="342900" indent="-342900">
              <a:buFont typeface="Arial" panose="020B0604020202020204" pitchFamily="34" charset="0"/>
              <a:buChar char="•"/>
            </a:pPr>
            <a:r>
              <a:rPr lang="pl-PL" dirty="0"/>
              <a:t>Kiedy wszystko idzie dokładnie tak, jak powinno.</a:t>
            </a:r>
          </a:p>
          <a:p>
            <a:pPr marL="342900" indent="-342900">
              <a:buFont typeface="Arial" panose="020B0604020202020204" pitchFamily="34" charset="0"/>
              <a:buChar char="•"/>
            </a:pPr>
            <a:r>
              <a:rPr lang="pl-PL" dirty="0"/>
              <a:t>Masz energię.</a:t>
            </a:r>
          </a:p>
          <a:p>
            <a:pPr marL="342900" indent="-342900">
              <a:buFont typeface="Arial" panose="020B0604020202020204" pitchFamily="34" charset="0"/>
              <a:buChar char="•"/>
            </a:pPr>
            <a:r>
              <a:rPr lang="pl-PL" dirty="0"/>
              <a:t>Masz motywację.</a:t>
            </a:r>
          </a:p>
          <a:p>
            <a:pPr marL="342900" indent="-342900">
              <a:buFont typeface="Arial" panose="020B0604020202020204" pitchFamily="34" charset="0"/>
              <a:buChar char="•"/>
            </a:pPr>
            <a:r>
              <a:rPr lang="pl-PL" dirty="0"/>
              <a:t>Masz koncentrację.</a:t>
            </a:r>
          </a:p>
          <a:p>
            <a:pPr marL="342900" indent="-342900">
              <a:buFont typeface="Arial" panose="020B0604020202020204" pitchFamily="34" charset="0"/>
              <a:buChar char="•"/>
            </a:pPr>
            <a:r>
              <a:rPr lang="pl-PL" dirty="0"/>
              <a:t>Masz siłę do działania.</a:t>
            </a:r>
          </a:p>
          <a:p>
            <a:r>
              <a:rPr lang="pl-PL" dirty="0"/>
              <a:t>Psychologowie nazywają ten stan </a:t>
            </a:r>
            <a:r>
              <a:rPr lang="pl-PL" b="1" dirty="0" err="1"/>
              <a:t>flow</a:t>
            </a:r>
            <a:r>
              <a:rPr lang="pl-PL" dirty="0"/>
              <a:t> – stan pełnego zaangażowania i płynności działania.</a:t>
            </a:r>
          </a:p>
          <a:p>
            <a:r>
              <a:rPr lang="pl-PL" dirty="0"/>
              <a:t>Nasz FLOW ma przypominać o codziennym rytuale, który pomaga rozpocząć dzień z dobrą energią.</a:t>
            </a:r>
          </a:p>
        </p:txBody>
      </p:sp>
      <p:sp>
        <p:nvSpPr>
          <p:cNvPr id="7" name="Tytuł 6">
            <a:extLst>
              <a:ext uri="{FF2B5EF4-FFF2-40B4-BE49-F238E27FC236}">
                <a16:creationId xmlns:a16="http://schemas.microsoft.com/office/drawing/2014/main" id="{8AF418DE-0679-B5B8-01C5-3307AFC2C468}"/>
              </a:ext>
            </a:extLst>
          </p:cNvPr>
          <p:cNvSpPr>
            <a:spLocks noGrp="1"/>
          </p:cNvSpPr>
          <p:nvPr>
            <p:ph type="title"/>
          </p:nvPr>
        </p:nvSpPr>
        <p:spPr/>
        <p:txBody>
          <a:bodyPr>
            <a:normAutofit/>
          </a:bodyPr>
          <a:lstStyle/>
          <a:p>
            <a:r>
              <a:rPr lang="pl-PL" dirty="0"/>
              <a:t>Dlaczego nazwaliśmy go FLOW?</a:t>
            </a:r>
            <a:endParaRPr lang="pl-PL" b="1" dirty="0"/>
          </a:p>
        </p:txBody>
      </p:sp>
      <p:pic>
        <p:nvPicPr>
          <p:cNvPr id="4" name="Obraz 3" descr="The image features a stunning, flowing, vibrant pink-red abstract wave pattern with smooth, organic curves.&#10;&#10;Zawartość wygenerowana przez AI może być niepoprawna.">
            <a:extLst>
              <a:ext uri="{FF2B5EF4-FFF2-40B4-BE49-F238E27FC236}">
                <a16:creationId xmlns:a16="http://schemas.microsoft.com/office/drawing/2014/main" id="{0D750ACD-C04C-BAD2-EC23-37D0A946D9A5}"/>
              </a:ext>
            </a:extLst>
          </p:cNvPr>
          <p:cNvPicPr>
            <a:picLocks noChangeAspect="1"/>
          </p:cNvPicPr>
          <p:nvPr/>
        </p:nvPicPr>
        <p:blipFill>
          <a:blip r:embed="rId3"/>
          <a:stretch>
            <a:fillRect/>
          </a:stretch>
        </p:blipFill>
        <p:spPr>
          <a:xfrm>
            <a:off x="9198032" y="5303188"/>
            <a:ext cx="2993968" cy="1554812"/>
          </a:xfrm>
          <a:prstGeom prst="rect">
            <a:avLst/>
          </a:prstGeom>
        </p:spPr>
      </p:pic>
    </p:spTree>
    <p:extLst>
      <p:ext uri="{BB962C8B-B14F-4D97-AF65-F5344CB8AC3E}">
        <p14:creationId xmlns:p14="http://schemas.microsoft.com/office/powerpoint/2010/main" val="32911425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778A-03CF-7729-8823-C0D98195A8F4}"/>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1DB3A1C-BC6F-809D-4EC0-5E05E3148D4E}"/>
              </a:ext>
            </a:extLst>
          </p:cNvPr>
          <p:cNvSpPr>
            <a:spLocks noGrp="1"/>
          </p:cNvSpPr>
          <p:nvPr>
            <p:ph type="body" idx="1"/>
          </p:nvPr>
        </p:nvSpPr>
        <p:spPr>
          <a:xfrm>
            <a:off x="1270532" y="1307254"/>
            <a:ext cx="10424160" cy="5118483"/>
          </a:xfrm>
        </p:spPr>
        <p:txBody>
          <a:bodyPr>
            <a:normAutofit fontScale="92500" lnSpcReduction="10000"/>
          </a:bodyPr>
          <a:lstStyle/>
          <a:p>
            <a:r>
              <a:rPr lang="pl-PL" dirty="0"/>
              <a:t>FLOW nie zastępuje:</a:t>
            </a:r>
          </a:p>
          <a:p>
            <a:r>
              <a:rPr lang="pl-PL" dirty="0"/>
              <a:t>❌ snu</a:t>
            </a:r>
          </a:p>
          <a:p>
            <a:r>
              <a:rPr lang="pl-PL" dirty="0"/>
              <a:t>❌ aktywności fizycznej</a:t>
            </a:r>
          </a:p>
          <a:p>
            <a:r>
              <a:rPr lang="pl-PL" dirty="0"/>
              <a:t>❌ zdrowej diety</a:t>
            </a:r>
          </a:p>
          <a:p>
            <a:endParaRPr lang="pl-PL" dirty="0"/>
          </a:p>
          <a:p>
            <a:r>
              <a:rPr lang="pl-PL" dirty="0"/>
              <a:t>Jest elementem codziennych zdrowych nawyków.</a:t>
            </a:r>
          </a:p>
          <a:p>
            <a:r>
              <a:rPr lang="pl-PL" dirty="0"/>
              <a:t>Tak jak:</a:t>
            </a:r>
          </a:p>
          <a:p>
            <a:r>
              <a:rPr lang="pl-PL" dirty="0"/>
              <a:t>🥗 dobre śniadanie</a:t>
            </a:r>
          </a:p>
          <a:p>
            <a:r>
              <a:rPr lang="pl-PL" dirty="0"/>
              <a:t>🚶 spacer</a:t>
            </a:r>
          </a:p>
          <a:p>
            <a:r>
              <a:rPr lang="pl-PL" dirty="0"/>
              <a:t>💧 odpowiednie nawodnienie</a:t>
            </a:r>
          </a:p>
          <a:p>
            <a:r>
              <a:rPr lang="pl-PL" dirty="0"/>
              <a:t>😴 regeneracja</a:t>
            </a:r>
          </a:p>
          <a:p>
            <a:r>
              <a:rPr lang="pl-PL" dirty="0"/>
              <a:t>Naturalne składniki mogą być wartościowym uzupełnieniem aktywnego stylu życia.</a:t>
            </a:r>
          </a:p>
        </p:txBody>
      </p:sp>
      <p:sp>
        <p:nvSpPr>
          <p:cNvPr id="7" name="Tytuł 6">
            <a:extLst>
              <a:ext uri="{FF2B5EF4-FFF2-40B4-BE49-F238E27FC236}">
                <a16:creationId xmlns:a16="http://schemas.microsoft.com/office/drawing/2014/main" id="{DD9D73CF-6237-CA8D-4BB9-A6F368E02920}"/>
              </a:ext>
            </a:extLst>
          </p:cNvPr>
          <p:cNvSpPr>
            <a:spLocks noGrp="1"/>
          </p:cNvSpPr>
          <p:nvPr>
            <p:ph type="title"/>
          </p:nvPr>
        </p:nvSpPr>
        <p:spPr/>
        <p:txBody>
          <a:bodyPr>
            <a:normAutofit/>
          </a:bodyPr>
          <a:lstStyle/>
          <a:p>
            <a:r>
              <a:rPr lang="pl-PL" dirty="0"/>
              <a:t>Naturalna energia przez cały dzień</a:t>
            </a:r>
            <a:endParaRPr lang="pl-PL" b="1" dirty="0"/>
          </a:p>
        </p:txBody>
      </p:sp>
    </p:spTree>
    <p:extLst>
      <p:ext uri="{BB962C8B-B14F-4D97-AF65-F5344CB8AC3E}">
        <p14:creationId xmlns:p14="http://schemas.microsoft.com/office/powerpoint/2010/main" val="52554878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16D8-6E92-2050-95C2-D1F00AFAD4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BD3BAB8-1BCF-FA3A-3673-204E666CC6D0}"/>
              </a:ext>
            </a:extLst>
          </p:cNvPr>
          <p:cNvSpPr>
            <a:spLocks noGrp="1"/>
          </p:cNvSpPr>
          <p:nvPr>
            <p:ph type="title"/>
          </p:nvPr>
        </p:nvSpPr>
        <p:spPr/>
        <p:txBody>
          <a:bodyPr/>
          <a:lstStyle/>
          <a:p>
            <a:r>
              <a:rPr lang="pl-PL" dirty="0"/>
              <a:t>Dlaczego </a:t>
            </a:r>
            <a:r>
              <a:rPr lang="pl-PL" dirty="0" err="1"/>
              <a:t>Solstic</a:t>
            </a:r>
            <a:r>
              <a:rPr lang="pl-PL" dirty="0"/>
              <a:t>?</a:t>
            </a:r>
          </a:p>
        </p:txBody>
      </p:sp>
      <p:sp>
        <p:nvSpPr>
          <p:cNvPr id="6" name="Symbol zastępczy tekstu 5">
            <a:extLst>
              <a:ext uri="{FF2B5EF4-FFF2-40B4-BE49-F238E27FC236}">
                <a16:creationId xmlns:a16="http://schemas.microsoft.com/office/drawing/2014/main" id="{15937C13-1BDC-4E50-047E-241F2A9957DB}"/>
              </a:ext>
            </a:extLst>
          </p:cNvPr>
          <p:cNvSpPr>
            <a:spLocks noGrp="1"/>
          </p:cNvSpPr>
          <p:nvPr>
            <p:ph type="body" idx="1"/>
          </p:nvPr>
        </p:nvSpPr>
        <p:spPr/>
        <p:txBody>
          <a:bodyPr/>
          <a:lstStyle/>
          <a:p>
            <a:r>
              <a:rPr lang="pl-PL" dirty="0"/>
              <a:t>Każdy z nas zna ten moment...</a:t>
            </a:r>
          </a:p>
          <a:p>
            <a:r>
              <a:rPr lang="pl-PL" dirty="0"/>
              <a:t>☕ druga kawa</a:t>
            </a:r>
          </a:p>
          <a:p>
            <a:r>
              <a:rPr lang="pl-PL" dirty="0"/>
              <a:t>🥤 napój energetyczny</a:t>
            </a:r>
          </a:p>
          <a:p>
            <a:r>
              <a:rPr lang="pl-PL" dirty="0"/>
              <a:t>🍫 coś słodkiego</a:t>
            </a:r>
          </a:p>
          <a:p>
            <a:r>
              <a:rPr lang="pl-PL" dirty="0"/>
              <a:t>Energia pojawia się szybko...</a:t>
            </a:r>
          </a:p>
          <a:p>
            <a:r>
              <a:rPr lang="pl-PL" dirty="0"/>
              <a:t>...i równie szybko znika.</a:t>
            </a:r>
          </a:p>
          <a:p>
            <a:r>
              <a:rPr lang="pl-PL" dirty="0"/>
              <a:t>A gdyby można było zacząć dzień inaczej?</a:t>
            </a:r>
          </a:p>
          <a:p>
            <a:endParaRPr lang="pl-PL" dirty="0"/>
          </a:p>
        </p:txBody>
      </p:sp>
      <p:pic>
        <p:nvPicPr>
          <p:cNvPr id="3" name="Obraz 2"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E0420C6-AD7C-F43A-4F12-200D88216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7751" y="3135823"/>
            <a:ext cx="4145797" cy="4145797"/>
          </a:xfrm>
          <a:prstGeom prst="rect">
            <a:avLst/>
          </a:prstGeom>
        </p:spPr>
      </p:pic>
    </p:spTree>
    <p:extLst>
      <p:ext uri="{BB962C8B-B14F-4D97-AF65-F5344CB8AC3E}">
        <p14:creationId xmlns:p14="http://schemas.microsoft.com/office/powerpoint/2010/main" val="15272662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NSP2026_PPT-Formatte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Montserrat ExtraBold"/>
        <a:ea typeface="Arial"/>
        <a:cs typeface="Arial"/>
      </a:majorFont>
      <a:minorFont>
        <a:latin typeface="Montserrat"/>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NSP2026_PPT-Formatted</Template>
  <TotalTime>29631</TotalTime>
  <Words>2223</Words>
  <Application>Microsoft Office PowerPoint</Application>
  <PresentationFormat>Panoramiczny</PresentationFormat>
  <Paragraphs>418</Paragraphs>
  <Slides>43</Slides>
  <Notes>37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43</vt:i4>
      </vt:variant>
    </vt:vector>
  </HeadingPairs>
  <TitlesOfParts>
    <vt:vector size="49" baseType="lpstr">
      <vt:lpstr>Wingdings</vt:lpstr>
      <vt:lpstr>Montserrat ExtraBold</vt:lpstr>
      <vt:lpstr>Arial</vt:lpstr>
      <vt:lpstr>Aptos</vt:lpstr>
      <vt:lpstr>Montserrat</vt:lpstr>
      <vt:lpstr>NSP2026_PPT-Formatted</vt:lpstr>
      <vt:lpstr>Prezentacja programu PowerPoint</vt:lpstr>
      <vt:lpstr>Dlaczego powstał FLOW?</vt:lpstr>
      <vt:lpstr>Energia może pochodzić z natury.</vt:lpstr>
      <vt:lpstr>Czym właściwie jest FLOW?</vt:lpstr>
      <vt:lpstr>Dlaczego właśnie te dwa produkty?</vt:lpstr>
      <vt:lpstr>Razem tworzą FLOW</vt:lpstr>
      <vt:lpstr>Dlaczego nazwaliśmy go FLOW?</vt:lpstr>
      <vt:lpstr>Naturalna energia przez cały dzień</vt:lpstr>
      <vt:lpstr>Dlaczego Solstic?</vt:lpstr>
      <vt:lpstr>Czym jest Solstic Energy?</vt:lpstr>
      <vt:lpstr>Co znajdziesz w jednej saszetce?</vt:lpstr>
      <vt:lpstr>Guarana</vt:lpstr>
      <vt:lpstr>Dlaczego kofeina z guarany?</vt:lpstr>
      <vt:lpstr>Zielona herbata</vt:lpstr>
      <vt:lpstr>Yerba Mate</vt:lpstr>
      <vt:lpstr>Czerwone winogrona</vt:lpstr>
      <vt:lpstr>Siła witamin z grupy B</vt:lpstr>
      <vt:lpstr>Dlaczego właśnie burak?</vt:lpstr>
      <vt:lpstr>Power Beets</vt:lpstr>
      <vt:lpstr>Burak</vt:lpstr>
      <vt:lpstr>Czym są azotany?</vt:lpstr>
      <vt:lpstr>Fascynująca podróż azotanów</vt:lpstr>
      <vt:lpstr>Prezentacja programu PowerPoint</vt:lpstr>
      <vt:lpstr>Tlenek azotu</vt:lpstr>
      <vt:lpstr>Nagroda Nobla</vt:lpstr>
      <vt:lpstr>Dlaczego to odkrycie było tak ważne?</vt:lpstr>
      <vt:lpstr>Power Beets to coś więcej niż burak</vt:lpstr>
      <vt:lpstr>Witamina C</vt:lpstr>
      <vt:lpstr>Magnez</vt:lpstr>
      <vt:lpstr>Witamina D</vt:lpstr>
      <vt:lpstr>Ciekawostka</vt:lpstr>
      <vt:lpstr>DLACZEGO FLOW?</vt:lpstr>
      <vt:lpstr>FLOW to nie mieszanka.</vt:lpstr>
      <vt:lpstr>Jak przygotować FLOW?</vt:lpstr>
      <vt:lpstr>Jak smakuje FLOW?</vt:lpstr>
      <vt:lpstr>Kiedy pić FLOW?</vt:lpstr>
      <vt:lpstr>Dla kogo stworzyliśmy FLOW?</vt:lpstr>
      <vt:lpstr>FLOW PACK</vt:lpstr>
      <vt:lpstr>FLOW BUSINESS KIT</vt:lpstr>
      <vt:lpstr>Jak wykorzystać FLOW BUSINESS KIT?</vt:lpstr>
      <vt:lpstr>Jak rozmawiać z klientem? </vt:lpstr>
      <vt:lpstr>Sprzedawaj emocje, nie składniki </vt:lpstr>
      <vt:lpstr>FAQ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Nathan Tingen</dc:creator>
  <cp:lastModifiedBy>Dawid Tarasewicz</cp:lastModifiedBy>
  <cp:revision>9</cp:revision>
  <dcterms:created xsi:type="dcterms:W3CDTF">2024-12-31T18:20:35Z</dcterms:created>
  <dcterms:modified xsi:type="dcterms:W3CDTF">2026-09-07T09:58:03Z</dcterms:modified>
</cp:coreProperties>
</file>