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0" r:id="rId1"/>
  </p:sldMasterIdLst>
  <p:notesMasterIdLst>
    <p:notesMasterId r:id="rId15"/>
  </p:notesMasterIdLst>
  <p:sldIdLst>
    <p:sldId id="2147479875" r:id="rId2"/>
    <p:sldId id="2147479855" r:id="rId3"/>
    <p:sldId id="2147479856" r:id="rId4"/>
    <p:sldId id="2147479857" r:id="rId5"/>
    <p:sldId id="2147479858" r:id="rId6"/>
    <p:sldId id="2147479859" r:id="rId7"/>
    <p:sldId id="2147479860" r:id="rId8"/>
    <p:sldId id="2147479865" r:id="rId9"/>
    <p:sldId id="2147479866" r:id="rId10"/>
    <p:sldId id="2147479867" r:id="rId11"/>
    <p:sldId id="2147479868" r:id="rId12"/>
    <p:sldId id="2147479869" r:id="rId13"/>
    <p:sldId id="2147479870" r:id="rId14"/>
  </p:sldIdLst>
  <p:sldSz cx="12192000" cy="6858000"/>
  <p:notesSz cx="6858000" cy="9144000"/>
  <p:embeddedFontLst>
    <p:embeddedFont>
      <p:font typeface="Montserrat" panose="00000500000000000000" pitchFamily="2" charset="-18"/>
      <p:regular r:id="rId16"/>
      <p:bold r:id="rId17"/>
      <p:italic r:id="rId18"/>
      <p:boldItalic r:id="rId19"/>
    </p:embeddedFont>
    <p:embeddedFont>
      <p:font typeface="Montserrat ExtraBold" panose="00000900000000000000" pitchFamily="2" charset="-18"/>
      <p:bold r:id="rId20"/>
      <p:boldItalic r:id="rId21"/>
    </p:embeddedFont>
  </p:embeddedFontLst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4F00"/>
    <a:srgbClr val="0B76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EAE8F9-395C-46FB-AEC3-901B9CF4A082}" v="23" dt="2026-09-03T10:10:26.6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wid Tarasewicz" userId="f135e2c9-0997-49dd-8379-11129501393d" providerId="ADAL" clId="{FE4866FB-2EC2-4FBE-A52A-B6588213C49B}"/>
    <pc:docChg chg="modSld">
      <pc:chgData name="Dawid Tarasewicz" userId="f135e2c9-0997-49dd-8379-11129501393d" providerId="ADAL" clId="{FE4866FB-2EC2-4FBE-A52A-B6588213C49B}" dt="2026-09-03T10:10:26.631" v="22"/>
      <pc:docMkLst>
        <pc:docMk/>
      </pc:docMkLst>
      <pc:sldChg chg="modSp">
        <pc:chgData name="Dawid Tarasewicz" userId="f135e2c9-0997-49dd-8379-11129501393d" providerId="ADAL" clId="{FE4866FB-2EC2-4FBE-A52A-B6588213C49B}" dt="2026-09-03T10:02:37.435" v="1"/>
        <pc:sldMkLst>
          <pc:docMk/>
          <pc:sldMk cId="1157049433" sldId="2147479855"/>
        </pc:sldMkLst>
        <pc:spChg chg="mod">
          <ac:chgData name="Dawid Tarasewicz" userId="f135e2c9-0997-49dd-8379-11129501393d" providerId="ADAL" clId="{FE4866FB-2EC2-4FBE-A52A-B6588213C49B}" dt="2026-09-03T10:02:37.435" v="1"/>
          <ac:spMkLst>
            <pc:docMk/>
            <pc:sldMk cId="1157049433" sldId="2147479855"/>
            <ac:spMk id="3" creationId="{FFC03257-A22A-8F91-D8A8-3B3224C6073D}"/>
          </ac:spMkLst>
        </pc:spChg>
        <pc:spChg chg="mod">
          <ac:chgData name="Dawid Tarasewicz" userId="f135e2c9-0997-49dd-8379-11129501393d" providerId="ADAL" clId="{FE4866FB-2EC2-4FBE-A52A-B6588213C49B}" dt="2026-09-03T10:02:20.789" v="0"/>
          <ac:spMkLst>
            <pc:docMk/>
            <pc:sldMk cId="1157049433" sldId="2147479855"/>
            <ac:spMk id="5" creationId="{1FFB95A3-94A0-8396-313F-D29956DB4237}"/>
          </ac:spMkLst>
        </pc:spChg>
      </pc:sldChg>
      <pc:sldChg chg="modSp">
        <pc:chgData name="Dawid Tarasewicz" userId="f135e2c9-0997-49dd-8379-11129501393d" providerId="ADAL" clId="{FE4866FB-2EC2-4FBE-A52A-B6588213C49B}" dt="2026-09-03T10:03:04.799" v="3"/>
        <pc:sldMkLst>
          <pc:docMk/>
          <pc:sldMk cId="1474354813" sldId="2147479856"/>
        </pc:sldMkLst>
        <pc:spChg chg="mod">
          <ac:chgData name="Dawid Tarasewicz" userId="f135e2c9-0997-49dd-8379-11129501393d" providerId="ADAL" clId="{FE4866FB-2EC2-4FBE-A52A-B6588213C49B}" dt="2026-09-03T10:03:04.799" v="3"/>
          <ac:spMkLst>
            <pc:docMk/>
            <pc:sldMk cId="1474354813" sldId="2147479856"/>
            <ac:spMk id="3" creationId="{236A3590-A666-2A82-7ED0-A1AB3EC8E4FF}"/>
          </ac:spMkLst>
        </pc:spChg>
        <pc:spChg chg="mod">
          <ac:chgData name="Dawid Tarasewicz" userId="f135e2c9-0997-49dd-8379-11129501393d" providerId="ADAL" clId="{FE4866FB-2EC2-4FBE-A52A-B6588213C49B}" dt="2026-09-03T10:02:51.889" v="2"/>
          <ac:spMkLst>
            <pc:docMk/>
            <pc:sldMk cId="1474354813" sldId="2147479856"/>
            <ac:spMk id="5" creationId="{9D4E224D-DE10-2DC3-8883-A3094B96091B}"/>
          </ac:spMkLst>
        </pc:spChg>
      </pc:sldChg>
      <pc:sldChg chg="modSp">
        <pc:chgData name="Dawid Tarasewicz" userId="f135e2c9-0997-49dd-8379-11129501393d" providerId="ADAL" clId="{FE4866FB-2EC2-4FBE-A52A-B6588213C49B}" dt="2026-09-03T10:03:50.469" v="5"/>
        <pc:sldMkLst>
          <pc:docMk/>
          <pc:sldMk cId="147648925" sldId="2147479857"/>
        </pc:sldMkLst>
        <pc:spChg chg="mod">
          <ac:chgData name="Dawid Tarasewicz" userId="f135e2c9-0997-49dd-8379-11129501393d" providerId="ADAL" clId="{FE4866FB-2EC2-4FBE-A52A-B6588213C49B}" dt="2026-09-03T10:03:30.670" v="4"/>
          <ac:spMkLst>
            <pc:docMk/>
            <pc:sldMk cId="147648925" sldId="2147479857"/>
            <ac:spMk id="3" creationId="{103DB9C5-361E-E812-C13A-EEAEA504BAD9}"/>
          </ac:spMkLst>
        </pc:spChg>
        <pc:spChg chg="mod">
          <ac:chgData name="Dawid Tarasewicz" userId="f135e2c9-0997-49dd-8379-11129501393d" providerId="ADAL" clId="{FE4866FB-2EC2-4FBE-A52A-B6588213C49B}" dt="2026-09-03T10:03:50.469" v="5"/>
          <ac:spMkLst>
            <pc:docMk/>
            <pc:sldMk cId="147648925" sldId="2147479857"/>
            <ac:spMk id="5" creationId="{508F9459-BBC4-D49D-0FFF-B184B1659B03}"/>
          </ac:spMkLst>
        </pc:spChg>
      </pc:sldChg>
      <pc:sldChg chg="modSp">
        <pc:chgData name="Dawid Tarasewicz" userId="f135e2c9-0997-49dd-8379-11129501393d" providerId="ADAL" clId="{FE4866FB-2EC2-4FBE-A52A-B6588213C49B}" dt="2026-09-03T10:04:16.364" v="7"/>
        <pc:sldMkLst>
          <pc:docMk/>
          <pc:sldMk cId="223843770" sldId="2147479858"/>
        </pc:sldMkLst>
        <pc:spChg chg="mod">
          <ac:chgData name="Dawid Tarasewicz" userId="f135e2c9-0997-49dd-8379-11129501393d" providerId="ADAL" clId="{FE4866FB-2EC2-4FBE-A52A-B6588213C49B}" dt="2026-09-03T10:04:16.364" v="7"/>
          <ac:spMkLst>
            <pc:docMk/>
            <pc:sldMk cId="223843770" sldId="2147479858"/>
            <ac:spMk id="3" creationId="{58E151E6-B1B3-74EC-0FFB-EA8CB3B8C9D6}"/>
          </ac:spMkLst>
        </pc:spChg>
        <pc:spChg chg="mod">
          <ac:chgData name="Dawid Tarasewicz" userId="f135e2c9-0997-49dd-8379-11129501393d" providerId="ADAL" clId="{FE4866FB-2EC2-4FBE-A52A-B6588213C49B}" dt="2026-09-03T10:04:01.311" v="6"/>
          <ac:spMkLst>
            <pc:docMk/>
            <pc:sldMk cId="223843770" sldId="2147479858"/>
            <ac:spMk id="5" creationId="{676070D9-F983-0025-EBDC-A8D34FC96D53}"/>
          </ac:spMkLst>
        </pc:spChg>
      </pc:sldChg>
      <pc:sldChg chg="modSp">
        <pc:chgData name="Dawid Tarasewicz" userId="f135e2c9-0997-49dd-8379-11129501393d" providerId="ADAL" clId="{FE4866FB-2EC2-4FBE-A52A-B6588213C49B}" dt="2026-09-03T10:05:47.279" v="9"/>
        <pc:sldMkLst>
          <pc:docMk/>
          <pc:sldMk cId="3135830035" sldId="2147479859"/>
        </pc:sldMkLst>
        <pc:spChg chg="mod">
          <ac:chgData name="Dawid Tarasewicz" userId="f135e2c9-0997-49dd-8379-11129501393d" providerId="ADAL" clId="{FE4866FB-2EC2-4FBE-A52A-B6588213C49B}" dt="2026-09-03T10:05:29.930" v="8"/>
          <ac:spMkLst>
            <pc:docMk/>
            <pc:sldMk cId="3135830035" sldId="2147479859"/>
            <ac:spMk id="3" creationId="{36C55C41-25D2-A958-B31B-0198AEBEB896}"/>
          </ac:spMkLst>
        </pc:spChg>
        <pc:spChg chg="mod">
          <ac:chgData name="Dawid Tarasewicz" userId="f135e2c9-0997-49dd-8379-11129501393d" providerId="ADAL" clId="{FE4866FB-2EC2-4FBE-A52A-B6588213C49B}" dt="2026-09-03T10:05:47.279" v="9"/>
          <ac:spMkLst>
            <pc:docMk/>
            <pc:sldMk cId="3135830035" sldId="2147479859"/>
            <ac:spMk id="5" creationId="{B2A02CE6-5EE4-186F-7908-08CDF4EEFAC0}"/>
          </ac:spMkLst>
        </pc:spChg>
      </pc:sldChg>
      <pc:sldChg chg="modSp">
        <pc:chgData name="Dawid Tarasewicz" userId="f135e2c9-0997-49dd-8379-11129501393d" providerId="ADAL" clId="{FE4866FB-2EC2-4FBE-A52A-B6588213C49B}" dt="2026-09-03T10:06:35.632" v="10"/>
        <pc:sldMkLst>
          <pc:docMk/>
          <pc:sldMk cId="2166209242" sldId="2147479860"/>
        </pc:sldMkLst>
        <pc:spChg chg="mod">
          <ac:chgData name="Dawid Tarasewicz" userId="f135e2c9-0997-49dd-8379-11129501393d" providerId="ADAL" clId="{FE4866FB-2EC2-4FBE-A52A-B6588213C49B}" dt="2026-09-03T10:06:35.632" v="10"/>
          <ac:spMkLst>
            <pc:docMk/>
            <pc:sldMk cId="2166209242" sldId="2147479860"/>
            <ac:spMk id="3" creationId="{BC3C5D24-430E-9364-9D8D-25F2DA4D278F}"/>
          </ac:spMkLst>
        </pc:spChg>
      </pc:sldChg>
      <pc:sldChg chg="modSp">
        <pc:chgData name="Dawid Tarasewicz" userId="f135e2c9-0997-49dd-8379-11129501393d" providerId="ADAL" clId="{FE4866FB-2EC2-4FBE-A52A-B6588213C49B}" dt="2026-09-03T10:07:10.921" v="12"/>
        <pc:sldMkLst>
          <pc:docMk/>
          <pc:sldMk cId="1309350929" sldId="2147479865"/>
        </pc:sldMkLst>
        <pc:spChg chg="mod">
          <ac:chgData name="Dawid Tarasewicz" userId="f135e2c9-0997-49dd-8379-11129501393d" providerId="ADAL" clId="{FE4866FB-2EC2-4FBE-A52A-B6588213C49B}" dt="2026-09-03T10:07:10.921" v="12"/>
          <ac:spMkLst>
            <pc:docMk/>
            <pc:sldMk cId="1309350929" sldId="2147479865"/>
            <ac:spMk id="3" creationId="{A23B4E05-8A9E-A64E-F357-98E96B99139E}"/>
          </ac:spMkLst>
        </pc:spChg>
        <pc:spChg chg="mod">
          <ac:chgData name="Dawid Tarasewicz" userId="f135e2c9-0997-49dd-8379-11129501393d" providerId="ADAL" clId="{FE4866FB-2EC2-4FBE-A52A-B6588213C49B}" dt="2026-09-03T10:06:58.781" v="11"/>
          <ac:spMkLst>
            <pc:docMk/>
            <pc:sldMk cId="1309350929" sldId="2147479865"/>
            <ac:spMk id="5" creationId="{29EB5F53-313A-588F-BDEF-449DA5B91AEE}"/>
          </ac:spMkLst>
        </pc:spChg>
      </pc:sldChg>
      <pc:sldChg chg="modSp">
        <pc:chgData name="Dawid Tarasewicz" userId="f135e2c9-0997-49dd-8379-11129501393d" providerId="ADAL" clId="{FE4866FB-2EC2-4FBE-A52A-B6588213C49B}" dt="2026-09-03T10:07:47.778" v="14"/>
        <pc:sldMkLst>
          <pc:docMk/>
          <pc:sldMk cId="2402111553" sldId="2147479866"/>
        </pc:sldMkLst>
        <pc:spChg chg="mod">
          <ac:chgData name="Dawid Tarasewicz" userId="f135e2c9-0997-49dd-8379-11129501393d" providerId="ADAL" clId="{FE4866FB-2EC2-4FBE-A52A-B6588213C49B}" dt="2026-09-03T10:07:47.778" v="14"/>
          <ac:spMkLst>
            <pc:docMk/>
            <pc:sldMk cId="2402111553" sldId="2147479866"/>
            <ac:spMk id="3" creationId="{A720B649-E466-F8AD-ACA0-F14519195DFB}"/>
          </ac:spMkLst>
        </pc:spChg>
        <pc:spChg chg="mod">
          <ac:chgData name="Dawid Tarasewicz" userId="f135e2c9-0997-49dd-8379-11129501393d" providerId="ADAL" clId="{FE4866FB-2EC2-4FBE-A52A-B6588213C49B}" dt="2026-09-03T10:07:33.908" v="13"/>
          <ac:spMkLst>
            <pc:docMk/>
            <pc:sldMk cId="2402111553" sldId="2147479866"/>
            <ac:spMk id="5" creationId="{0795E08A-2D69-ECB2-BC01-0F3D1E57AE0C}"/>
          </ac:spMkLst>
        </pc:spChg>
      </pc:sldChg>
      <pc:sldChg chg="modSp">
        <pc:chgData name="Dawid Tarasewicz" userId="f135e2c9-0997-49dd-8379-11129501393d" providerId="ADAL" clId="{FE4866FB-2EC2-4FBE-A52A-B6588213C49B}" dt="2026-09-03T10:08:16.076" v="16"/>
        <pc:sldMkLst>
          <pc:docMk/>
          <pc:sldMk cId="3670481432" sldId="2147479867"/>
        </pc:sldMkLst>
        <pc:spChg chg="mod">
          <ac:chgData name="Dawid Tarasewicz" userId="f135e2c9-0997-49dd-8379-11129501393d" providerId="ADAL" clId="{FE4866FB-2EC2-4FBE-A52A-B6588213C49B}" dt="2026-09-03T10:08:04.221" v="15"/>
          <ac:spMkLst>
            <pc:docMk/>
            <pc:sldMk cId="3670481432" sldId="2147479867"/>
            <ac:spMk id="3" creationId="{7FF91549-1958-D9E1-D166-0D17AB233E9F}"/>
          </ac:spMkLst>
        </pc:spChg>
        <pc:spChg chg="mod">
          <ac:chgData name="Dawid Tarasewicz" userId="f135e2c9-0997-49dd-8379-11129501393d" providerId="ADAL" clId="{FE4866FB-2EC2-4FBE-A52A-B6588213C49B}" dt="2026-09-03T10:08:16.076" v="16"/>
          <ac:spMkLst>
            <pc:docMk/>
            <pc:sldMk cId="3670481432" sldId="2147479867"/>
            <ac:spMk id="5" creationId="{7AFFCED3-AFF0-7E6A-A8C5-09267C7C1F8D}"/>
          </ac:spMkLst>
        </pc:spChg>
      </pc:sldChg>
      <pc:sldChg chg="modSp">
        <pc:chgData name="Dawid Tarasewicz" userId="f135e2c9-0997-49dd-8379-11129501393d" providerId="ADAL" clId="{FE4866FB-2EC2-4FBE-A52A-B6588213C49B}" dt="2026-09-03T10:09:24.827" v="19"/>
        <pc:sldMkLst>
          <pc:docMk/>
          <pc:sldMk cId="2343369011" sldId="2147479868"/>
        </pc:sldMkLst>
        <pc:spChg chg="mod">
          <ac:chgData name="Dawid Tarasewicz" userId="f135e2c9-0997-49dd-8379-11129501393d" providerId="ADAL" clId="{FE4866FB-2EC2-4FBE-A52A-B6588213C49B}" dt="2026-09-03T10:08:53.280" v="17"/>
          <ac:spMkLst>
            <pc:docMk/>
            <pc:sldMk cId="2343369011" sldId="2147479868"/>
            <ac:spMk id="3" creationId="{38B73567-2E91-3A1C-5435-986A6F463AC5}"/>
          </ac:spMkLst>
        </pc:spChg>
        <pc:spChg chg="mod">
          <ac:chgData name="Dawid Tarasewicz" userId="f135e2c9-0997-49dd-8379-11129501393d" providerId="ADAL" clId="{FE4866FB-2EC2-4FBE-A52A-B6588213C49B}" dt="2026-09-03T10:09:09.018" v="18"/>
          <ac:spMkLst>
            <pc:docMk/>
            <pc:sldMk cId="2343369011" sldId="2147479868"/>
            <ac:spMk id="4" creationId="{83E33BE5-ED83-5B62-C2CF-9F905461991E}"/>
          </ac:spMkLst>
        </pc:spChg>
        <pc:spChg chg="mod">
          <ac:chgData name="Dawid Tarasewicz" userId="f135e2c9-0997-49dd-8379-11129501393d" providerId="ADAL" clId="{FE4866FB-2EC2-4FBE-A52A-B6588213C49B}" dt="2026-09-03T10:09:24.827" v="19"/>
          <ac:spMkLst>
            <pc:docMk/>
            <pc:sldMk cId="2343369011" sldId="2147479868"/>
            <ac:spMk id="5" creationId="{F46E0E0D-6690-084E-C18A-1F9499E51DAD}"/>
          </ac:spMkLst>
        </pc:spChg>
      </pc:sldChg>
      <pc:sldChg chg="modSp">
        <pc:chgData name="Dawid Tarasewicz" userId="f135e2c9-0997-49dd-8379-11129501393d" providerId="ADAL" clId="{FE4866FB-2EC2-4FBE-A52A-B6588213C49B}" dt="2026-09-03T10:09:48.398" v="20"/>
        <pc:sldMkLst>
          <pc:docMk/>
          <pc:sldMk cId="2534456370" sldId="2147479869"/>
        </pc:sldMkLst>
        <pc:spChg chg="mod">
          <ac:chgData name="Dawid Tarasewicz" userId="f135e2c9-0997-49dd-8379-11129501393d" providerId="ADAL" clId="{FE4866FB-2EC2-4FBE-A52A-B6588213C49B}" dt="2026-09-03T10:09:48.398" v="20"/>
          <ac:spMkLst>
            <pc:docMk/>
            <pc:sldMk cId="2534456370" sldId="2147479869"/>
            <ac:spMk id="3" creationId="{A3E269F0-66EF-EBEA-93ED-A82E98A07D7A}"/>
          </ac:spMkLst>
        </pc:spChg>
      </pc:sldChg>
      <pc:sldChg chg="modSp">
        <pc:chgData name="Dawid Tarasewicz" userId="f135e2c9-0997-49dd-8379-11129501393d" providerId="ADAL" clId="{FE4866FB-2EC2-4FBE-A52A-B6588213C49B}" dt="2026-09-03T10:10:26.631" v="22"/>
        <pc:sldMkLst>
          <pc:docMk/>
          <pc:sldMk cId="3285463582" sldId="2147479870"/>
        </pc:sldMkLst>
        <pc:spChg chg="mod">
          <ac:chgData name="Dawid Tarasewicz" userId="f135e2c9-0997-49dd-8379-11129501393d" providerId="ADAL" clId="{FE4866FB-2EC2-4FBE-A52A-B6588213C49B}" dt="2026-09-03T10:10:12.059" v="21"/>
          <ac:spMkLst>
            <pc:docMk/>
            <pc:sldMk cId="3285463582" sldId="2147479870"/>
            <ac:spMk id="3" creationId="{B8242F60-3B6C-5AB1-5803-DD776978DA87}"/>
          </ac:spMkLst>
        </pc:spChg>
        <pc:spChg chg="mod">
          <ac:chgData name="Dawid Tarasewicz" userId="f135e2c9-0997-49dd-8379-11129501393d" providerId="ADAL" clId="{FE4866FB-2EC2-4FBE-A52A-B6588213C49B}" dt="2026-09-03T10:10:26.631" v="22"/>
          <ac:spMkLst>
            <pc:docMk/>
            <pc:sldMk cId="3285463582" sldId="2147479870"/>
            <ac:spMk id="5" creationId="{460C26BC-23D5-D1F4-BD3E-0B9EB3A4454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DCFC7-75DE-4D95-82FE-6B091814DC4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8713-14CC-42E2-8203-8C57A59C28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527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B4B1D-EF38-03BA-D444-F06596814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8C01B-ADC8-DD74-F228-C54D4E801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A634D-CF7E-64F2-BEAE-6A1AF87B9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32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78FB94D-1247-06C6-770F-FB7FFE292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3983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7893F0-051B-CDE1-03CA-726F828BD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5076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E3B319-632F-ACDC-CBFE-614A4EF7C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50003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7FF6F4-268F-BA89-FAE9-8EF694368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0854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CE1214-2C42-EDA9-040D-2DB44FBEE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296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614BBC-2014-754E-2763-473F6C64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532" y="573960"/>
            <a:ext cx="10424160" cy="640080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7B2A2-BBC6-304D-8D44-3DBD745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5"/>
            <a:ext cx="10424160" cy="493776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9F638-88BB-E5F9-C298-B179DD39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70532" y="6356350"/>
            <a:ext cx="2743200" cy="365125"/>
          </a:xfrm>
        </p:spPr>
        <p:txBody>
          <a:bodyPr/>
          <a:lstStyle/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2DE6A-5A25-EB2A-427D-98515BA2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5212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B936F-EBCD-CBEF-4EA5-D0F21598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51492" y="6356350"/>
            <a:ext cx="2743200" cy="365125"/>
          </a:xfrm>
        </p:spPr>
        <p:txBody>
          <a:bodyPr/>
          <a:lstStyle/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1844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2F667C-1328-2D57-487F-9A7B3FB15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A85C2-37B1-AA76-D4C6-CE7C14FC3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FDA30-D9C6-1C3C-001B-6407505495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342321-6151-48A3-B21F-804A411E6E52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2E5F-FE76-E832-632E-FAA0002C3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403FD-66CF-37CB-D8C5-1D8ACD1B5D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1CB3CE-F597-4C12-AACF-65CD4AF5B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33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4" r:id="rId2"/>
    <p:sldLayoutId id="2147483679" r:id="rId3"/>
    <p:sldLayoutId id="2147483684" r:id="rId4"/>
    <p:sldLayoutId id="2147483689" r:id="rId5"/>
    <p:sldLayoutId id="2147483694" r:id="rId6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72EFC6-CEC6-7240-23DD-646E6B16E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71986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D8720-F448-26D2-C742-85ACC7DFD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FC03257-A22A-8F91-D8A8-3B3224C60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2105729"/>
            <a:ext cx="10424160" cy="4139286"/>
          </a:xfrm>
        </p:spPr>
        <p:txBody>
          <a:bodyPr>
            <a:normAutofit/>
          </a:bodyPr>
          <a:lstStyle/>
          <a:p>
            <a:r>
              <a:rPr lang="pl-PL" b="1" dirty="0"/>
              <a:t>Melatonin Extra</a:t>
            </a:r>
          </a:p>
          <a:p>
            <a:endParaRPr lang="pl-PL" dirty="0"/>
          </a:p>
          <a:p>
            <a:r>
              <a:rPr lang="pl-PL" dirty="0" err="1"/>
              <a:t>Labas</a:t>
            </a:r>
            <a:r>
              <a:rPr lang="pl-PL" dirty="0"/>
              <a:t> </a:t>
            </a:r>
            <a:r>
              <a:rPr lang="pl-PL" dirty="0" err="1"/>
              <a:t>vakaras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Gero </a:t>
            </a:r>
            <a:r>
              <a:rPr lang="pl-PL" dirty="0" err="1"/>
              <a:t>miego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Gera </a:t>
            </a:r>
            <a:r>
              <a:rPr lang="pl-PL" dirty="0" err="1"/>
              <a:t>naujos</a:t>
            </a:r>
            <a:r>
              <a:rPr lang="pl-PL" dirty="0"/>
              <a:t> </a:t>
            </a:r>
            <a:r>
              <a:rPr lang="pl-PL" dirty="0" err="1"/>
              <a:t>dienos</a:t>
            </a:r>
            <a:r>
              <a:rPr lang="pl-PL" dirty="0"/>
              <a:t> </a:t>
            </a:r>
            <a:r>
              <a:rPr lang="pl-PL" dirty="0" err="1"/>
              <a:t>pradžia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1FFB95A3-94A0-8396-313F-D29956DB4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3" y="573960"/>
            <a:ext cx="10610959" cy="640080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Geras nakties miegas prasideda vakare.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D0B1DBA-79CC-1F11-F5D2-FABF49CE6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55" y="1758826"/>
            <a:ext cx="3311686" cy="413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4943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C5697-FEB6-AC82-576D-B60EFB066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36A3590-A666-2A82-7ED0-A1AB3EC8E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pl-PL" b="1" dirty="0"/>
          </a:p>
          <a:p>
            <a:r>
              <a:rPr lang="pl-PL" b="1" dirty="0" err="1"/>
              <a:t>Visi</a:t>
            </a:r>
            <a:r>
              <a:rPr lang="pl-PL" b="1" dirty="0"/>
              <a:t> </a:t>
            </a:r>
            <a:r>
              <a:rPr lang="pl-PL" b="1" dirty="0" err="1"/>
              <a:t>norime</a:t>
            </a:r>
            <a:r>
              <a:rPr lang="pl-PL" b="1" dirty="0"/>
              <a:t>:</a:t>
            </a:r>
          </a:p>
          <a:p>
            <a:endParaRPr lang="pl-PL" dirty="0"/>
          </a:p>
          <a:p>
            <a:r>
              <a:rPr lang="pl-PL" dirty="0"/>
              <a:t>☀️ </a:t>
            </a:r>
            <a:r>
              <a:rPr lang="pl-PL" dirty="0" err="1"/>
              <a:t>pabusti</a:t>
            </a:r>
            <a:r>
              <a:rPr lang="pl-PL" dirty="0"/>
              <a:t> </a:t>
            </a:r>
            <a:r>
              <a:rPr lang="pl-PL" dirty="0" err="1"/>
              <a:t>žvalūs</a:t>
            </a:r>
            <a:r>
              <a:rPr lang="pl-PL" dirty="0"/>
              <a:t> </a:t>
            </a:r>
            <a:r>
              <a:rPr lang="pl-PL" dirty="0" err="1"/>
              <a:t>ir</a:t>
            </a:r>
            <a:r>
              <a:rPr lang="pl-PL" dirty="0"/>
              <a:t> </a:t>
            </a:r>
            <a:r>
              <a:rPr lang="pl-PL" dirty="0" err="1"/>
              <a:t>pailsėję</a:t>
            </a:r>
            <a:endParaRPr lang="pl-PL" dirty="0"/>
          </a:p>
          <a:p>
            <a:endParaRPr lang="pl-PL" dirty="0"/>
          </a:p>
          <a:p>
            <a:r>
              <a:rPr lang="pl-PL" dirty="0"/>
              <a:t>😊 </a:t>
            </a:r>
            <a:r>
              <a:rPr lang="pl-PL" dirty="0" err="1"/>
              <a:t>gerai</a:t>
            </a:r>
            <a:r>
              <a:rPr lang="pl-PL" dirty="0"/>
              <a:t> </a:t>
            </a:r>
            <a:r>
              <a:rPr lang="pl-PL" dirty="0" err="1"/>
              <a:t>pradėti</a:t>
            </a:r>
            <a:r>
              <a:rPr lang="pl-PL" dirty="0"/>
              <a:t> </a:t>
            </a:r>
            <a:r>
              <a:rPr lang="pl-PL" dirty="0" err="1"/>
              <a:t>naują</a:t>
            </a:r>
            <a:r>
              <a:rPr lang="pl-PL" dirty="0"/>
              <a:t> </a:t>
            </a:r>
            <a:r>
              <a:rPr lang="pl-PL" dirty="0" err="1"/>
              <a:t>dieną</a:t>
            </a:r>
            <a:endParaRPr lang="pl-PL" dirty="0"/>
          </a:p>
          <a:p>
            <a:endParaRPr lang="pl-PL" dirty="0"/>
          </a:p>
          <a:p>
            <a:r>
              <a:rPr lang="pl-PL" dirty="0"/>
              <a:t>💼 </a:t>
            </a:r>
            <a:r>
              <a:rPr lang="pl-PL" dirty="0" err="1"/>
              <a:t>turėti</a:t>
            </a:r>
            <a:r>
              <a:rPr lang="pl-PL" dirty="0"/>
              <a:t> </a:t>
            </a:r>
            <a:r>
              <a:rPr lang="pl-PL" dirty="0" err="1"/>
              <a:t>energijos</a:t>
            </a:r>
            <a:r>
              <a:rPr lang="pl-PL" dirty="0"/>
              <a:t> </a:t>
            </a:r>
            <a:r>
              <a:rPr lang="pl-PL" dirty="0" err="1"/>
              <a:t>veikti</a:t>
            </a:r>
            <a:endParaRPr lang="pl-PL" dirty="0"/>
          </a:p>
          <a:p>
            <a:endParaRPr lang="pl-PL" dirty="0"/>
          </a:p>
          <a:p>
            <a:r>
              <a:rPr lang="pl-PL" dirty="0"/>
              <a:t>💚 </a:t>
            </a:r>
            <a:r>
              <a:rPr lang="pl-PL" dirty="0" err="1"/>
              <a:t>rūpintis</a:t>
            </a:r>
            <a:r>
              <a:rPr lang="pl-PL" dirty="0"/>
              <a:t> </a:t>
            </a:r>
            <a:r>
              <a:rPr lang="pl-PL" dirty="0" err="1"/>
              <a:t>sveika</a:t>
            </a:r>
            <a:r>
              <a:rPr lang="pl-PL" dirty="0"/>
              <a:t> </a:t>
            </a:r>
            <a:r>
              <a:rPr lang="pl-PL" dirty="0" err="1"/>
              <a:t>gyvensena</a:t>
            </a:r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dirty="0"/>
              <a:t>Ir </a:t>
            </a:r>
            <a:r>
              <a:rPr lang="pl-PL" dirty="0" err="1"/>
              <a:t>viskas</a:t>
            </a:r>
            <a:r>
              <a:rPr lang="pl-PL" dirty="0"/>
              <a:t> </a:t>
            </a:r>
            <a:r>
              <a:rPr lang="pl-PL" dirty="0" err="1"/>
              <a:t>prasideda</a:t>
            </a:r>
            <a:r>
              <a:rPr lang="pl-PL" dirty="0"/>
              <a:t>...</a:t>
            </a:r>
          </a:p>
          <a:p>
            <a:r>
              <a:rPr lang="pl-PL" dirty="0" err="1"/>
              <a:t>nuo</a:t>
            </a:r>
            <a:r>
              <a:rPr lang="pl-PL" dirty="0"/>
              <a:t> </a:t>
            </a:r>
            <a:r>
              <a:rPr lang="pl-PL" dirty="0" err="1"/>
              <a:t>gero</a:t>
            </a:r>
            <a:r>
              <a:rPr lang="pl-PL" dirty="0"/>
              <a:t> </a:t>
            </a:r>
            <a:r>
              <a:rPr lang="pl-PL" dirty="0" err="1"/>
              <a:t>nakties</a:t>
            </a:r>
            <a:r>
              <a:rPr lang="pl-PL" dirty="0"/>
              <a:t> </a:t>
            </a:r>
            <a:r>
              <a:rPr lang="pl-PL" dirty="0" err="1"/>
              <a:t>miego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9D4E224D-DE10-2DC3-8883-A3094B96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Kodėl miegas toks svarbus?</a:t>
            </a:r>
            <a:endParaRPr lang="pl-PL" dirty="0"/>
          </a:p>
        </p:txBody>
      </p:sp>
      <p:pic>
        <p:nvPicPr>
          <p:cNvPr id="4" name="Obraz 3" descr="The image shows a person with light-blonde hair peacefully sleeping in a softly patterned white bed, with a white pillow and a white sheet.&#10;&#10;Zawartość wygenerowana przez AI może być niepoprawna.">
            <a:extLst>
              <a:ext uri="{FF2B5EF4-FFF2-40B4-BE49-F238E27FC236}">
                <a16:creationId xmlns:a16="http://schemas.microsoft.com/office/drawing/2014/main" id="{80D9C5D7-269F-8B2C-AF71-61083E1296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3508" y="2772295"/>
            <a:ext cx="4625070" cy="304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35481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8AC7C-814B-0792-99FA-9D9B0025B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03DB9C5-361E-E812-C13A-EEAEA504B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974273"/>
            <a:ext cx="10424160" cy="4270742"/>
          </a:xfrm>
        </p:spPr>
        <p:txBody>
          <a:bodyPr>
            <a:normAutofit/>
          </a:bodyPr>
          <a:lstStyle/>
          <a:p>
            <a:r>
              <a:rPr lang="pl-PL" dirty="0" err="1"/>
              <a:t>Вечером</a:t>
            </a:r>
            <a:r>
              <a:rPr lang="pl-PL" dirty="0"/>
              <a:t> </a:t>
            </a:r>
            <a:r>
              <a:rPr lang="pl-PL" dirty="0" err="1"/>
              <a:t>нас</a:t>
            </a:r>
            <a:r>
              <a:rPr lang="pl-PL" dirty="0"/>
              <a:t> </a:t>
            </a:r>
            <a:r>
              <a:rPr lang="pl-PL" dirty="0" err="1"/>
              <a:t>окружают</a:t>
            </a:r>
            <a:r>
              <a:rPr lang="pl-PL" dirty="0"/>
              <a:t>:</a:t>
            </a:r>
          </a:p>
          <a:p>
            <a:r>
              <a:rPr lang="pl-PL" dirty="0"/>
              <a:t>📱 </a:t>
            </a:r>
            <a:r>
              <a:rPr lang="pl-PL" dirty="0" err="1"/>
              <a:t>телефоны</a:t>
            </a:r>
            <a:endParaRPr lang="pl-PL" dirty="0"/>
          </a:p>
          <a:p>
            <a:r>
              <a:rPr lang="pl-PL" dirty="0"/>
              <a:t>💻 </a:t>
            </a:r>
            <a:r>
              <a:rPr lang="pl-PL" dirty="0" err="1"/>
              <a:t>компьютеры</a:t>
            </a:r>
            <a:endParaRPr lang="pl-PL" dirty="0"/>
          </a:p>
          <a:p>
            <a:r>
              <a:rPr lang="pl-PL" dirty="0"/>
              <a:t>📺 </a:t>
            </a:r>
            <a:r>
              <a:rPr lang="pl-PL" dirty="0" err="1"/>
              <a:t>телевизоры</a:t>
            </a:r>
            <a:endParaRPr lang="pl-PL" dirty="0"/>
          </a:p>
          <a:p>
            <a:r>
              <a:rPr lang="pl-PL" dirty="0"/>
              <a:t>💡 </a:t>
            </a:r>
            <a:r>
              <a:rPr lang="pl-PL" dirty="0" err="1"/>
              <a:t>искусственный</a:t>
            </a:r>
            <a:r>
              <a:rPr lang="pl-PL" dirty="0"/>
              <a:t> </a:t>
            </a:r>
            <a:r>
              <a:rPr lang="pl-PL" dirty="0" err="1"/>
              <a:t>свет</a:t>
            </a:r>
            <a:endParaRPr lang="pl-PL" dirty="0"/>
          </a:p>
          <a:p>
            <a:r>
              <a:rPr lang="pl-PL" dirty="0"/>
              <a:t>☕ </a:t>
            </a:r>
            <a:r>
              <a:rPr lang="pl-PL" dirty="0" err="1"/>
              <a:t>поздний</a:t>
            </a:r>
            <a:r>
              <a:rPr lang="pl-PL" dirty="0"/>
              <a:t> </a:t>
            </a:r>
            <a:r>
              <a:rPr lang="pl-PL" dirty="0" err="1"/>
              <a:t>кофе</a:t>
            </a:r>
            <a:endParaRPr lang="pl-PL" dirty="0"/>
          </a:p>
          <a:p>
            <a:r>
              <a:rPr lang="pl-PL" dirty="0"/>
              <a:t>🧠 </a:t>
            </a:r>
            <a:r>
              <a:rPr lang="pl-PL" dirty="0" err="1"/>
              <a:t>избыток</a:t>
            </a:r>
            <a:r>
              <a:rPr lang="pl-PL" dirty="0"/>
              <a:t> </a:t>
            </a:r>
            <a:r>
              <a:rPr lang="pl-PL" dirty="0" err="1"/>
              <a:t>различных</a:t>
            </a:r>
            <a:r>
              <a:rPr lang="pl-PL" dirty="0"/>
              <a:t> </a:t>
            </a:r>
            <a:r>
              <a:rPr lang="pl-PL" dirty="0" err="1"/>
              <a:t>стимулов</a:t>
            </a:r>
            <a:endParaRPr lang="pl-PL" dirty="0"/>
          </a:p>
          <a:p>
            <a:endParaRPr lang="pl-PL" dirty="0"/>
          </a:p>
          <a:p>
            <a:r>
              <a:rPr lang="pl-PL" dirty="0" err="1"/>
              <a:t>Поэтому</a:t>
            </a:r>
            <a:r>
              <a:rPr lang="pl-PL" dirty="0"/>
              <a:t> </a:t>
            </a:r>
            <a:r>
              <a:rPr lang="pl-PL" dirty="0" err="1"/>
              <a:t>всё</a:t>
            </a:r>
            <a:r>
              <a:rPr lang="pl-PL" dirty="0"/>
              <a:t> </a:t>
            </a:r>
            <a:r>
              <a:rPr lang="pl-PL" dirty="0" err="1"/>
              <a:t>больше</a:t>
            </a:r>
            <a:r>
              <a:rPr lang="pl-PL" dirty="0"/>
              <a:t> </a:t>
            </a:r>
            <a:r>
              <a:rPr lang="pl-PL" dirty="0" err="1"/>
              <a:t>людей</a:t>
            </a:r>
            <a:r>
              <a:rPr lang="pl-PL" dirty="0"/>
              <a:t> </a:t>
            </a:r>
            <a:r>
              <a:rPr lang="pl-PL" dirty="0" err="1"/>
              <a:t>уделяют</a:t>
            </a:r>
            <a:r>
              <a:rPr lang="pl-PL" dirty="0"/>
              <a:t> </a:t>
            </a:r>
            <a:r>
              <a:rPr lang="pl-PL" dirty="0" err="1"/>
              <a:t>внимание</a:t>
            </a:r>
            <a:r>
              <a:rPr lang="pl-PL" dirty="0"/>
              <a:t> </a:t>
            </a:r>
            <a:r>
              <a:rPr lang="pl-PL" dirty="0" err="1"/>
              <a:t>гигиене</a:t>
            </a:r>
            <a:r>
              <a:rPr lang="pl-PL" dirty="0"/>
              <a:t> </a:t>
            </a:r>
            <a:r>
              <a:rPr lang="pl-PL" dirty="0" err="1"/>
              <a:t>сна</a:t>
            </a:r>
            <a:r>
              <a:rPr lang="pl-PL" dirty="0"/>
              <a:t>.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508F9459-BBC4-D49D-0FFF-B184B1659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312" y="591463"/>
            <a:ext cx="10642600" cy="640080"/>
          </a:xfrm>
        </p:spPr>
        <p:txBody>
          <a:bodyPr>
            <a:normAutofit/>
          </a:bodyPr>
          <a:lstStyle/>
          <a:p>
            <a:r>
              <a:rPr lang="lt-LT" sz="2800" dirty="0"/>
              <a:t>Šiuolaikiniame pasaulyje užmigti nėra lengva.</a:t>
            </a:r>
            <a:endParaRPr lang="pl-PL" sz="2800" dirty="0"/>
          </a:p>
        </p:txBody>
      </p:sp>
      <p:pic>
        <p:nvPicPr>
          <p:cNvPr id="4" name="Obraz 3" descr="The image depicts a person sleeping at a desk with a tablet, pens, and office supplies, under a desk lamp.&#10;&#10;Zawartość wygenerowana przez AI może być niepoprawna.">
            <a:extLst>
              <a:ext uri="{FF2B5EF4-FFF2-40B4-BE49-F238E27FC236}">
                <a16:creationId xmlns:a16="http://schemas.microsoft.com/office/drawing/2014/main" id="{8D177F81-5278-DE7E-69C2-763D2F2F0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982" y="2230516"/>
            <a:ext cx="4701710" cy="263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892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7CEF0-F41C-5626-3910-CA8B7ED59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8E151E6-B1B3-74EC-0FFB-EA8CB3B8C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1" y="1307255"/>
            <a:ext cx="10557401" cy="4937760"/>
          </a:xfrm>
        </p:spPr>
        <p:txBody>
          <a:bodyPr/>
          <a:lstStyle/>
          <a:p>
            <a:r>
              <a:rPr lang="pl-PL" dirty="0" err="1"/>
              <a:t>Melatoninas</a:t>
            </a:r>
            <a:r>
              <a:rPr lang="pl-PL" dirty="0"/>
              <a:t> – tai </a:t>
            </a:r>
            <a:r>
              <a:rPr lang="pl-PL" dirty="0" err="1"/>
              <a:t>natūraliai</a:t>
            </a:r>
            <a:r>
              <a:rPr lang="pl-PL" dirty="0"/>
              <a:t> </a:t>
            </a:r>
            <a:r>
              <a:rPr lang="pl-PL" dirty="0" err="1"/>
              <a:t>organizme</a:t>
            </a:r>
            <a:r>
              <a:rPr lang="pl-PL" dirty="0"/>
              <a:t> </a:t>
            </a:r>
            <a:r>
              <a:rPr lang="pl-PL" dirty="0" err="1"/>
              <a:t>gaminama</a:t>
            </a:r>
            <a:r>
              <a:rPr lang="pl-PL" dirty="0"/>
              <a:t> </a:t>
            </a:r>
            <a:r>
              <a:rPr lang="pl-PL" dirty="0" err="1"/>
              <a:t>medžiaga</a:t>
            </a:r>
            <a:r>
              <a:rPr lang="pl-PL" dirty="0"/>
              <a:t>.</a:t>
            </a:r>
          </a:p>
          <a:p>
            <a:r>
              <a:rPr lang="pl-PL" dirty="0" err="1"/>
              <a:t>Jo</a:t>
            </a:r>
            <a:r>
              <a:rPr lang="pl-PL" dirty="0"/>
              <a:t> </a:t>
            </a:r>
            <a:r>
              <a:rPr lang="pl-PL" dirty="0" err="1"/>
              <a:t>išsiskyrimas</a:t>
            </a:r>
            <a:r>
              <a:rPr lang="pl-PL" dirty="0"/>
              <a:t> </a:t>
            </a:r>
            <a:r>
              <a:rPr lang="pl-PL" dirty="0" err="1"/>
              <a:t>yra</a:t>
            </a:r>
            <a:r>
              <a:rPr lang="pl-PL" dirty="0"/>
              <a:t> </a:t>
            </a:r>
            <a:r>
              <a:rPr lang="pl-PL" dirty="0" err="1"/>
              <a:t>susijęs</a:t>
            </a:r>
            <a:r>
              <a:rPr lang="pl-PL" dirty="0"/>
              <a:t> </a:t>
            </a:r>
            <a:r>
              <a:rPr lang="pl-PL" dirty="0" err="1"/>
              <a:t>su</a:t>
            </a:r>
            <a:r>
              <a:rPr lang="pl-PL" dirty="0"/>
              <a:t> </a:t>
            </a:r>
            <a:r>
              <a:rPr lang="pl-PL" dirty="0" err="1"/>
              <a:t>dienos</a:t>
            </a:r>
            <a:r>
              <a:rPr lang="pl-PL" dirty="0"/>
              <a:t> </a:t>
            </a:r>
            <a:r>
              <a:rPr lang="pl-PL" dirty="0" err="1"/>
              <a:t>ir</a:t>
            </a:r>
            <a:r>
              <a:rPr lang="pl-PL" dirty="0"/>
              <a:t> </a:t>
            </a:r>
            <a:r>
              <a:rPr lang="pl-PL" dirty="0" err="1"/>
              <a:t>nakties</a:t>
            </a:r>
            <a:r>
              <a:rPr lang="pl-PL" dirty="0"/>
              <a:t> </a:t>
            </a:r>
            <a:r>
              <a:rPr lang="pl-PL" dirty="0" err="1"/>
              <a:t>ciklu</a:t>
            </a:r>
            <a:r>
              <a:rPr lang="pl-PL" dirty="0"/>
              <a:t>.</a:t>
            </a:r>
          </a:p>
          <a:p>
            <a:r>
              <a:rPr lang="pl-PL" dirty="0" err="1"/>
              <a:t>Todėl</a:t>
            </a:r>
            <a:r>
              <a:rPr lang="pl-PL" dirty="0"/>
              <a:t> </a:t>
            </a:r>
            <a:r>
              <a:rPr lang="pl-PL" dirty="0" err="1"/>
              <a:t>jis</a:t>
            </a:r>
            <a:r>
              <a:rPr lang="pl-PL" dirty="0"/>
              <a:t> </a:t>
            </a:r>
            <a:r>
              <a:rPr lang="pl-PL" dirty="0" err="1"/>
              <a:t>dažnai</a:t>
            </a:r>
            <a:r>
              <a:rPr lang="pl-PL" dirty="0"/>
              <a:t> </a:t>
            </a:r>
            <a:r>
              <a:rPr lang="pl-PL" dirty="0" err="1"/>
              <a:t>vadinamas</a:t>
            </a:r>
            <a:r>
              <a:rPr lang="pl-PL" dirty="0"/>
              <a:t> „</a:t>
            </a:r>
            <a:r>
              <a:rPr lang="pl-PL" dirty="0" err="1"/>
              <a:t>tamsos</a:t>
            </a:r>
            <a:r>
              <a:rPr lang="pl-PL" dirty="0"/>
              <a:t> hormonu“.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676070D9-F983-0025-EBDC-A8D34FC96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Kas </a:t>
            </a:r>
            <a:r>
              <a:rPr lang="pl-PL" dirty="0" err="1"/>
              <a:t>yra</a:t>
            </a:r>
            <a:r>
              <a:rPr lang="pl-PL" dirty="0"/>
              <a:t> </a:t>
            </a:r>
            <a:r>
              <a:rPr lang="pl-PL" dirty="0" err="1"/>
              <a:t>melatoninas</a:t>
            </a:r>
            <a:r>
              <a:rPr lang="pl-PL" dirty="0"/>
              <a:t>?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495A34B-6B24-7DD8-B3A7-DA2B5F362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661" y="3217414"/>
            <a:ext cx="4805620" cy="3185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377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CE88C-7F48-A18C-CBAA-1C3CE7892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6C55C41-25D2-A958-B31B-0198AEBEB8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  <a:p>
            <a:r>
              <a:rPr lang="pl-PL" dirty="0"/>
              <a:t>🌅 </a:t>
            </a:r>
            <a:r>
              <a:rPr lang="pl-PL" dirty="0" err="1"/>
              <a:t>Rytas</a:t>
            </a:r>
            <a:r>
              <a:rPr lang="pl-PL" dirty="0"/>
              <a:t> – </a:t>
            </a:r>
            <a:r>
              <a:rPr lang="pl-PL" dirty="0" err="1"/>
              <a:t>žemas</a:t>
            </a:r>
            <a:r>
              <a:rPr lang="pl-PL" dirty="0"/>
              <a:t> </a:t>
            </a:r>
            <a:r>
              <a:rPr lang="pl-PL" dirty="0" err="1"/>
              <a:t>lygis</a:t>
            </a:r>
            <a:endParaRPr lang="pl-PL" dirty="0"/>
          </a:p>
          <a:p>
            <a:endParaRPr lang="pl-PL" dirty="0"/>
          </a:p>
          <a:p>
            <a:r>
              <a:rPr lang="pl-PL" dirty="0"/>
              <a:t>☀️ </a:t>
            </a:r>
            <a:r>
              <a:rPr lang="pl-PL" dirty="0" err="1"/>
              <a:t>Diena</a:t>
            </a:r>
            <a:r>
              <a:rPr lang="pl-PL" dirty="0"/>
              <a:t> – </a:t>
            </a:r>
            <a:r>
              <a:rPr lang="pl-PL" dirty="0" err="1"/>
              <a:t>labai</a:t>
            </a:r>
            <a:r>
              <a:rPr lang="pl-PL" dirty="0"/>
              <a:t> </a:t>
            </a:r>
            <a:r>
              <a:rPr lang="pl-PL" dirty="0" err="1"/>
              <a:t>žemas</a:t>
            </a:r>
            <a:r>
              <a:rPr lang="pl-PL" dirty="0"/>
              <a:t> </a:t>
            </a:r>
            <a:r>
              <a:rPr lang="pl-PL" dirty="0" err="1"/>
              <a:t>lygis</a:t>
            </a:r>
            <a:endParaRPr lang="pl-PL" dirty="0"/>
          </a:p>
          <a:p>
            <a:endParaRPr lang="pl-PL" dirty="0"/>
          </a:p>
          <a:p>
            <a:r>
              <a:rPr lang="pl-PL" dirty="0"/>
              <a:t>🌇 </a:t>
            </a:r>
            <a:r>
              <a:rPr lang="pl-PL" dirty="0" err="1"/>
              <a:t>Vakaras</a:t>
            </a:r>
            <a:r>
              <a:rPr lang="pl-PL" dirty="0"/>
              <a:t> – </a:t>
            </a:r>
            <a:r>
              <a:rPr lang="pl-PL" dirty="0" err="1"/>
              <a:t>lygis</a:t>
            </a:r>
            <a:r>
              <a:rPr lang="pl-PL" dirty="0"/>
              <a:t> </a:t>
            </a:r>
            <a:r>
              <a:rPr lang="pl-PL" dirty="0" err="1"/>
              <a:t>didėja</a:t>
            </a:r>
            <a:endParaRPr lang="pl-PL" dirty="0"/>
          </a:p>
          <a:p>
            <a:endParaRPr lang="pl-PL" dirty="0"/>
          </a:p>
          <a:p>
            <a:r>
              <a:rPr lang="pl-PL" dirty="0"/>
              <a:t>🌙 </a:t>
            </a:r>
            <a:r>
              <a:rPr lang="pl-PL" dirty="0" err="1"/>
              <a:t>Naktis</a:t>
            </a:r>
            <a:r>
              <a:rPr lang="pl-PL" dirty="0"/>
              <a:t> – </a:t>
            </a:r>
            <a:r>
              <a:rPr lang="pl-PL" dirty="0" err="1"/>
              <a:t>aukščiausias</a:t>
            </a:r>
            <a:r>
              <a:rPr lang="pl-PL" dirty="0"/>
              <a:t> </a:t>
            </a:r>
            <a:r>
              <a:rPr lang="pl-PL" dirty="0" err="1"/>
              <a:t>lygis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B2A02CE6-5EE4-186F-7908-08CDF4EEF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Kada </a:t>
            </a:r>
            <a:r>
              <a:rPr lang="en-US" dirty="0" err="1"/>
              <a:t>organizmas</a:t>
            </a:r>
            <a:r>
              <a:rPr lang="en-US" dirty="0"/>
              <a:t> </a:t>
            </a:r>
            <a:r>
              <a:rPr lang="en-US" dirty="0" err="1"/>
              <a:t>gamina</a:t>
            </a:r>
            <a:r>
              <a:rPr lang="en-US" dirty="0"/>
              <a:t> </a:t>
            </a:r>
            <a:r>
              <a:rPr lang="en-US" dirty="0" err="1"/>
              <a:t>melatoniną</a:t>
            </a:r>
            <a:r>
              <a:rPr lang="en-US" dirty="0"/>
              <a:t>?</a:t>
            </a:r>
            <a:endParaRPr lang="pl-PL" dirty="0"/>
          </a:p>
        </p:txBody>
      </p:sp>
      <p:pic>
        <p:nvPicPr>
          <p:cNvPr id="4" name="Obraz 3" descr="The image depicts a person sleeping in bed with a pillow and sheets, overlaying a chemical structure of the molecule melatonin, and a graph with a red background.&#10;&#10;Zawartość wygenerowana przez AI może być niepoprawna.">
            <a:extLst>
              <a:ext uri="{FF2B5EF4-FFF2-40B4-BE49-F238E27FC236}">
                <a16:creationId xmlns:a16="http://schemas.microsoft.com/office/drawing/2014/main" id="{3A13AC95-E2DA-1FBE-2650-B155AC981F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1954" y="2262710"/>
            <a:ext cx="5061584" cy="333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3003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8D6A6-E205-9F1C-2D34-571F52B7A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C3C5D24-430E-9364-9D8D-25F2DA4D2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1307254"/>
            <a:ext cx="10424160" cy="5255643"/>
          </a:xfrm>
        </p:spPr>
        <p:txBody>
          <a:bodyPr>
            <a:normAutofit lnSpcReduction="10000"/>
          </a:bodyPr>
          <a:lstStyle/>
          <a:p>
            <a:endParaRPr lang="pl-PL" b="1" dirty="0"/>
          </a:p>
          <a:p>
            <a:r>
              <a:rPr lang="pl-PL" b="1" dirty="0" err="1"/>
              <a:t>Ką</a:t>
            </a:r>
            <a:r>
              <a:rPr lang="pl-PL" b="1" dirty="0"/>
              <a:t> </a:t>
            </a:r>
            <a:r>
              <a:rPr lang="pl-PL" b="1" dirty="0" err="1"/>
              <a:t>sudėtyje</a:t>
            </a:r>
            <a:r>
              <a:rPr lang="pl-PL" b="1" dirty="0"/>
              <a:t> </a:t>
            </a:r>
            <a:r>
              <a:rPr lang="pl-PL" b="1" dirty="0" err="1"/>
              <a:t>turi</a:t>
            </a:r>
            <a:r>
              <a:rPr lang="pl-PL" b="1" dirty="0"/>
              <a:t> „Melatonin Extra“?</a:t>
            </a:r>
            <a:endParaRPr lang="pl-PL" dirty="0"/>
          </a:p>
          <a:p>
            <a:r>
              <a:rPr lang="pl-PL" dirty="0"/>
              <a:t>✔ net </a:t>
            </a:r>
            <a:r>
              <a:rPr lang="pl-PL" b="1" dirty="0"/>
              <a:t>3 </a:t>
            </a:r>
            <a:r>
              <a:rPr lang="pl-PL" b="1" dirty="0" err="1"/>
              <a:t>mg</a:t>
            </a:r>
            <a:r>
              <a:rPr lang="pl-PL" b="1" dirty="0"/>
              <a:t> melatonino</a:t>
            </a:r>
            <a:r>
              <a:rPr lang="pl-PL" dirty="0"/>
              <a:t> (</a:t>
            </a:r>
            <a:r>
              <a:rPr lang="pl-PL" dirty="0" err="1"/>
              <a:t>teigiamas</a:t>
            </a:r>
            <a:r>
              <a:rPr lang="pl-PL" dirty="0"/>
              <a:t> </a:t>
            </a:r>
            <a:r>
              <a:rPr lang="pl-PL" dirty="0" err="1"/>
              <a:t>poveikis</a:t>
            </a:r>
            <a:r>
              <a:rPr lang="pl-PL" dirty="0"/>
              <a:t> </a:t>
            </a:r>
            <a:r>
              <a:rPr lang="pl-PL" dirty="0" err="1"/>
              <a:t>pasireiškia</a:t>
            </a:r>
            <a:r>
              <a:rPr lang="pl-PL" dirty="0"/>
              <a:t> </a:t>
            </a:r>
            <a:r>
              <a:rPr lang="pl-PL" dirty="0" err="1"/>
              <a:t>suvartojus</a:t>
            </a:r>
            <a:r>
              <a:rPr lang="pl-PL" dirty="0"/>
              <a:t> </a:t>
            </a:r>
            <a:r>
              <a:rPr lang="pl-PL" dirty="0" err="1"/>
              <a:t>vos</a:t>
            </a:r>
            <a:r>
              <a:rPr lang="pl-PL" dirty="0"/>
              <a:t> 1 </a:t>
            </a:r>
            <a:r>
              <a:rPr lang="pl-PL" dirty="0" err="1"/>
              <a:t>mg</a:t>
            </a:r>
            <a:r>
              <a:rPr lang="pl-PL" dirty="0"/>
              <a:t> melatonino </a:t>
            </a:r>
            <a:r>
              <a:rPr lang="pl-PL" dirty="0" err="1"/>
              <a:t>prieš</a:t>
            </a:r>
            <a:r>
              <a:rPr lang="pl-PL" dirty="0"/>
              <a:t> pat </a:t>
            </a:r>
            <a:r>
              <a:rPr lang="pl-PL" dirty="0" err="1"/>
              <a:t>miegą</a:t>
            </a:r>
            <a:r>
              <a:rPr lang="pl-PL" dirty="0"/>
              <a:t>)</a:t>
            </a:r>
          </a:p>
          <a:p>
            <a:r>
              <a:rPr lang="pl-PL" dirty="0"/>
              <a:t>✔ </a:t>
            </a:r>
            <a:r>
              <a:rPr lang="pl-PL" b="1" dirty="0" err="1"/>
              <a:t>vitamino</a:t>
            </a:r>
            <a:r>
              <a:rPr lang="pl-PL" b="1" dirty="0"/>
              <a:t> E</a:t>
            </a:r>
            <a:r>
              <a:rPr lang="pl-PL" dirty="0"/>
              <a:t>, </a:t>
            </a:r>
            <a:r>
              <a:rPr lang="pl-PL" dirty="0" err="1"/>
              <a:t>kuris</a:t>
            </a:r>
            <a:r>
              <a:rPr lang="pl-PL" dirty="0"/>
              <a:t> </a:t>
            </a:r>
            <a:r>
              <a:rPr lang="pl-PL" dirty="0" err="1"/>
              <a:t>padeda</a:t>
            </a:r>
            <a:r>
              <a:rPr lang="pl-PL" dirty="0"/>
              <a:t> </a:t>
            </a:r>
            <a:r>
              <a:rPr lang="pl-PL" dirty="0" err="1"/>
              <a:t>apsaugoti</a:t>
            </a:r>
            <a:r>
              <a:rPr lang="pl-PL" dirty="0"/>
              <a:t> </a:t>
            </a:r>
            <a:r>
              <a:rPr lang="pl-PL" dirty="0" err="1"/>
              <a:t>ląsteles</a:t>
            </a:r>
            <a:r>
              <a:rPr lang="pl-PL" dirty="0"/>
              <a:t> </a:t>
            </a:r>
            <a:r>
              <a:rPr lang="pl-PL" dirty="0" err="1"/>
              <a:t>nuo</a:t>
            </a:r>
            <a:r>
              <a:rPr lang="pl-PL" dirty="0"/>
              <a:t> </a:t>
            </a:r>
            <a:r>
              <a:rPr lang="pl-PL" dirty="0" err="1"/>
              <a:t>oksidacinio</a:t>
            </a:r>
            <a:r>
              <a:rPr lang="pl-PL" dirty="0"/>
              <a:t> </a:t>
            </a:r>
            <a:r>
              <a:rPr lang="pl-PL" dirty="0" err="1"/>
              <a:t>streso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patentuotą</a:t>
            </a:r>
            <a:r>
              <a:rPr lang="pl-PL" dirty="0"/>
              <a:t> </a:t>
            </a:r>
            <a:r>
              <a:rPr lang="pl-PL" dirty="0" err="1"/>
              <a:t>sudedamųjų</a:t>
            </a:r>
            <a:r>
              <a:rPr lang="pl-PL" dirty="0"/>
              <a:t> </a:t>
            </a:r>
            <a:r>
              <a:rPr lang="pl-PL" dirty="0" err="1"/>
              <a:t>dalių</a:t>
            </a:r>
            <a:r>
              <a:rPr lang="pl-PL" dirty="0"/>
              <a:t> </a:t>
            </a:r>
            <a:r>
              <a:rPr lang="pl-PL" dirty="0" err="1"/>
              <a:t>mišinį</a:t>
            </a:r>
            <a:r>
              <a:rPr lang="pl-PL" dirty="0"/>
              <a:t>:</a:t>
            </a:r>
          </a:p>
          <a:p>
            <a:r>
              <a:rPr lang="pl-PL" dirty="0"/>
              <a:t>• </a:t>
            </a:r>
            <a:r>
              <a:rPr lang="pl-PL" b="1" dirty="0" err="1"/>
              <a:t>Sibiro</a:t>
            </a:r>
            <a:r>
              <a:rPr lang="pl-PL" b="1" dirty="0"/>
              <a:t> </a:t>
            </a:r>
            <a:r>
              <a:rPr lang="pl-PL" b="1" dirty="0" err="1"/>
              <a:t>ženšenis</a:t>
            </a:r>
            <a:r>
              <a:rPr lang="pl-PL" dirty="0"/>
              <a:t> (</a:t>
            </a:r>
            <a:r>
              <a:rPr lang="pl-PL" dirty="0" err="1"/>
              <a:t>sudedamoji</a:t>
            </a:r>
            <a:r>
              <a:rPr lang="pl-PL" dirty="0"/>
              <a:t> </a:t>
            </a:r>
            <a:r>
              <a:rPr lang="pl-PL" dirty="0" err="1"/>
              <a:t>dalis</a:t>
            </a:r>
            <a:r>
              <a:rPr lang="pl-PL" dirty="0"/>
              <a:t>, </a:t>
            </a:r>
            <a:r>
              <a:rPr lang="pl-PL" dirty="0" err="1"/>
              <a:t>tradiciškai</a:t>
            </a:r>
            <a:r>
              <a:rPr lang="pl-PL" dirty="0"/>
              <a:t> </a:t>
            </a:r>
            <a:r>
              <a:rPr lang="pl-PL" dirty="0" err="1"/>
              <a:t>naudojama</a:t>
            </a:r>
            <a:r>
              <a:rPr lang="pl-PL" dirty="0"/>
              <a:t> </a:t>
            </a:r>
            <a:r>
              <a:rPr lang="pl-PL" dirty="0" err="1"/>
              <a:t>daugelyje</a:t>
            </a:r>
            <a:r>
              <a:rPr lang="pl-PL" dirty="0"/>
              <a:t> </a:t>
            </a:r>
            <a:r>
              <a:rPr lang="pl-PL" dirty="0" err="1"/>
              <a:t>kultūrų</a:t>
            </a:r>
            <a:r>
              <a:rPr lang="pl-PL" dirty="0"/>
              <a:t>)</a:t>
            </a:r>
          </a:p>
          <a:p>
            <a:r>
              <a:rPr lang="pl-PL" dirty="0"/>
              <a:t>• </a:t>
            </a:r>
            <a:r>
              <a:rPr lang="pl-PL" b="1" dirty="0" err="1"/>
              <a:t>japoninis</a:t>
            </a:r>
            <a:r>
              <a:rPr lang="pl-PL" b="1" dirty="0"/>
              <a:t> </a:t>
            </a:r>
            <a:r>
              <a:rPr lang="pl-PL" b="1" dirty="0" err="1"/>
              <a:t>ginkmedis</a:t>
            </a:r>
            <a:r>
              <a:rPr lang="pl-PL" dirty="0"/>
              <a:t> (</a:t>
            </a:r>
            <a:r>
              <a:rPr lang="pl-PL" dirty="0" err="1"/>
              <a:t>standartizuotas</a:t>
            </a:r>
            <a:r>
              <a:rPr lang="pl-PL" dirty="0"/>
              <a:t> </a:t>
            </a:r>
            <a:r>
              <a:rPr lang="pl-PL" dirty="0" err="1"/>
              <a:t>japoninio</a:t>
            </a:r>
            <a:r>
              <a:rPr lang="pl-PL" dirty="0"/>
              <a:t> </a:t>
            </a:r>
            <a:r>
              <a:rPr lang="pl-PL" dirty="0" err="1"/>
              <a:t>ginkmedžio</a:t>
            </a:r>
            <a:r>
              <a:rPr lang="pl-PL" dirty="0"/>
              <a:t> </a:t>
            </a:r>
            <a:r>
              <a:rPr lang="pl-PL" dirty="0" err="1"/>
              <a:t>lapų</a:t>
            </a:r>
            <a:r>
              <a:rPr lang="pl-PL" dirty="0"/>
              <a:t> </a:t>
            </a:r>
            <a:r>
              <a:rPr lang="pl-PL" dirty="0" err="1"/>
              <a:t>ekstraktas</a:t>
            </a:r>
            <a:r>
              <a:rPr lang="pl-PL" dirty="0"/>
              <a:t>)</a:t>
            </a:r>
          </a:p>
          <a:p>
            <a:r>
              <a:rPr lang="pl-PL" dirty="0"/>
              <a:t>✔ </a:t>
            </a:r>
            <a:r>
              <a:rPr lang="pl-PL" dirty="0" err="1"/>
              <a:t>augalinės</a:t>
            </a:r>
            <a:r>
              <a:rPr lang="pl-PL" dirty="0"/>
              <a:t> </a:t>
            </a:r>
            <a:r>
              <a:rPr lang="pl-PL" dirty="0" err="1"/>
              <a:t>kilmės</a:t>
            </a:r>
            <a:r>
              <a:rPr lang="pl-PL" dirty="0"/>
              <a:t> </a:t>
            </a:r>
            <a:r>
              <a:rPr lang="pl-PL" dirty="0" err="1"/>
              <a:t>kapsulę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tinka</a:t>
            </a:r>
            <a:r>
              <a:rPr lang="pl-PL" dirty="0"/>
              <a:t> </a:t>
            </a:r>
            <a:r>
              <a:rPr lang="pl-PL" dirty="0" err="1"/>
              <a:t>veganams</a:t>
            </a:r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C4E2638E-B788-362A-8DCE-E742F1318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Melatonin Extra</a:t>
            </a:r>
          </a:p>
        </p:txBody>
      </p:sp>
    </p:spTree>
    <p:extLst>
      <p:ext uri="{BB962C8B-B14F-4D97-AF65-F5344CB8AC3E}">
        <p14:creationId xmlns:p14="http://schemas.microsoft.com/office/powerpoint/2010/main" val="216620924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C6310-407D-6FB5-0768-A6A271AB4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23B4E05-8A9E-A64E-F357-98E96B991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 err="1"/>
              <a:t>Kaip</a:t>
            </a:r>
            <a:r>
              <a:rPr lang="pl-PL" b="1" dirty="0"/>
              <a:t> </a:t>
            </a:r>
            <a:r>
              <a:rPr lang="pl-PL" b="1" dirty="0" err="1"/>
              <a:t>vartoti</a:t>
            </a:r>
            <a:r>
              <a:rPr lang="pl-PL" b="1" dirty="0"/>
              <a:t>?</a:t>
            </a:r>
            <a:endParaRPr lang="pl-PL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b="1" dirty="0" err="1"/>
              <a:t>Gerti</a:t>
            </a:r>
            <a:r>
              <a:rPr lang="pl-PL" b="1" dirty="0"/>
              <a:t> po 1 </a:t>
            </a:r>
            <a:r>
              <a:rPr lang="pl-PL" b="1" dirty="0" err="1"/>
              <a:t>kapsulę</a:t>
            </a:r>
            <a:r>
              <a:rPr lang="pl-PL" b="1" dirty="0"/>
              <a:t> </a:t>
            </a:r>
            <a:r>
              <a:rPr lang="pl-PL" b="1" dirty="0" err="1"/>
              <a:t>prieš</a:t>
            </a:r>
            <a:r>
              <a:rPr lang="pl-PL" b="1" dirty="0"/>
              <a:t> </a:t>
            </a:r>
            <a:r>
              <a:rPr lang="pl-PL" b="1" dirty="0" err="1"/>
              <a:t>miegą</a:t>
            </a:r>
            <a:r>
              <a:rPr lang="pl-PL" b="1" dirty="0"/>
              <a:t>, kartą per 3 </a:t>
            </a:r>
            <a:r>
              <a:rPr lang="pl-PL" b="1" dirty="0" err="1"/>
              <a:t>dienas</a:t>
            </a:r>
            <a:r>
              <a:rPr lang="pl-PL" b="1" dirty="0"/>
              <a:t>.</a:t>
            </a:r>
            <a:endParaRPr lang="pl-PL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l-PL" dirty="0"/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29EB5F53-313A-588F-BDEF-449DA5B91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Vakaro</a:t>
            </a:r>
            <a:r>
              <a:rPr lang="pl-PL" dirty="0"/>
              <a:t> </a:t>
            </a:r>
            <a:r>
              <a:rPr lang="pl-PL" dirty="0" err="1"/>
              <a:t>ritualas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9CC1566-9A53-BE18-325B-EDFDDB4387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411" y="2653607"/>
            <a:ext cx="6306589" cy="420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5092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F8219-8418-F19C-9C93-14437AABF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20B649-E466-F8AD-ACA0-F14519195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sz="2000" dirty="0"/>
              <a:t>Be </a:t>
            </a:r>
            <a:r>
              <a:rPr lang="pl-PL" sz="2000" dirty="0" err="1"/>
              <a:t>papildų</a:t>
            </a:r>
            <a:r>
              <a:rPr lang="pl-PL" sz="2000" dirty="0"/>
              <a:t> </a:t>
            </a:r>
            <a:r>
              <a:rPr lang="pl-PL" sz="2000" dirty="0" err="1"/>
              <a:t>vartojimo</a:t>
            </a:r>
            <a:r>
              <a:rPr lang="pl-PL" sz="2000" dirty="0"/>
              <a:t>, </a:t>
            </a:r>
            <a:r>
              <a:rPr lang="pl-PL" sz="2000" dirty="0" err="1"/>
              <a:t>verta</a:t>
            </a:r>
            <a:r>
              <a:rPr lang="pl-PL" sz="2000" dirty="0"/>
              <a:t> </a:t>
            </a:r>
            <a:r>
              <a:rPr lang="pl-PL" sz="2000" dirty="0" err="1"/>
              <a:t>prisiminti</a:t>
            </a:r>
            <a:r>
              <a:rPr lang="pl-PL" sz="2000" dirty="0"/>
              <a:t> </a:t>
            </a:r>
            <a:r>
              <a:rPr lang="pl-PL" sz="2000" dirty="0" err="1"/>
              <a:t>geros</a:t>
            </a:r>
            <a:r>
              <a:rPr lang="pl-PL" sz="2000" dirty="0"/>
              <a:t> </a:t>
            </a:r>
            <a:r>
              <a:rPr lang="pl-PL" sz="2000" dirty="0" err="1"/>
              <a:t>miego</a:t>
            </a:r>
            <a:r>
              <a:rPr lang="pl-PL" sz="2000" dirty="0"/>
              <a:t> </a:t>
            </a:r>
            <a:r>
              <a:rPr lang="pl-PL" sz="2000" dirty="0" err="1"/>
              <a:t>higienos</a:t>
            </a:r>
            <a:r>
              <a:rPr lang="pl-PL" sz="2000" dirty="0"/>
              <a:t> </a:t>
            </a:r>
            <a:r>
              <a:rPr lang="pl-PL" sz="2000" dirty="0" err="1"/>
              <a:t>principus</a:t>
            </a:r>
            <a:r>
              <a:rPr lang="pl-PL" sz="2000" dirty="0"/>
              <a:t>:</a:t>
            </a:r>
          </a:p>
          <a:p>
            <a:r>
              <a:rPr lang="pl-PL" sz="2000" dirty="0"/>
              <a:t>🌙 </a:t>
            </a:r>
            <a:r>
              <a:rPr lang="pl-PL" sz="2000" dirty="0" err="1"/>
              <a:t>ribokite</a:t>
            </a:r>
            <a:r>
              <a:rPr lang="pl-PL" sz="2000" dirty="0"/>
              <a:t> </a:t>
            </a:r>
            <a:r>
              <a:rPr lang="pl-PL" sz="2000" dirty="0" err="1"/>
              <a:t>mėlynos</a:t>
            </a:r>
            <a:r>
              <a:rPr lang="pl-PL" sz="2000" dirty="0"/>
              <a:t> </a:t>
            </a:r>
            <a:r>
              <a:rPr lang="pl-PL" sz="2000" dirty="0" err="1"/>
              <a:t>šviesos</a:t>
            </a:r>
            <a:r>
              <a:rPr lang="pl-PL" sz="2000" dirty="0"/>
              <a:t> </a:t>
            </a:r>
            <a:r>
              <a:rPr lang="pl-PL" sz="2000" dirty="0" err="1"/>
              <a:t>poveikį</a:t>
            </a:r>
            <a:r>
              <a:rPr lang="pl-PL" sz="2000" dirty="0"/>
              <a:t>,</a:t>
            </a:r>
          </a:p>
          <a:p>
            <a:r>
              <a:rPr lang="pl-PL" sz="2000" dirty="0"/>
              <a:t>📱 </a:t>
            </a:r>
            <a:r>
              <a:rPr lang="pl-PL" sz="2000" dirty="0" err="1"/>
              <a:t>padėkite</a:t>
            </a:r>
            <a:r>
              <a:rPr lang="pl-PL" sz="2000" dirty="0"/>
              <a:t> </a:t>
            </a:r>
            <a:r>
              <a:rPr lang="pl-PL" sz="2000" dirty="0" err="1"/>
              <a:t>telefoną</a:t>
            </a:r>
            <a:r>
              <a:rPr lang="pl-PL" sz="2000" dirty="0"/>
              <a:t> į </a:t>
            </a:r>
            <a:r>
              <a:rPr lang="pl-PL" sz="2000" dirty="0" err="1"/>
              <a:t>šalį</a:t>
            </a:r>
            <a:r>
              <a:rPr lang="pl-PL" sz="2000" dirty="0"/>
              <a:t>,</a:t>
            </a:r>
          </a:p>
          <a:p>
            <a:r>
              <a:rPr lang="pl-PL" sz="2000" dirty="0"/>
              <a:t>☕ </a:t>
            </a:r>
            <a:r>
              <a:rPr lang="pl-PL" sz="2000" dirty="0" err="1"/>
              <a:t>vakare</a:t>
            </a:r>
            <a:r>
              <a:rPr lang="pl-PL" sz="2000" dirty="0"/>
              <a:t> </a:t>
            </a:r>
            <a:r>
              <a:rPr lang="pl-PL" sz="2000" dirty="0" err="1"/>
              <a:t>venkite</a:t>
            </a:r>
            <a:r>
              <a:rPr lang="pl-PL" sz="2000" dirty="0"/>
              <a:t> kofeino,</a:t>
            </a:r>
          </a:p>
          <a:p>
            <a:r>
              <a:rPr lang="pl-PL" sz="2000" dirty="0"/>
              <a:t>🛏 </a:t>
            </a:r>
            <a:r>
              <a:rPr lang="pl-PL" sz="2000" dirty="0" err="1"/>
              <a:t>laikykitės</a:t>
            </a:r>
            <a:r>
              <a:rPr lang="pl-PL" sz="2000" dirty="0"/>
              <a:t> </a:t>
            </a:r>
            <a:r>
              <a:rPr lang="pl-PL" sz="2000" dirty="0" err="1"/>
              <a:t>reguliaraus</a:t>
            </a:r>
            <a:r>
              <a:rPr lang="pl-PL" sz="2000" dirty="0"/>
              <a:t> </a:t>
            </a:r>
            <a:r>
              <a:rPr lang="pl-PL" sz="2000" dirty="0" err="1"/>
              <a:t>miego</a:t>
            </a:r>
            <a:r>
              <a:rPr lang="pl-PL" sz="2000" dirty="0"/>
              <a:t> </a:t>
            </a:r>
            <a:r>
              <a:rPr lang="pl-PL" sz="2000" dirty="0" err="1"/>
              <a:t>režimo</a:t>
            </a:r>
            <a:r>
              <a:rPr lang="pl-PL" sz="2000" dirty="0"/>
              <a:t>,</a:t>
            </a:r>
          </a:p>
          <a:p>
            <a:r>
              <a:rPr lang="pl-PL" sz="2000" dirty="0"/>
              <a:t>🌡 </a:t>
            </a:r>
            <a:r>
              <a:rPr lang="pl-PL" sz="2000" dirty="0" err="1"/>
              <a:t>miegamajame</a:t>
            </a:r>
            <a:r>
              <a:rPr lang="pl-PL" sz="2000" dirty="0"/>
              <a:t> </a:t>
            </a:r>
            <a:r>
              <a:rPr lang="pl-PL" sz="2000" dirty="0" err="1"/>
              <a:t>palaikykite</a:t>
            </a:r>
            <a:r>
              <a:rPr lang="pl-PL" sz="2000" dirty="0"/>
              <a:t> </a:t>
            </a:r>
            <a:r>
              <a:rPr lang="pl-PL" sz="2000" dirty="0" err="1"/>
              <a:t>komfortišką</a:t>
            </a:r>
            <a:r>
              <a:rPr lang="pl-PL" sz="2000" dirty="0"/>
              <a:t> </a:t>
            </a:r>
            <a:r>
              <a:rPr lang="pl-PL" sz="2000" dirty="0" err="1"/>
              <a:t>temperatūrą</a:t>
            </a:r>
            <a:r>
              <a:rPr lang="pl-PL" sz="2000" dirty="0"/>
              <a:t>.</a:t>
            </a: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0795E08A-2D69-ECB2-BC01-0F3D1E57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Geras </a:t>
            </a:r>
            <a:r>
              <a:rPr lang="en-US" dirty="0" err="1"/>
              <a:t>vakaras</a:t>
            </a:r>
            <a:r>
              <a:rPr lang="en-US" dirty="0"/>
              <a:t> </a:t>
            </a:r>
            <a:r>
              <a:rPr lang="en-US" dirty="0" err="1"/>
              <a:t>prasideda</a:t>
            </a:r>
            <a:r>
              <a:rPr lang="en-US" dirty="0"/>
              <a:t> </a:t>
            </a:r>
            <a:r>
              <a:rPr lang="en-US" dirty="0" err="1"/>
              <a:t>anksčiau</a:t>
            </a:r>
            <a:r>
              <a:rPr lang="en-US" dirty="0"/>
              <a:t>.</a:t>
            </a:r>
            <a:endParaRPr lang="pl-PL" dirty="0"/>
          </a:p>
        </p:txBody>
      </p:sp>
      <p:pic>
        <p:nvPicPr>
          <p:cNvPr id="9" name="Obraz 8" descr="A person is lying in bed, holding a bottle of Melatonin Sleep Supplement by Herbal Experts, with a bedside lamp and a glass of water on a wooden table.&#10;&#10;Zawartość wygenerowana przez AI może być niepoprawna.">
            <a:extLst>
              <a:ext uri="{FF2B5EF4-FFF2-40B4-BE49-F238E27FC236}">
                <a16:creationId xmlns:a16="http://schemas.microsoft.com/office/drawing/2014/main" id="{3420B908-CBAA-369D-E4A2-A450E5104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467" y="3984979"/>
            <a:ext cx="4309533" cy="287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1155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F5386-EA4E-8827-DEE4-FCA6C31E4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FF91549-1958-D9E1-D166-0D17AB233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/>
              <a:t>Įsivaizduokite</a:t>
            </a:r>
            <a:r>
              <a:rPr lang="pl-PL" dirty="0"/>
              <a:t> </a:t>
            </a:r>
            <a:r>
              <a:rPr lang="pl-PL" dirty="0" err="1"/>
              <a:t>savo</a:t>
            </a:r>
            <a:r>
              <a:rPr lang="pl-PL" dirty="0"/>
              <a:t> </a:t>
            </a:r>
            <a:r>
              <a:rPr lang="pl-PL" dirty="0" err="1"/>
              <a:t>vakarą</a:t>
            </a:r>
            <a:r>
              <a:rPr lang="pl-PL" dirty="0"/>
              <a:t>.</a:t>
            </a:r>
          </a:p>
          <a:p>
            <a:r>
              <a:rPr lang="pl-PL" dirty="0"/>
              <a:t>✔ </a:t>
            </a:r>
            <a:r>
              <a:rPr lang="pl-PL" dirty="0" err="1"/>
              <a:t>atsipalaidavimas</a:t>
            </a:r>
            <a:r>
              <a:rPr lang="pl-PL" dirty="0"/>
              <a:t> </a:t>
            </a:r>
            <a:r>
              <a:rPr lang="pl-PL" dirty="0" err="1"/>
              <a:t>ir</a:t>
            </a:r>
            <a:r>
              <a:rPr lang="pl-PL" dirty="0"/>
              <a:t> </a:t>
            </a:r>
            <a:r>
              <a:rPr lang="pl-PL" dirty="0" err="1"/>
              <a:t>ramybė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gera</a:t>
            </a:r>
            <a:r>
              <a:rPr lang="pl-PL" dirty="0"/>
              <a:t> </a:t>
            </a:r>
            <a:r>
              <a:rPr lang="pl-PL" dirty="0" err="1"/>
              <a:t>knyga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šilta</a:t>
            </a:r>
            <a:r>
              <a:rPr lang="pl-PL" dirty="0"/>
              <a:t> </a:t>
            </a:r>
            <a:r>
              <a:rPr lang="pl-PL" dirty="0" err="1"/>
              <a:t>arbata</a:t>
            </a:r>
            <a:r>
              <a:rPr lang="pl-PL" dirty="0"/>
              <a:t> be kofeino</a:t>
            </a:r>
          </a:p>
          <a:p>
            <a:r>
              <a:rPr lang="pl-PL" dirty="0"/>
              <a:t>✔ „Melatonin Extra“ </a:t>
            </a:r>
            <a:r>
              <a:rPr lang="pl-PL" dirty="0" err="1"/>
              <a:t>pagal</a:t>
            </a:r>
            <a:r>
              <a:rPr lang="pl-PL" dirty="0"/>
              <a:t> </a:t>
            </a:r>
            <a:r>
              <a:rPr lang="pl-PL" dirty="0" err="1"/>
              <a:t>rekomendacijas</a:t>
            </a:r>
            <a:endParaRPr lang="pl-PL" dirty="0"/>
          </a:p>
          <a:p>
            <a:r>
              <a:rPr lang="pl-PL" dirty="0"/>
              <a:t>✔ </a:t>
            </a:r>
            <a:r>
              <a:rPr lang="pl-PL" dirty="0" err="1"/>
              <a:t>ramus</a:t>
            </a:r>
            <a:r>
              <a:rPr lang="pl-PL" dirty="0"/>
              <a:t> </a:t>
            </a:r>
            <a:r>
              <a:rPr lang="pl-PL" dirty="0" err="1"/>
              <a:t>ir</a:t>
            </a:r>
            <a:r>
              <a:rPr lang="pl-PL" dirty="0"/>
              <a:t> </a:t>
            </a:r>
            <a:r>
              <a:rPr lang="pl-PL" dirty="0" err="1"/>
              <a:t>kokybiškas</a:t>
            </a:r>
            <a:r>
              <a:rPr lang="pl-PL" dirty="0"/>
              <a:t> </a:t>
            </a:r>
            <a:r>
              <a:rPr lang="pl-PL" dirty="0" err="1"/>
              <a:t>nakties</a:t>
            </a:r>
            <a:r>
              <a:rPr lang="pl-PL" dirty="0"/>
              <a:t> </a:t>
            </a:r>
            <a:r>
              <a:rPr lang="pl-PL" dirty="0" err="1"/>
              <a:t>miegas</a:t>
            </a:r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7AFFCED3-AFF0-7E6A-A8C5-09267C7C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„Melatonin Extra“ – </a:t>
            </a:r>
            <a:r>
              <a:rPr lang="en-US" dirty="0" err="1"/>
              <a:t>ritualo</a:t>
            </a:r>
            <a:r>
              <a:rPr lang="en-US" dirty="0"/>
              <a:t> </a:t>
            </a:r>
            <a:r>
              <a:rPr lang="en-US" dirty="0" err="1"/>
              <a:t>dalis</a:t>
            </a:r>
            <a:endParaRPr lang="pl-PL" dirty="0"/>
          </a:p>
        </p:txBody>
      </p:sp>
      <p:pic>
        <p:nvPicPr>
          <p:cNvPr id="7" name="Obraz 6" descr="The image shows a person holding a bottle of Extraￂﾮ Melatonin Sleep Support capsules, relaxing on a hammock outdoors.&#10;&#10;Zawartość wygenerowana przez AI może być niepoprawna.">
            <a:extLst>
              <a:ext uri="{FF2B5EF4-FFF2-40B4-BE49-F238E27FC236}">
                <a16:creationId xmlns:a16="http://schemas.microsoft.com/office/drawing/2014/main" id="{F2E9B950-920D-1962-27EB-7A60F48381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902" y="2885902"/>
            <a:ext cx="3972098" cy="397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81432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49D31-FBA5-E7E3-4EDD-81EB5E5C0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B73567-2E91-3A1C-5435-986A6F463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 err="1"/>
              <a:t>Neparduokite</a:t>
            </a:r>
            <a:r>
              <a:rPr lang="pl-PL" b="1" dirty="0"/>
              <a:t> </a:t>
            </a:r>
            <a:r>
              <a:rPr lang="pl-PL" b="1" dirty="0" err="1"/>
              <a:t>kapsulės</a:t>
            </a:r>
            <a:r>
              <a:rPr lang="pl-PL" b="1" dirty="0"/>
              <a:t>.</a:t>
            </a:r>
            <a:endParaRPr lang="pl-PL" dirty="0"/>
          </a:p>
          <a:p>
            <a:r>
              <a:rPr lang="pl-PL" dirty="0" err="1"/>
              <a:t>Parduokite</a:t>
            </a:r>
            <a:r>
              <a:rPr lang="pl-PL" dirty="0"/>
              <a:t>...</a:t>
            </a:r>
          </a:p>
          <a:p>
            <a:endParaRPr lang="pl-PL" dirty="0"/>
          </a:p>
          <a:p>
            <a:r>
              <a:rPr lang="pl-PL" dirty="0"/>
              <a:t>🌙 </a:t>
            </a:r>
            <a:r>
              <a:rPr lang="pl-PL" b="1" dirty="0" err="1"/>
              <a:t>ramų</a:t>
            </a:r>
            <a:r>
              <a:rPr lang="pl-PL" b="1" dirty="0"/>
              <a:t> </a:t>
            </a:r>
            <a:r>
              <a:rPr lang="pl-PL" b="1" dirty="0" err="1"/>
              <a:t>vakaro</a:t>
            </a:r>
            <a:r>
              <a:rPr lang="pl-PL" b="1" dirty="0"/>
              <a:t> </a:t>
            </a:r>
            <a:r>
              <a:rPr lang="pl-PL" b="1" dirty="0" err="1"/>
              <a:t>ritualą</a:t>
            </a:r>
            <a:r>
              <a:rPr lang="pl-PL" b="1" dirty="0"/>
              <a:t>.</a:t>
            </a:r>
            <a:endParaRPr lang="pl-PL" dirty="0"/>
          </a:p>
          <a:p>
            <a:r>
              <a:rPr lang="pl-PL" b="1" dirty="0" err="1"/>
              <a:t>Nesakykite</a:t>
            </a:r>
            <a:endParaRPr lang="pl-PL" dirty="0"/>
          </a:p>
          <a:p>
            <a:r>
              <a:rPr lang="pl-PL" dirty="0"/>
              <a:t>❌ „</a:t>
            </a:r>
            <a:r>
              <a:rPr lang="pl-PL" dirty="0" err="1"/>
              <a:t>Padeda</a:t>
            </a:r>
            <a:r>
              <a:rPr lang="pl-PL" dirty="0"/>
              <a:t> </a:t>
            </a:r>
            <a:r>
              <a:rPr lang="pl-PL" dirty="0" err="1"/>
              <a:t>užmigti</a:t>
            </a:r>
            <a:r>
              <a:rPr lang="pl-PL" dirty="0"/>
              <a:t>.“</a:t>
            </a:r>
          </a:p>
          <a:p>
            <a:r>
              <a:rPr lang="pl-PL" dirty="0"/>
              <a:t>❌ „</a:t>
            </a:r>
            <a:r>
              <a:rPr lang="pl-PL" dirty="0" err="1"/>
              <a:t>Gydo</a:t>
            </a:r>
            <a:r>
              <a:rPr lang="pl-PL" dirty="0"/>
              <a:t> </a:t>
            </a:r>
            <a:r>
              <a:rPr lang="pl-PL" dirty="0" err="1"/>
              <a:t>nemigą</a:t>
            </a:r>
            <a:r>
              <a:rPr lang="pl-PL" dirty="0"/>
              <a:t>.“</a:t>
            </a:r>
          </a:p>
          <a:p>
            <a:r>
              <a:rPr lang="pl-PL" dirty="0"/>
              <a:t>❌ „</a:t>
            </a:r>
            <a:r>
              <a:rPr lang="pl-PL" dirty="0" err="1"/>
              <a:t>Veikia</a:t>
            </a:r>
            <a:r>
              <a:rPr lang="pl-PL" dirty="0"/>
              <a:t> </a:t>
            </a:r>
            <a:r>
              <a:rPr lang="pl-PL" dirty="0" err="1"/>
              <a:t>kaip</a:t>
            </a:r>
            <a:r>
              <a:rPr lang="pl-PL" dirty="0"/>
              <a:t> </a:t>
            </a:r>
            <a:r>
              <a:rPr lang="pl-PL" dirty="0" err="1"/>
              <a:t>vaistas</a:t>
            </a:r>
            <a:r>
              <a:rPr lang="pl-PL" dirty="0"/>
              <a:t>.“</a:t>
            </a:r>
          </a:p>
          <a:p>
            <a:r>
              <a:rPr lang="pl-PL" dirty="0"/>
              <a:t>❌ „</a:t>
            </a:r>
            <a:r>
              <a:rPr lang="pl-PL" dirty="0" err="1"/>
              <a:t>Išsprendžia</a:t>
            </a:r>
            <a:r>
              <a:rPr lang="pl-PL" dirty="0"/>
              <a:t> </a:t>
            </a:r>
            <a:r>
              <a:rPr lang="pl-PL" dirty="0" err="1"/>
              <a:t>miego</a:t>
            </a:r>
            <a:r>
              <a:rPr lang="pl-PL" dirty="0"/>
              <a:t> </a:t>
            </a:r>
            <a:r>
              <a:rPr lang="pl-PL" dirty="0" err="1"/>
              <a:t>problemas</a:t>
            </a:r>
            <a:r>
              <a:rPr lang="pl-PL" dirty="0"/>
              <a:t>.“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F46E0E0D-6690-084E-C18A-1F9499E5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Pardavimo</a:t>
            </a:r>
            <a:r>
              <a:rPr lang="pl-PL" dirty="0"/>
              <a:t> </a:t>
            </a:r>
            <a:r>
              <a:rPr lang="pl-PL" dirty="0" err="1"/>
              <a:t>argumentai</a:t>
            </a: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3E33BE5-ED83-5B62-C2CF-9F905461991E}"/>
              </a:ext>
            </a:extLst>
          </p:cNvPr>
          <p:cNvSpPr txBox="1"/>
          <p:nvPr/>
        </p:nvSpPr>
        <p:spPr>
          <a:xfrm>
            <a:off x="7217909" y="2587706"/>
            <a:ext cx="430183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b="1" dirty="0" err="1"/>
              <a:t>Sakykite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sudėtyje</a:t>
            </a:r>
            <a:r>
              <a:rPr lang="pl-PL" sz="2400" dirty="0"/>
              <a:t> </a:t>
            </a:r>
            <a:r>
              <a:rPr lang="pl-PL" sz="2400" dirty="0" err="1"/>
              <a:t>yra</a:t>
            </a:r>
            <a:r>
              <a:rPr lang="pl-PL" sz="2400" dirty="0"/>
              <a:t> </a:t>
            </a:r>
            <a:r>
              <a:rPr lang="pl-PL" sz="2400" b="1" dirty="0"/>
              <a:t>3 </a:t>
            </a:r>
            <a:r>
              <a:rPr lang="pl-PL" sz="2400" b="1" dirty="0" err="1"/>
              <a:t>mg</a:t>
            </a:r>
            <a:r>
              <a:rPr lang="pl-PL" sz="2400" b="1" dirty="0"/>
              <a:t> melatonino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padeda</a:t>
            </a:r>
            <a:r>
              <a:rPr lang="pl-PL" sz="2400" dirty="0"/>
              <a:t> </a:t>
            </a:r>
            <a:r>
              <a:rPr lang="pl-PL" sz="2400" dirty="0" err="1"/>
              <a:t>sutrumpinti</a:t>
            </a:r>
            <a:r>
              <a:rPr lang="pl-PL" sz="2400" dirty="0"/>
              <a:t> </a:t>
            </a:r>
            <a:r>
              <a:rPr lang="pl-PL" sz="2400" dirty="0" err="1"/>
              <a:t>laiką</a:t>
            </a:r>
            <a:r>
              <a:rPr lang="pl-PL" sz="2400" dirty="0"/>
              <a:t>, </a:t>
            </a:r>
            <a:r>
              <a:rPr lang="pl-PL" sz="2400" dirty="0" err="1"/>
              <a:t>reikalingą</a:t>
            </a:r>
            <a:r>
              <a:rPr lang="pl-PL" sz="2400" dirty="0"/>
              <a:t> </a:t>
            </a:r>
            <a:r>
              <a:rPr lang="pl-PL" sz="2400" dirty="0" err="1"/>
              <a:t>užmigti</a:t>
            </a:r>
            <a:r>
              <a:rPr lang="pl-PL" sz="2400" dirty="0"/>
              <a:t>*</a:t>
            </a:r>
          </a:p>
          <a:p>
            <a:r>
              <a:rPr lang="pl-PL" sz="2400" dirty="0"/>
              <a:t>✔ </a:t>
            </a:r>
            <a:r>
              <a:rPr lang="pl-PL" sz="2400" dirty="0" err="1"/>
              <a:t>augalinės</a:t>
            </a:r>
            <a:r>
              <a:rPr lang="pl-PL" sz="2400" dirty="0"/>
              <a:t> </a:t>
            </a:r>
            <a:r>
              <a:rPr lang="pl-PL" sz="2400" dirty="0" err="1"/>
              <a:t>kilmės</a:t>
            </a:r>
            <a:r>
              <a:rPr lang="pl-PL" sz="2400" dirty="0"/>
              <a:t> </a:t>
            </a:r>
            <a:r>
              <a:rPr lang="pl-PL" sz="2400" dirty="0" err="1"/>
              <a:t>kapsulė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tinka</a:t>
            </a:r>
            <a:r>
              <a:rPr lang="pl-PL" sz="2400" dirty="0"/>
              <a:t> </a:t>
            </a:r>
            <a:r>
              <a:rPr lang="pl-PL" sz="2400" dirty="0" err="1"/>
              <a:t>veganams</a:t>
            </a:r>
            <a:endParaRPr lang="pl-PL" sz="2400" dirty="0"/>
          </a:p>
          <a:p>
            <a:r>
              <a:rPr lang="pl-PL" sz="2400" dirty="0"/>
              <a:t>✔ </a:t>
            </a:r>
            <a:r>
              <a:rPr lang="pl-PL" sz="2400" dirty="0" err="1"/>
              <a:t>sudėtyje</a:t>
            </a:r>
            <a:r>
              <a:rPr lang="pl-PL" sz="2400" dirty="0"/>
              <a:t> </a:t>
            </a:r>
            <a:r>
              <a:rPr lang="pl-PL" sz="2400" dirty="0" err="1"/>
              <a:t>yra</a:t>
            </a:r>
            <a:r>
              <a:rPr lang="pl-PL" sz="2400" dirty="0"/>
              <a:t> </a:t>
            </a:r>
            <a:r>
              <a:rPr lang="pl-PL" sz="2400" dirty="0" err="1"/>
              <a:t>vitamino</a:t>
            </a:r>
            <a:r>
              <a:rPr lang="pl-PL" sz="2400" dirty="0"/>
              <a:t> E</a:t>
            </a:r>
          </a:p>
        </p:txBody>
      </p:sp>
    </p:spTree>
    <p:extLst>
      <p:ext uri="{BB962C8B-B14F-4D97-AF65-F5344CB8AC3E}">
        <p14:creationId xmlns:p14="http://schemas.microsoft.com/office/powerpoint/2010/main" val="234336901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0F7F7-2969-2310-831E-08306A495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3E269F0-66EF-EBEA-93ED-A82E98A07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pl-PL" b="1" dirty="0"/>
          </a:p>
          <a:p>
            <a:r>
              <a:rPr lang="pl-PL" b="1" dirty="0" err="1"/>
              <a:t>Kada</a:t>
            </a:r>
            <a:r>
              <a:rPr lang="pl-PL" b="1" dirty="0"/>
              <a:t> </a:t>
            </a:r>
            <a:r>
              <a:rPr lang="pl-PL" b="1" dirty="0" err="1"/>
              <a:t>vartoti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 err="1"/>
              <a:t>Prieš</a:t>
            </a:r>
            <a:r>
              <a:rPr lang="pl-PL" dirty="0"/>
              <a:t> pat </a:t>
            </a:r>
            <a:r>
              <a:rPr lang="pl-PL" dirty="0" err="1"/>
              <a:t>miegą</a:t>
            </a:r>
            <a:r>
              <a:rPr lang="pl-PL" dirty="0"/>
              <a:t>.</a:t>
            </a:r>
          </a:p>
          <a:p>
            <a:endParaRPr lang="pl-PL" b="1" dirty="0"/>
          </a:p>
          <a:p>
            <a:r>
              <a:rPr lang="pl-PL" b="1" dirty="0"/>
              <a:t>Ar gali </a:t>
            </a:r>
            <a:r>
              <a:rPr lang="pl-PL" b="1" dirty="0" err="1"/>
              <a:t>vartoti</a:t>
            </a:r>
            <a:r>
              <a:rPr lang="pl-PL" b="1" dirty="0"/>
              <a:t> </a:t>
            </a:r>
            <a:r>
              <a:rPr lang="pl-PL" b="1" dirty="0" err="1"/>
              <a:t>nėščiosios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 err="1"/>
              <a:t>Vadovaukitės</a:t>
            </a:r>
            <a:r>
              <a:rPr lang="pl-PL" dirty="0"/>
              <a:t> </a:t>
            </a:r>
            <a:r>
              <a:rPr lang="pl-PL" dirty="0" err="1"/>
              <a:t>gamintojo</a:t>
            </a:r>
            <a:r>
              <a:rPr lang="pl-PL" dirty="0"/>
              <a:t> </a:t>
            </a:r>
            <a:r>
              <a:rPr lang="pl-PL" dirty="0" err="1"/>
              <a:t>rekomendacijomis</a:t>
            </a:r>
            <a:r>
              <a:rPr lang="pl-PL" dirty="0"/>
              <a:t> </a:t>
            </a:r>
            <a:r>
              <a:rPr lang="pl-PL" dirty="0" err="1"/>
              <a:t>ir</a:t>
            </a:r>
            <a:r>
              <a:rPr lang="pl-PL" dirty="0"/>
              <a:t> </a:t>
            </a:r>
            <a:r>
              <a:rPr lang="pl-PL" dirty="0" err="1"/>
              <a:t>pasitarkite</a:t>
            </a:r>
            <a:r>
              <a:rPr lang="pl-PL" dirty="0"/>
              <a:t> </a:t>
            </a:r>
            <a:r>
              <a:rPr lang="pl-PL" dirty="0" err="1"/>
              <a:t>su</a:t>
            </a:r>
            <a:r>
              <a:rPr lang="pl-PL" dirty="0"/>
              <a:t> </a:t>
            </a:r>
            <a:r>
              <a:rPr lang="pl-PL" dirty="0" err="1"/>
              <a:t>gydytoju</a:t>
            </a:r>
            <a:r>
              <a:rPr lang="pl-PL" dirty="0"/>
              <a:t>.</a:t>
            </a:r>
          </a:p>
          <a:p>
            <a:endParaRPr lang="pl-PL" b="1" dirty="0"/>
          </a:p>
          <a:p>
            <a:r>
              <a:rPr lang="pl-PL" b="1" dirty="0"/>
              <a:t>Ar </a:t>
            </a:r>
            <a:r>
              <a:rPr lang="pl-PL" b="1" dirty="0" err="1"/>
              <a:t>galima</a:t>
            </a:r>
            <a:r>
              <a:rPr lang="pl-PL" b="1" dirty="0"/>
              <a:t> </a:t>
            </a:r>
            <a:r>
              <a:rPr lang="pl-PL" b="1" dirty="0" err="1"/>
              <a:t>vartoti</a:t>
            </a:r>
            <a:r>
              <a:rPr lang="pl-PL" b="1" dirty="0"/>
              <a:t> kartu </a:t>
            </a:r>
            <a:r>
              <a:rPr lang="pl-PL" b="1" dirty="0" err="1"/>
              <a:t>su</a:t>
            </a:r>
            <a:r>
              <a:rPr lang="pl-PL" b="1" dirty="0"/>
              <a:t> </a:t>
            </a:r>
            <a:r>
              <a:rPr lang="pl-PL" b="1" dirty="0" err="1"/>
              <a:t>vaistais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 err="1"/>
              <a:t>Jei</a:t>
            </a:r>
            <a:r>
              <a:rPr lang="pl-PL" dirty="0"/>
              <a:t> </a:t>
            </a:r>
            <a:r>
              <a:rPr lang="pl-PL" dirty="0" err="1"/>
              <a:t>klientas</a:t>
            </a:r>
            <a:r>
              <a:rPr lang="pl-PL" dirty="0"/>
              <a:t> </a:t>
            </a:r>
            <a:r>
              <a:rPr lang="pl-PL" dirty="0" err="1"/>
              <a:t>vartoja</a:t>
            </a:r>
            <a:r>
              <a:rPr lang="pl-PL" dirty="0"/>
              <a:t> </a:t>
            </a:r>
            <a:r>
              <a:rPr lang="pl-PL" dirty="0" err="1"/>
              <a:t>vaistus</a:t>
            </a:r>
            <a:r>
              <a:rPr lang="pl-PL" dirty="0"/>
              <a:t>, </a:t>
            </a:r>
            <a:r>
              <a:rPr lang="pl-PL" dirty="0" err="1"/>
              <a:t>prieš</a:t>
            </a:r>
            <a:r>
              <a:rPr lang="pl-PL" dirty="0"/>
              <a:t> </a:t>
            </a:r>
            <a:r>
              <a:rPr lang="pl-PL" dirty="0" err="1"/>
              <a:t>vartojimą</a:t>
            </a:r>
            <a:r>
              <a:rPr lang="pl-PL" dirty="0"/>
              <a:t> </a:t>
            </a:r>
            <a:r>
              <a:rPr lang="pl-PL" dirty="0" err="1"/>
              <a:t>jis</a:t>
            </a:r>
            <a:r>
              <a:rPr lang="pl-PL" dirty="0"/>
              <a:t> </a:t>
            </a:r>
            <a:r>
              <a:rPr lang="pl-PL" dirty="0" err="1"/>
              <a:t>turėtų</a:t>
            </a:r>
            <a:r>
              <a:rPr lang="pl-PL" dirty="0"/>
              <a:t> </a:t>
            </a:r>
            <a:r>
              <a:rPr lang="pl-PL" dirty="0" err="1"/>
              <a:t>pasitarti</a:t>
            </a:r>
            <a:r>
              <a:rPr lang="pl-PL" dirty="0"/>
              <a:t> </a:t>
            </a:r>
            <a:r>
              <a:rPr lang="pl-PL" dirty="0" err="1"/>
              <a:t>su</a:t>
            </a:r>
            <a:r>
              <a:rPr lang="pl-PL" dirty="0"/>
              <a:t> </a:t>
            </a:r>
            <a:r>
              <a:rPr lang="pl-PL" dirty="0" err="1"/>
              <a:t>gydytoju</a:t>
            </a:r>
            <a:r>
              <a:rPr lang="pl-PL" dirty="0"/>
              <a:t> arba </a:t>
            </a:r>
            <a:r>
              <a:rPr lang="pl-PL" dirty="0" err="1"/>
              <a:t>vaistininku</a:t>
            </a:r>
            <a:r>
              <a:rPr lang="pl-PL" dirty="0"/>
              <a:t>.</a:t>
            </a:r>
          </a:p>
          <a:p>
            <a:endParaRPr lang="pl-PL" b="1" dirty="0"/>
          </a:p>
          <a:p>
            <a:r>
              <a:rPr lang="pl-PL" b="1" dirty="0" err="1"/>
              <a:t>Kaip</a:t>
            </a:r>
            <a:r>
              <a:rPr lang="pl-PL" b="1" dirty="0"/>
              <a:t> </a:t>
            </a:r>
            <a:r>
              <a:rPr lang="pl-PL" b="1" dirty="0" err="1"/>
              <a:t>laikyti</a:t>
            </a:r>
            <a:r>
              <a:rPr lang="pl-PL" b="1" dirty="0"/>
              <a:t>?</a:t>
            </a:r>
            <a:endParaRPr lang="pl-PL" dirty="0"/>
          </a:p>
          <a:p>
            <a:r>
              <a:rPr lang="pl-PL" dirty="0" err="1"/>
              <a:t>Laikyti</a:t>
            </a:r>
            <a:r>
              <a:rPr lang="pl-PL" dirty="0"/>
              <a:t> </a:t>
            </a:r>
            <a:r>
              <a:rPr lang="pl-PL" dirty="0" err="1"/>
              <a:t>vėsioje</a:t>
            </a:r>
            <a:r>
              <a:rPr lang="pl-PL" dirty="0"/>
              <a:t>, </a:t>
            </a:r>
            <a:r>
              <a:rPr lang="pl-PL" dirty="0" err="1"/>
              <a:t>sausoje</a:t>
            </a:r>
            <a:r>
              <a:rPr lang="pl-PL" dirty="0"/>
              <a:t>, </a:t>
            </a:r>
            <a:r>
              <a:rPr lang="pl-PL" dirty="0" err="1"/>
              <a:t>mažiems</a:t>
            </a:r>
            <a:r>
              <a:rPr lang="pl-PL" dirty="0"/>
              <a:t> </a:t>
            </a:r>
            <a:r>
              <a:rPr lang="pl-PL" dirty="0" err="1"/>
              <a:t>vaikams</a:t>
            </a:r>
            <a:r>
              <a:rPr lang="pl-PL" dirty="0"/>
              <a:t> </a:t>
            </a:r>
            <a:r>
              <a:rPr lang="pl-PL" dirty="0" err="1"/>
              <a:t>nepasiekiamoje</a:t>
            </a:r>
            <a:r>
              <a:rPr lang="pl-PL" dirty="0"/>
              <a:t> </a:t>
            </a:r>
            <a:r>
              <a:rPr lang="pl-PL" dirty="0" err="1"/>
              <a:t>vietoje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E70B9F2A-8D53-91C6-2BD7-E6CB3F7E2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DUK</a:t>
            </a:r>
          </a:p>
        </p:txBody>
      </p:sp>
    </p:spTree>
    <p:extLst>
      <p:ext uri="{BB962C8B-B14F-4D97-AF65-F5344CB8AC3E}">
        <p14:creationId xmlns:p14="http://schemas.microsoft.com/office/powerpoint/2010/main" val="253445637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3B042-C925-9E82-C2C4-DB286EA4A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8242F60-3B6C-5AB1-5803-DD776978DA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532" y="2036617"/>
            <a:ext cx="10424160" cy="4208397"/>
          </a:xfrm>
        </p:spPr>
        <p:txBody>
          <a:bodyPr/>
          <a:lstStyle/>
          <a:p>
            <a:r>
              <a:rPr lang="pl-PL" dirty="0"/>
              <a:t>🌙 </a:t>
            </a:r>
            <a:r>
              <a:rPr lang="pl-PL" dirty="0" err="1"/>
              <a:t>Vakaras</a:t>
            </a:r>
            <a:r>
              <a:rPr lang="pl-PL" dirty="0"/>
              <a:t>.</a:t>
            </a:r>
          </a:p>
          <a:p>
            <a:r>
              <a:rPr lang="pl-PL" dirty="0"/>
              <a:t>😴 </a:t>
            </a:r>
            <a:r>
              <a:rPr lang="pl-PL" dirty="0" err="1"/>
              <a:t>Miegas</a:t>
            </a:r>
            <a:r>
              <a:rPr lang="pl-PL" dirty="0"/>
              <a:t>.</a:t>
            </a:r>
          </a:p>
          <a:p>
            <a:r>
              <a:rPr lang="pl-PL" dirty="0"/>
              <a:t>☀️ </a:t>
            </a:r>
            <a:r>
              <a:rPr lang="pl-PL" dirty="0" err="1"/>
              <a:t>Nauja</a:t>
            </a:r>
            <a:r>
              <a:rPr lang="pl-PL" dirty="0"/>
              <a:t> </a:t>
            </a:r>
            <a:r>
              <a:rPr lang="pl-PL" dirty="0" err="1"/>
              <a:t>diena</a:t>
            </a:r>
            <a:r>
              <a:rPr lang="pl-PL" dirty="0"/>
              <a:t>.</a:t>
            </a:r>
          </a:p>
          <a:p>
            <a:r>
              <a:rPr lang="pl-PL" b="1" dirty="0"/>
              <a:t>Melatonin Extra</a:t>
            </a:r>
            <a:endParaRPr lang="pl-PL" dirty="0"/>
          </a:p>
          <a:p>
            <a:r>
              <a:rPr lang="pl-PL" b="1" dirty="0" err="1"/>
              <a:t>Jūsų</a:t>
            </a:r>
            <a:r>
              <a:rPr lang="pl-PL" b="1" dirty="0"/>
              <a:t> </a:t>
            </a:r>
            <a:r>
              <a:rPr lang="pl-PL" b="1" dirty="0" err="1"/>
              <a:t>vakaro</a:t>
            </a:r>
            <a:r>
              <a:rPr lang="pl-PL" b="1" dirty="0"/>
              <a:t> </a:t>
            </a:r>
            <a:r>
              <a:rPr lang="pl-PL" b="1" dirty="0" err="1"/>
              <a:t>ritualas</a:t>
            </a:r>
            <a:r>
              <a:rPr lang="pl-PL" b="1" dirty="0"/>
              <a:t> </a:t>
            </a:r>
            <a:r>
              <a:rPr lang="pl-PL" b="1" dirty="0" err="1"/>
              <a:t>su</a:t>
            </a:r>
            <a:r>
              <a:rPr lang="pl-PL" b="1" dirty="0"/>
              <a:t> „</a:t>
            </a:r>
            <a:r>
              <a:rPr lang="pl-PL" b="1" dirty="0" err="1"/>
              <a:t>Nature’s</a:t>
            </a:r>
            <a:r>
              <a:rPr lang="pl-PL" b="1" dirty="0"/>
              <a:t> </a:t>
            </a:r>
            <a:r>
              <a:rPr lang="pl-PL" b="1" dirty="0" err="1"/>
              <a:t>Sunshine</a:t>
            </a:r>
            <a:r>
              <a:rPr lang="pl-PL" b="1" dirty="0"/>
              <a:t>“.</a:t>
            </a:r>
            <a:endParaRPr lang="pl-PL" dirty="0"/>
          </a:p>
          <a:p>
            <a:endParaRPr lang="pl-PL" dirty="0"/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460C26BC-23D5-D1F4-BD3E-0B9EB3A44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/>
              <a:t>Gera diena prasideda išvakarėse.</a:t>
            </a:r>
            <a:endParaRPr lang="pl-PL" dirty="0"/>
          </a:p>
        </p:txBody>
      </p:sp>
      <p:pic>
        <p:nvPicPr>
          <p:cNvPr id="4" name="Obraz 3" descr="The image shows a cozy setting with a book, a glass of water, and a bottle of Nature's Sunshine Melatonin capsules, suggesting relaxation and preparation for sleep.&#10;&#10;Zawartość wygenerowana przez AI może być niepoprawna.">
            <a:extLst>
              <a:ext uri="{FF2B5EF4-FFF2-40B4-BE49-F238E27FC236}">
                <a16:creationId xmlns:a16="http://schemas.microsoft.com/office/drawing/2014/main" id="{6994FC0C-5301-967F-CEDF-8A478873E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669" y="4377113"/>
            <a:ext cx="3721331" cy="248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463582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NSP2026_PPT-Formatte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Montserrat ExtraBold"/>
        <a:ea typeface="Arial"/>
        <a:cs typeface="Arial"/>
      </a:majorFont>
      <a:minorFont>
        <a:latin typeface="Montserrat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NSP2026_PPT-Formatted</Template>
  <TotalTime>29584</TotalTime>
  <Words>459</Words>
  <Application>Microsoft Office PowerPoint</Application>
  <PresentationFormat>Panoramiczny</PresentationFormat>
  <Paragraphs>108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Montserrat ExtraBold</vt:lpstr>
      <vt:lpstr>Aptos</vt:lpstr>
      <vt:lpstr>Arial</vt:lpstr>
      <vt:lpstr>Wingdings</vt:lpstr>
      <vt:lpstr>Montserrat</vt:lpstr>
      <vt:lpstr>NSP2026_PPT-Formatted</vt:lpstr>
      <vt:lpstr>Prezentacja programu PowerPoint</vt:lpstr>
      <vt:lpstr>Geras nakties miegas prasideda vakare.</vt:lpstr>
      <vt:lpstr>Kodėl miegas toks svarbus?</vt:lpstr>
      <vt:lpstr>Šiuolaikiniame pasaulyje užmigti nėra lengva.</vt:lpstr>
      <vt:lpstr>Kas yra melatoninas?</vt:lpstr>
      <vt:lpstr>Kada organizmas gamina melatoniną?</vt:lpstr>
      <vt:lpstr>Melatonin Extra</vt:lpstr>
      <vt:lpstr>Vakaro ritualas</vt:lpstr>
      <vt:lpstr>Geras vakaras prasideda anksčiau.</vt:lpstr>
      <vt:lpstr>„Melatonin Extra“ – ritualo dalis</vt:lpstr>
      <vt:lpstr>Pardavimo argumentai</vt:lpstr>
      <vt:lpstr>DUK</vt:lpstr>
      <vt:lpstr>Gera diena prasideda išvakarėse.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Nathan Tingen</dc:creator>
  <cp:lastModifiedBy>Dawid Tarasewicz</cp:lastModifiedBy>
  <cp:revision>9</cp:revision>
  <dcterms:created xsi:type="dcterms:W3CDTF">2024-12-31T18:20:35Z</dcterms:created>
  <dcterms:modified xsi:type="dcterms:W3CDTF">2026-09-03T10:10:26Z</dcterms:modified>
</cp:coreProperties>
</file>