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0" r:id="rId1"/>
  </p:sldMasterIdLst>
  <p:notesMasterIdLst>
    <p:notesMasterId r:id="rId15"/>
  </p:notesMasterIdLst>
  <p:sldIdLst>
    <p:sldId id="2147479875" r:id="rId2"/>
    <p:sldId id="2147479855" r:id="rId3"/>
    <p:sldId id="2147479856" r:id="rId4"/>
    <p:sldId id="2147479857" r:id="rId5"/>
    <p:sldId id="2147479858" r:id="rId6"/>
    <p:sldId id="2147479859" r:id="rId7"/>
    <p:sldId id="2147479860" r:id="rId8"/>
    <p:sldId id="2147479865" r:id="rId9"/>
    <p:sldId id="2147479866" r:id="rId10"/>
    <p:sldId id="2147479867" r:id="rId11"/>
    <p:sldId id="2147479868" r:id="rId12"/>
    <p:sldId id="2147479869" r:id="rId13"/>
    <p:sldId id="2147479870" r:id="rId14"/>
  </p:sldIdLst>
  <p:sldSz cx="12192000" cy="6858000"/>
  <p:notesSz cx="6858000" cy="9144000"/>
  <p:embeddedFontLst>
    <p:embeddedFont>
      <p:font typeface="Montserrat" panose="00000500000000000000" pitchFamily="2" charset="-18"/>
      <p:regular r:id="rId16"/>
      <p:bold r:id="rId17"/>
      <p:italic r:id="rId18"/>
      <p:boldItalic r:id="rId19"/>
    </p:embeddedFont>
    <p:embeddedFont>
      <p:font typeface="Montserrat ExtraBold" panose="00000900000000000000" pitchFamily="2" charset="-18"/>
      <p:bold r:id="rId20"/>
      <p:boldItalic r:id="rId21"/>
    </p:embeddedFont>
  </p:embeddedFontLst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4F00"/>
    <a:srgbClr val="0B7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56B03A-9B1D-432B-9CB4-CAD78A135D9E}" v="23" dt="2026-09-03T10:24:25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id Tarasewicz" userId="f135e2c9-0997-49dd-8379-11129501393d" providerId="ADAL" clId="{FE4866FB-2EC2-4FBE-A52A-B6588213C49B}"/>
    <pc:docChg chg="modSld">
      <pc:chgData name="Dawid Tarasewicz" userId="f135e2c9-0997-49dd-8379-11129501393d" providerId="ADAL" clId="{FE4866FB-2EC2-4FBE-A52A-B6588213C49B}" dt="2026-09-03T10:24:25.057" v="22"/>
      <pc:docMkLst>
        <pc:docMk/>
      </pc:docMkLst>
      <pc:sldChg chg="modSp">
        <pc:chgData name="Dawid Tarasewicz" userId="f135e2c9-0997-49dd-8379-11129501393d" providerId="ADAL" clId="{FE4866FB-2EC2-4FBE-A52A-B6588213C49B}" dt="2026-09-03T10:17:21.681" v="1"/>
        <pc:sldMkLst>
          <pc:docMk/>
          <pc:sldMk cId="1157049433" sldId="2147479855"/>
        </pc:sldMkLst>
        <pc:spChg chg="mod">
          <ac:chgData name="Dawid Tarasewicz" userId="f135e2c9-0997-49dd-8379-11129501393d" providerId="ADAL" clId="{FE4866FB-2EC2-4FBE-A52A-B6588213C49B}" dt="2026-09-03T10:17:21.681" v="1"/>
          <ac:spMkLst>
            <pc:docMk/>
            <pc:sldMk cId="1157049433" sldId="2147479855"/>
            <ac:spMk id="3" creationId="{FFC03257-A22A-8F91-D8A8-3B3224C6073D}"/>
          </ac:spMkLst>
        </pc:spChg>
        <pc:spChg chg="mod">
          <ac:chgData name="Dawid Tarasewicz" userId="f135e2c9-0997-49dd-8379-11129501393d" providerId="ADAL" clId="{FE4866FB-2EC2-4FBE-A52A-B6588213C49B}" dt="2026-09-03T10:17:02.537" v="0"/>
          <ac:spMkLst>
            <pc:docMk/>
            <pc:sldMk cId="1157049433" sldId="2147479855"/>
            <ac:spMk id="5" creationId="{1FFB95A3-94A0-8396-313F-D29956DB4237}"/>
          </ac:spMkLst>
        </pc:spChg>
      </pc:sldChg>
      <pc:sldChg chg="modSp">
        <pc:chgData name="Dawid Tarasewicz" userId="f135e2c9-0997-49dd-8379-11129501393d" providerId="ADAL" clId="{FE4866FB-2EC2-4FBE-A52A-B6588213C49B}" dt="2026-09-03T10:17:54.499" v="3"/>
        <pc:sldMkLst>
          <pc:docMk/>
          <pc:sldMk cId="1474354813" sldId="2147479856"/>
        </pc:sldMkLst>
        <pc:spChg chg="mod">
          <ac:chgData name="Dawid Tarasewicz" userId="f135e2c9-0997-49dd-8379-11129501393d" providerId="ADAL" clId="{FE4866FB-2EC2-4FBE-A52A-B6588213C49B}" dt="2026-09-03T10:17:54.499" v="3"/>
          <ac:spMkLst>
            <pc:docMk/>
            <pc:sldMk cId="1474354813" sldId="2147479856"/>
            <ac:spMk id="3" creationId="{236A3590-A666-2A82-7ED0-A1AB3EC8E4FF}"/>
          </ac:spMkLst>
        </pc:spChg>
        <pc:spChg chg="mod">
          <ac:chgData name="Dawid Tarasewicz" userId="f135e2c9-0997-49dd-8379-11129501393d" providerId="ADAL" clId="{FE4866FB-2EC2-4FBE-A52A-B6588213C49B}" dt="2026-09-03T10:17:39.613" v="2"/>
          <ac:spMkLst>
            <pc:docMk/>
            <pc:sldMk cId="1474354813" sldId="2147479856"/>
            <ac:spMk id="5" creationId="{9D4E224D-DE10-2DC3-8883-A3094B96091B}"/>
          </ac:spMkLst>
        </pc:spChg>
      </pc:sldChg>
      <pc:sldChg chg="modSp">
        <pc:chgData name="Dawid Tarasewicz" userId="f135e2c9-0997-49dd-8379-11129501393d" providerId="ADAL" clId="{FE4866FB-2EC2-4FBE-A52A-B6588213C49B}" dt="2026-09-03T10:18:27.641" v="5"/>
        <pc:sldMkLst>
          <pc:docMk/>
          <pc:sldMk cId="147648925" sldId="2147479857"/>
        </pc:sldMkLst>
        <pc:spChg chg="mod">
          <ac:chgData name="Dawid Tarasewicz" userId="f135e2c9-0997-49dd-8379-11129501393d" providerId="ADAL" clId="{FE4866FB-2EC2-4FBE-A52A-B6588213C49B}" dt="2026-09-03T10:18:27.641" v="5"/>
          <ac:spMkLst>
            <pc:docMk/>
            <pc:sldMk cId="147648925" sldId="2147479857"/>
            <ac:spMk id="3" creationId="{103DB9C5-361E-E812-C13A-EEAEA504BAD9}"/>
          </ac:spMkLst>
        </pc:spChg>
        <pc:spChg chg="mod">
          <ac:chgData name="Dawid Tarasewicz" userId="f135e2c9-0997-49dd-8379-11129501393d" providerId="ADAL" clId="{FE4866FB-2EC2-4FBE-A52A-B6588213C49B}" dt="2026-09-03T10:18:14.505" v="4"/>
          <ac:spMkLst>
            <pc:docMk/>
            <pc:sldMk cId="147648925" sldId="2147479857"/>
            <ac:spMk id="5" creationId="{508F9459-BBC4-D49D-0FFF-B184B1659B03}"/>
          </ac:spMkLst>
        </pc:spChg>
      </pc:sldChg>
      <pc:sldChg chg="modSp">
        <pc:chgData name="Dawid Tarasewicz" userId="f135e2c9-0997-49dd-8379-11129501393d" providerId="ADAL" clId="{FE4866FB-2EC2-4FBE-A52A-B6588213C49B}" dt="2026-09-03T10:19:03.987" v="7"/>
        <pc:sldMkLst>
          <pc:docMk/>
          <pc:sldMk cId="223843770" sldId="2147479858"/>
        </pc:sldMkLst>
        <pc:spChg chg="mod">
          <ac:chgData name="Dawid Tarasewicz" userId="f135e2c9-0997-49dd-8379-11129501393d" providerId="ADAL" clId="{FE4866FB-2EC2-4FBE-A52A-B6588213C49B}" dt="2026-09-03T10:18:53.747" v="6"/>
          <ac:spMkLst>
            <pc:docMk/>
            <pc:sldMk cId="223843770" sldId="2147479858"/>
            <ac:spMk id="3" creationId="{58E151E6-B1B3-74EC-0FFB-EA8CB3B8C9D6}"/>
          </ac:spMkLst>
        </pc:spChg>
        <pc:spChg chg="mod">
          <ac:chgData name="Dawid Tarasewicz" userId="f135e2c9-0997-49dd-8379-11129501393d" providerId="ADAL" clId="{FE4866FB-2EC2-4FBE-A52A-B6588213C49B}" dt="2026-09-03T10:19:03.987" v="7"/>
          <ac:spMkLst>
            <pc:docMk/>
            <pc:sldMk cId="223843770" sldId="2147479858"/>
            <ac:spMk id="5" creationId="{676070D9-F983-0025-EBDC-A8D34FC96D53}"/>
          </ac:spMkLst>
        </pc:spChg>
      </pc:sldChg>
      <pc:sldChg chg="modSp">
        <pc:chgData name="Dawid Tarasewicz" userId="f135e2c9-0997-49dd-8379-11129501393d" providerId="ADAL" clId="{FE4866FB-2EC2-4FBE-A52A-B6588213C49B}" dt="2026-09-03T10:19:27.232" v="9"/>
        <pc:sldMkLst>
          <pc:docMk/>
          <pc:sldMk cId="3135830035" sldId="2147479859"/>
        </pc:sldMkLst>
        <pc:spChg chg="mod">
          <ac:chgData name="Dawid Tarasewicz" userId="f135e2c9-0997-49dd-8379-11129501393d" providerId="ADAL" clId="{FE4866FB-2EC2-4FBE-A52A-B6588213C49B}" dt="2026-09-03T10:19:27.232" v="9"/>
          <ac:spMkLst>
            <pc:docMk/>
            <pc:sldMk cId="3135830035" sldId="2147479859"/>
            <ac:spMk id="3" creationId="{36C55C41-25D2-A958-B31B-0198AEBEB896}"/>
          </ac:spMkLst>
        </pc:spChg>
        <pc:spChg chg="mod">
          <ac:chgData name="Dawid Tarasewicz" userId="f135e2c9-0997-49dd-8379-11129501393d" providerId="ADAL" clId="{FE4866FB-2EC2-4FBE-A52A-B6588213C49B}" dt="2026-09-03T10:19:14.897" v="8"/>
          <ac:spMkLst>
            <pc:docMk/>
            <pc:sldMk cId="3135830035" sldId="2147479859"/>
            <ac:spMk id="5" creationId="{B2A02CE6-5EE4-186F-7908-08CDF4EEFAC0}"/>
          </ac:spMkLst>
        </pc:spChg>
      </pc:sldChg>
      <pc:sldChg chg="modSp">
        <pc:chgData name="Dawid Tarasewicz" userId="f135e2c9-0997-49dd-8379-11129501393d" providerId="ADAL" clId="{FE4866FB-2EC2-4FBE-A52A-B6588213C49B}" dt="2026-09-03T10:19:51.652" v="10"/>
        <pc:sldMkLst>
          <pc:docMk/>
          <pc:sldMk cId="2166209242" sldId="2147479860"/>
        </pc:sldMkLst>
        <pc:spChg chg="mod">
          <ac:chgData name="Dawid Tarasewicz" userId="f135e2c9-0997-49dd-8379-11129501393d" providerId="ADAL" clId="{FE4866FB-2EC2-4FBE-A52A-B6588213C49B}" dt="2026-09-03T10:19:51.652" v="10"/>
          <ac:spMkLst>
            <pc:docMk/>
            <pc:sldMk cId="2166209242" sldId="2147479860"/>
            <ac:spMk id="3" creationId="{BC3C5D24-430E-9364-9D8D-25F2DA4D278F}"/>
          </ac:spMkLst>
        </pc:spChg>
      </pc:sldChg>
      <pc:sldChg chg="modSp">
        <pc:chgData name="Dawid Tarasewicz" userId="f135e2c9-0997-49dd-8379-11129501393d" providerId="ADAL" clId="{FE4866FB-2EC2-4FBE-A52A-B6588213C49B}" dt="2026-09-03T10:20:21.993" v="12"/>
        <pc:sldMkLst>
          <pc:docMk/>
          <pc:sldMk cId="1309350929" sldId="2147479865"/>
        </pc:sldMkLst>
        <pc:spChg chg="mod">
          <ac:chgData name="Dawid Tarasewicz" userId="f135e2c9-0997-49dd-8379-11129501393d" providerId="ADAL" clId="{FE4866FB-2EC2-4FBE-A52A-B6588213C49B}" dt="2026-09-03T10:20:21.993" v="12"/>
          <ac:spMkLst>
            <pc:docMk/>
            <pc:sldMk cId="1309350929" sldId="2147479865"/>
            <ac:spMk id="3" creationId="{A23B4E05-8A9E-A64E-F357-98E96B99139E}"/>
          </ac:spMkLst>
        </pc:spChg>
        <pc:spChg chg="mod">
          <ac:chgData name="Dawid Tarasewicz" userId="f135e2c9-0997-49dd-8379-11129501393d" providerId="ADAL" clId="{FE4866FB-2EC2-4FBE-A52A-B6588213C49B}" dt="2026-09-03T10:20:09.529" v="11"/>
          <ac:spMkLst>
            <pc:docMk/>
            <pc:sldMk cId="1309350929" sldId="2147479865"/>
            <ac:spMk id="5" creationId="{29EB5F53-313A-588F-BDEF-449DA5B91AEE}"/>
          </ac:spMkLst>
        </pc:spChg>
      </pc:sldChg>
      <pc:sldChg chg="modSp">
        <pc:chgData name="Dawid Tarasewicz" userId="f135e2c9-0997-49dd-8379-11129501393d" providerId="ADAL" clId="{FE4866FB-2EC2-4FBE-A52A-B6588213C49B}" dt="2026-09-03T10:22:03.904" v="14"/>
        <pc:sldMkLst>
          <pc:docMk/>
          <pc:sldMk cId="2402111553" sldId="2147479866"/>
        </pc:sldMkLst>
        <pc:spChg chg="mod">
          <ac:chgData name="Dawid Tarasewicz" userId="f135e2c9-0997-49dd-8379-11129501393d" providerId="ADAL" clId="{FE4866FB-2EC2-4FBE-A52A-B6588213C49B}" dt="2026-09-03T10:21:53.618" v="13"/>
          <ac:spMkLst>
            <pc:docMk/>
            <pc:sldMk cId="2402111553" sldId="2147479866"/>
            <ac:spMk id="3" creationId="{A720B649-E466-F8AD-ACA0-F14519195DFB}"/>
          </ac:spMkLst>
        </pc:spChg>
        <pc:spChg chg="mod">
          <ac:chgData name="Dawid Tarasewicz" userId="f135e2c9-0997-49dd-8379-11129501393d" providerId="ADAL" clId="{FE4866FB-2EC2-4FBE-A52A-B6588213C49B}" dt="2026-09-03T10:22:03.904" v="14"/>
          <ac:spMkLst>
            <pc:docMk/>
            <pc:sldMk cId="2402111553" sldId="2147479866"/>
            <ac:spMk id="5" creationId="{0795E08A-2D69-ECB2-BC01-0F3D1E57AE0C}"/>
          </ac:spMkLst>
        </pc:spChg>
      </pc:sldChg>
      <pc:sldChg chg="modSp">
        <pc:chgData name="Dawid Tarasewicz" userId="f135e2c9-0997-49dd-8379-11129501393d" providerId="ADAL" clId="{FE4866FB-2EC2-4FBE-A52A-B6588213C49B}" dt="2026-09-03T10:22:30.348" v="16"/>
        <pc:sldMkLst>
          <pc:docMk/>
          <pc:sldMk cId="3670481432" sldId="2147479867"/>
        </pc:sldMkLst>
        <pc:spChg chg="mod">
          <ac:chgData name="Dawid Tarasewicz" userId="f135e2c9-0997-49dd-8379-11129501393d" providerId="ADAL" clId="{FE4866FB-2EC2-4FBE-A52A-B6588213C49B}" dt="2026-09-03T10:22:20.676" v="15"/>
          <ac:spMkLst>
            <pc:docMk/>
            <pc:sldMk cId="3670481432" sldId="2147479867"/>
            <ac:spMk id="3" creationId="{7FF91549-1958-D9E1-D166-0D17AB233E9F}"/>
          </ac:spMkLst>
        </pc:spChg>
        <pc:spChg chg="mod">
          <ac:chgData name="Dawid Tarasewicz" userId="f135e2c9-0997-49dd-8379-11129501393d" providerId="ADAL" clId="{FE4866FB-2EC2-4FBE-A52A-B6588213C49B}" dt="2026-09-03T10:22:30.348" v="16"/>
          <ac:spMkLst>
            <pc:docMk/>
            <pc:sldMk cId="3670481432" sldId="2147479867"/>
            <ac:spMk id="5" creationId="{7AFFCED3-AFF0-7E6A-A8C5-09267C7C1F8D}"/>
          </ac:spMkLst>
        </pc:spChg>
      </pc:sldChg>
      <pc:sldChg chg="modSp">
        <pc:chgData name="Dawid Tarasewicz" userId="f135e2c9-0997-49dd-8379-11129501393d" providerId="ADAL" clId="{FE4866FB-2EC2-4FBE-A52A-B6588213C49B}" dt="2026-09-03T10:23:19.856" v="19"/>
        <pc:sldMkLst>
          <pc:docMk/>
          <pc:sldMk cId="2343369011" sldId="2147479868"/>
        </pc:sldMkLst>
        <pc:spChg chg="mod">
          <ac:chgData name="Dawid Tarasewicz" userId="f135e2c9-0997-49dd-8379-11129501393d" providerId="ADAL" clId="{FE4866FB-2EC2-4FBE-A52A-B6588213C49B}" dt="2026-09-03T10:22:55.799" v="18"/>
          <ac:spMkLst>
            <pc:docMk/>
            <pc:sldMk cId="2343369011" sldId="2147479868"/>
            <ac:spMk id="3" creationId="{38B73567-2E91-3A1C-5435-986A6F463AC5}"/>
          </ac:spMkLst>
        </pc:spChg>
        <pc:spChg chg="mod">
          <ac:chgData name="Dawid Tarasewicz" userId="f135e2c9-0997-49dd-8379-11129501393d" providerId="ADAL" clId="{FE4866FB-2EC2-4FBE-A52A-B6588213C49B}" dt="2026-09-03T10:23:19.856" v="19"/>
          <ac:spMkLst>
            <pc:docMk/>
            <pc:sldMk cId="2343369011" sldId="2147479868"/>
            <ac:spMk id="4" creationId="{83E33BE5-ED83-5B62-C2CF-9F905461991E}"/>
          </ac:spMkLst>
        </pc:spChg>
        <pc:spChg chg="mod">
          <ac:chgData name="Dawid Tarasewicz" userId="f135e2c9-0997-49dd-8379-11129501393d" providerId="ADAL" clId="{FE4866FB-2EC2-4FBE-A52A-B6588213C49B}" dt="2026-09-03T10:22:42.766" v="17"/>
          <ac:spMkLst>
            <pc:docMk/>
            <pc:sldMk cId="2343369011" sldId="2147479868"/>
            <ac:spMk id="5" creationId="{F46E0E0D-6690-084E-C18A-1F9499E51DAD}"/>
          </ac:spMkLst>
        </pc:spChg>
      </pc:sldChg>
      <pc:sldChg chg="modSp">
        <pc:chgData name="Dawid Tarasewicz" userId="f135e2c9-0997-49dd-8379-11129501393d" providerId="ADAL" clId="{FE4866FB-2EC2-4FBE-A52A-B6588213C49B}" dt="2026-09-03T10:23:54.771" v="20"/>
        <pc:sldMkLst>
          <pc:docMk/>
          <pc:sldMk cId="2534456370" sldId="2147479869"/>
        </pc:sldMkLst>
        <pc:spChg chg="mod">
          <ac:chgData name="Dawid Tarasewicz" userId="f135e2c9-0997-49dd-8379-11129501393d" providerId="ADAL" clId="{FE4866FB-2EC2-4FBE-A52A-B6588213C49B}" dt="2026-09-03T10:23:54.771" v="20"/>
          <ac:spMkLst>
            <pc:docMk/>
            <pc:sldMk cId="2534456370" sldId="2147479869"/>
            <ac:spMk id="3" creationId="{A3E269F0-66EF-EBEA-93ED-A82E98A07D7A}"/>
          </ac:spMkLst>
        </pc:spChg>
      </pc:sldChg>
      <pc:sldChg chg="modSp">
        <pc:chgData name="Dawid Tarasewicz" userId="f135e2c9-0997-49dd-8379-11129501393d" providerId="ADAL" clId="{FE4866FB-2EC2-4FBE-A52A-B6588213C49B}" dt="2026-09-03T10:24:25.057" v="22"/>
        <pc:sldMkLst>
          <pc:docMk/>
          <pc:sldMk cId="3285463582" sldId="2147479870"/>
        </pc:sldMkLst>
        <pc:spChg chg="mod">
          <ac:chgData name="Dawid Tarasewicz" userId="f135e2c9-0997-49dd-8379-11129501393d" providerId="ADAL" clId="{FE4866FB-2EC2-4FBE-A52A-B6588213C49B}" dt="2026-09-03T10:24:25.057" v="22"/>
          <ac:spMkLst>
            <pc:docMk/>
            <pc:sldMk cId="3285463582" sldId="2147479870"/>
            <ac:spMk id="3" creationId="{B8242F60-3B6C-5AB1-5803-DD776978DA87}"/>
          </ac:spMkLst>
        </pc:spChg>
        <pc:spChg chg="mod">
          <ac:chgData name="Dawid Tarasewicz" userId="f135e2c9-0997-49dd-8379-11129501393d" providerId="ADAL" clId="{FE4866FB-2EC2-4FBE-A52A-B6588213C49B}" dt="2026-09-03T10:24:11.599" v="21"/>
          <ac:spMkLst>
            <pc:docMk/>
            <pc:sldMk cId="3285463582" sldId="2147479870"/>
            <ac:spMk id="5" creationId="{460C26BC-23D5-D1F4-BD3E-0B9EB3A4454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DCFC7-75DE-4D95-82FE-6B091814DC4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8713-14CC-42E2-8203-8C57A59C2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2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B4B1D-EF38-03BA-D444-F06596814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8C01B-ADC8-DD74-F228-C54D4E80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A634D-CF7E-64F2-BEAE-6A1AF87B9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2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78FB94D-1247-06C6-770F-FB7FFE292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398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7893F0-051B-CDE1-03CA-726F828BD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5076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E3B319-632F-ACDC-CBFE-614A4EF7C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000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7FF6F4-268F-BA89-FAE9-8EF694368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085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CE1214-2C42-EDA9-040D-2DB44FBE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184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2F667C-1328-2D57-487F-9A7B3FB15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A85C2-37B1-AA76-D4C6-CE7C14FC3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FDA30-D9C6-1C3C-001B-640750549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2E5F-FE76-E832-632E-FAA0002C3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403FD-66CF-37CB-D8C5-1D8ACD1B5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3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4" r:id="rId2"/>
    <p:sldLayoutId id="2147483679" r:id="rId3"/>
    <p:sldLayoutId id="2147483684" r:id="rId4"/>
    <p:sldLayoutId id="2147483689" r:id="rId5"/>
    <p:sldLayoutId id="2147483694" r:id="rId6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72EFC6-CEC6-7240-23DD-646E6B16E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71986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D8720-F448-26D2-C742-85ACC7DFD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C03257-A22A-8F91-D8A8-3B3224C60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2105729"/>
            <a:ext cx="10424160" cy="4139286"/>
          </a:xfrm>
        </p:spPr>
        <p:txBody>
          <a:bodyPr>
            <a:normAutofit/>
          </a:bodyPr>
          <a:lstStyle/>
          <a:p>
            <a:r>
              <a:rPr lang="pl-PL" b="1" dirty="0"/>
              <a:t>Melatonin Extra</a:t>
            </a:r>
          </a:p>
          <a:p>
            <a:endParaRPr lang="pl-PL" dirty="0"/>
          </a:p>
          <a:p>
            <a:r>
              <a:rPr lang="pl-PL" dirty="0" err="1"/>
              <a:t>Labvakar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 err="1"/>
              <a:t>Labam</a:t>
            </a:r>
            <a:r>
              <a:rPr lang="pl-PL" dirty="0"/>
              <a:t> </a:t>
            </a:r>
            <a:r>
              <a:rPr lang="pl-PL" dirty="0" err="1"/>
              <a:t>miegam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 err="1"/>
              <a:t>Labs</a:t>
            </a:r>
            <a:r>
              <a:rPr lang="pl-PL" dirty="0"/>
              <a:t> </a:t>
            </a:r>
            <a:r>
              <a:rPr lang="pl-PL" dirty="0" err="1"/>
              <a:t>sākums</a:t>
            </a:r>
            <a:r>
              <a:rPr lang="pl-PL" dirty="0"/>
              <a:t> </a:t>
            </a:r>
            <a:r>
              <a:rPr lang="pl-PL" dirty="0" err="1"/>
              <a:t>jaunai</a:t>
            </a:r>
            <a:r>
              <a:rPr lang="pl-PL" dirty="0"/>
              <a:t> </a:t>
            </a:r>
            <a:r>
              <a:rPr lang="pl-PL" dirty="0" err="1"/>
              <a:t>dienai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FFB95A3-94A0-8396-313F-D29956DB4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3" y="573960"/>
            <a:ext cx="10610959" cy="640080"/>
          </a:xfrm>
        </p:spPr>
        <p:txBody>
          <a:bodyPr>
            <a:normAutofit/>
          </a:bodyPr>
          <a:lstStyle/>
          <a:p>
            <a:r>
              <a:rPr lang="pl-PL" b="1" dirty="0" err="1"/>
              <a:t>Labs</a:t>
            </a:r>
            <a:r>
              <a:rPr lang="pl-PL" b="1" dirty="0"/>
              <a:t> </a:t>
            </a:r>
            <a:r>
              <a:rPr lang="pl-PL" b="1" dirty="0" err="1"/>
              <a:t>nakts</a:t>
            </a:r>
            <a:r>
              <a:rPr lang="pl-PL" b="1" dirty="0"/>
              <a:t> </a:t>
            </a:r>
            <a:r>
              <a:rPr lang="pl-PL" b="1" dirty="0" err="1"/>
              <a:t>miegs</a:t>
            </a:r>
            <a:r>
              <a:rPr lang="pl-PL" b="1" dirty="0"/>
              <a:t> </a:t>
            </a:r>
            <a:r>
              <a:rPr lang="pl-PL" b="1" dirty="0" err="1"/>
              <a:t>sākas</a:t>
            </a:r>
            <a:r>
              <a:rPr lang="pl-PL" b="1" dirty="0"/>
              <a:t> </a:t>
            </a:r>
            <a:r>
              <a:rPr lang="pl-PL" b="1" dirty="0" err="1"/>
              <a:t>vakarā</a:t>
            </a:r>
            <a:r>
              <a:rPr lang="pl-PL" b="1" dirty="0"/>
              <a:t>.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D0B1DBA-79CC-1F11-F5D2-FABF49CE6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55" y="1758826"/>
            <a:ext cx="3311686" cy="413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494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C5697-FEB6-AC82-576D-B60EFB06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36A3590-A666-2A82-7ED0-A1AB3EC8E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pl-PL" dirty="0"/>
          </a:p>
          <a:p>
            <a:r>
              <a:rPr lang="pl-PL" dirty="0" err="1"/>
              <a:t>Mēs</a:t>
            </a:r>
            <a:r>
              <a:rPr lang="pl-PL" dirty="0"/>
              <a:t> </a:t>
            </a:r>
            <a:r>
              <a:rPr lang="pl-PL" dirty="0" err="1"/>
              <a:t>visi</a:t>
            </a:r>
            <a:r>
              <a:rPr lang="pl-PL" dirty="0"/>
              <a:t> </a:t>
            </a:r>
            <a:r>
              <a:rPr lang="pl-PL" dirty="0" err="1"/>
              <a:t>vēlamies</a:t>
            </a:r>
            <a:r>
              <a:rPr lang="pl-PL" dirty="0"/>
              <a:t>:</a:t>
            </a:r>
          </a:p>
          <a:p>
            <a:endParaRPr lang="pl-PL" dirty="0"/>
          </a:p>
          <a:p>
            <a:r>
              <a:rPr lang="pl-PL" dirty="0"/>
              <a:t>☀️ </a:t>
            </a:r>
            <a:r>
              <a:rPr lang="pl-PL" dirty="0" err="1"/>
              <a:t>pamosties</a:t>
            </a:r>
            <a:r>
              <a:rPr lang="pl-PL" dirty="0"/>
              <a:t> </a:t>
            </a:r>
            <a:r>
              <a:rPr lang="pl-PL" dirty="0" err="1"/>
              <a:t>atpūtušies</a:t>
            </a:r>
            <a:endParaRPr lang="pl-PL" dirty="0"/>
          </a:p>
          <a:p>
            <a:endParaRPr lang="pl-PL" dirty="0"/>
          </a:p>
          <a:p>
            <a:r>
              <a:rPr lang="pl-PL" dirty="0"/>
              <a:t>😊 </a:t>
            </a:r>
            <a:r>
              <a:rPr lang="pl-PL" dirty="0" err="1"/>
              <a:t>labi</a:t>
            </a:r>
            <a:r>
              <a:rPr lang="pl-PL" dirty="0"/>
              <a:t> </a:t>
            </a:r>
            <a:r>
              <a:rPr lang="pl-PL" dirty="0" err="1"/>
              <a:t>sākt</a:t>
            </a:r>
            <a:r>
              <a:rPr lang="pl-PL" dirty="0"/>
              <a:t> </a:t>
            </a:r>
            <a:r>
              <a:rPr lang="pl-PL" dirty="0" err="1"/>
              <a:t>dienu</a:t>
            </a:r>
            <a:endParaRPr lang="pl-PL" dirty="0"/>
          </a:p>
          <a:p>
            <a:endParaRPr lang="pl-PL" dirty="0"/>
          </a:p>
          <a:p>
            <a:r>
              <a:rPr lang="pl-PL" dirty="0"/>
              <a:t>💼 </a:t>
            </a:r>
            <a:r>
              <a:rPr lang="pl-PL" dirty="0" err="1"/>
              <a:t>būt</a:t>
            </a:r>
            <a:r>
              <a:rPr lang="pl-PL" dirty="0"/>
              <a:t> </a:t>
            </a:r>
            <a:r>
              <a:rPr lang="pl-PL" dirty="0" err="1"/>
              <a:t>enerģijas</a:t>
            </a:r>
            <a:r>
              <a:rPr lang="pl-PL" dirty="0"/>
              <a:t> pilni, </a:t>
            </a:r>
            <a:r>
              <a:rPr lang="pl-PL" dirty="0" err="1"/>
              <a:t>lai</a:t>
            </a:r>
            <a:r>
              <a:rPr lang="pl-PL" dirty="0"/>
              <a:t> </a:t>
            </a:r>
            <a:r>
              <a:rPr lang="pl-PL" dirty="0" err="1"/>
              <a:t>paveiktu</a:t>
            </a:r>
            <a:r>
              <a:rPr lang="pl-PL" dirty="0"/>
              <a:t> </a:t>
            </a:r>
            <a:r>
              <a:rPr lang="pl-PL" dirty="0" err="1"/>
              <a:t>iecerēto</a:t>
            </a:r>
            <a:endParaRPr lang="pl-PL" dirty="0"/>
          </a:p>
          <a:p>
            <a:endParaRPr lang="pl-PL" dirty="0"/>
          </a:p>
          <a:p>
            <a:r>
              <a:rPr lang="pl-PL" dirty="0"/>
              <a:t>💚 </a:t>
            </a:r>
            <a:r>
              <a:rPr lang="pl-PL" dirty="0" err="1"/>
              <a:t>rūpēties</a:t>
            </a:r>
            <a:r>
              <a:rPr lang="pl-PL" dirty="0"/>
              <a:t> par </a:t>
            </a:r>
            <a:r>
              <a:rPr lang="pl-PL" dirty="0" err="1"/>
              <a:t>veselīgu</a:t>
            </a:r>
            <a:r>
              <a:rPr lang="pl-PL" dirty="0"/>
              <a:t> </a:t>
            </a:r>
            <a:r>
              <a:rPr lang="pl-PL" dirty="0" err="1"/>
              <a:t>dzīvesveidu</a:t>
            </a:r>
            <a:endParaRPr lang="pl-PL" dirty="0"/>
          </a:p>
          <a:p>
            <a:endParaRPr lang="pl-PL" dirty="0"/>
          </a:p>
          <a:p>
            <a:r>
              <a:rPr lang="pl-PL" dirty="0" err="1"/>
              <a:t>Un</a:t>
            </a:r>
            <a:r>
              <a:rPr lang="pl-PL" dirty="0"/>
              <a:t> </a:t>
            </a:r>
            <a:r>
              <a:rPr lang="pl-PL" dirty="0" err="1"/>
              <a:t>viss</a:t>
            </a:r>
            <a:r>
              <a:rPr lang="pl-PL" dirty="0"/>
              <a:t> </a:t>
            </a:r>
            <a:r>
              <a:rPr lang="pl-PL" dirty="0" err="1"/>
              <a:t>sākas</a:t>
            </a:r>
            <a:r>
              <a:rPr lang="pl-PL" dirty="0"/>
              <a:t>...</a:t>
            </a:r>
          </a:p>
          <a:p>
            <a:r>
              <a:rPr lang="pl-PL" dirty="0"/>
              <a:t>ar </a:t>
            </a:r>
            <a:r>
              <a:rPr lang="pl-PL" dirty="0" err="1"/>
              <a:t>labu</a:t>
            </a:r>
            <a:r>
              <a:rPr lang="pl-PL" dirty="0"/>
              <a:t> </a:t>
            </a:r>
            <a:r>
              <a:rPr lang="pl-PL" dirty="0" err="1"/>
              <a:t>nakts</a:t>
            </a:r>
            <a:r>
              <a:rPr lang="pl-PL" dirty="0"/>
              <a:t> </a:t>
            </a:r>
            <a:r>
              <a:rPr lang="pl-PL" dirty="0" err="1"/>
              <a:t>miegu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9D4E224D-DE10-2DC3-8883-A3094B96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Kāpēc</a:t>
            </a:r>
            <a:r>
              <a:rPr lang="en-US" dirty="0"/>
              <a:t> </a:t>
            </a:r>
            <a:r>
              <a:rPr lang="en-US" dirty="0" err="1"/>
              <a:t>miegs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tik </a:t>
            </a:r>
            <a:r>
              <a:rPr lang="en-US" dirty="0" err="1"/>
              <a:t>svarīgs</a:t>
            </a:r>
            <a:r>
              <a:rPr lang="en-US" dirty="0"/>
              <a:t>?</a:t>
            </a:r>
            <a:endParaRPr lang="pl-PL" dirty="0"/>
          </a:p>
        </p:txBody>
      </p:sp>
      <p:pic>
        <p:nvPicPr>
          <p:cNvPr id="4" name="Obraz 3" descr="The image shows a person with light-blonde hair peacefully sleeping in a softly patterned white bed, with a white pillow and a white sheet.&#10;&#10;Zawartość wygenerowana przez AI może być niepoprawna.">
            <a:extLst>
              <a:ext uri="{FF2B5EF4-FFF2-40B4-BE49-F238E27FC236}">
                <a16:creationId xmlns:a16="http://schemas.microsoft.com/office/drawing/2014/main" id="{80D9C5D7-269F-8B2C-AF71-61083E129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508" y="2772295"/>
            <a:ext cx="4625070" cy="304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5481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8AC7C-814B-0792-99FA-9D9B0025B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03DB9C5-361E-E812-C13A-EEAEA504B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974273"/>
            <a:ext cx="10424160" cy="4270742"/>
          </a:xfrm>
        </p:spPr>
        <p:txBody>
          <a:bodyPr>
            <a:normAutofit/>
          </a:bodyPr>
          <a:lstStyle/>
          <a:p>
            <a:r>
              <a:rPr lang="pl-PL" dirty="0" err="1"/>
              <a:t>Vakarā</a:t>
            </a:r>
            <a:r>
              <a:rPr lang="pl-PL" dirty="0"/>
              <a:t> </a:t>
            </a:r>
            <a:r>
              <a:rPr lang="pl-PL" dirty="0" err="1"/>
              <a:t>mūs</a:t>
            </a:r>
            <a:r>
              <a:rPr lang="pl-PL" dirty="0"/>
              <a:t> </a:t>
            </a:r>
            <a:r>
              <a:rPr lang="pl-PL" dirty="0" err="1"/>
              <a:t>ieskauj</a:t>
            </a:r>
            <a:r>
              <a:rPr lang="pl-PL" dirty="0"/>
              <a:t>:</a:t>
            </a:r>
          </a:p>
          <a:p>
            <a:r>
              <a:rPr lang="pl-PL" dirty="0"/>
              <a:t>📱 </a:t>
            </a:r>
            <a:r>
              <a:rPr lang="pl-PL" dirty="0" err="1"/>
              <a:t>tālruņi</a:t>
            </a:r>
            <a:endParaRPr lang="pl-PL" dirty="0"/>
          </a:p>
          <a:p>
            <a:r>
              <a:rPr lang="pl-PL" dirty="0"/>
              <a:t>💻 </a:t>
            </a:r>
            <a:r>
              <a:rPr lang="pl-PL" dirty="0" err="1"/>
              <a:t>datori</a:t>
            </a:r>
            <a:endParaRPr lang="pl-PL" dirty="0"/>
          </a:p>
          <a:p>
            <a:r>
              <a:rPr lang="pl-PL" dirty="0"/>
              <a:t>📺 </a:t>
            </a:r>
            <a:r>
              <a:rPr lang="pl-PL" dirty="0" err="1"/>
              <a:t>televizori</a:t>
            </a:r>
            <a:endParaRPr lang="pl-PL" dirty="0"/>
          </a:p>
          <a:p>
            <a:r>
              <a:rPr lang="pl-PL" dirty="0"/>
              <a:t>💡 </a:t>
            </a:r>
            <a:r>
              <a:rPr lang="pl-PL" dirty="0" err="1"/>
              <a:t>mākslīgais</a:t>
            </a:r>
            <a:r>
              <a:rPr lang="pl-PL" dirty="0"/>
              <a:t> </a:t>
            </a:r>
            <a:r>
              <a:rPr lang="pl-PL" dirty="0" err="1"/>
              <a:t>apgaismojums</a:t>
            </a:r>
            <a:endParaRPr lang="pl-PL" dirty="0"/>
          </a:p>
          <a:p>
            <a:r>
              <a:rPr lang="pl-PL" dirty="0"/>
              <a:t>☕ </a:t>
            </a:r>
            <a:r>
              <a:rPr lang="pl-PL" dirty="0" err="1"/>
              <a:t>vēla</a:t>
            </a:r>
            <a:r>
              <a:rPr lang="pl-PL" dirty="0"/>
              <a:t> </a:t>
            </a:r>
            <a:r>
              <a:rPr lang="pl-PL" dirty="0" err="1"/>
              <a:t>kafija</a:t>
            </a:r>
            <a:endParaRPr lang="pl-PL" dirty="0"/>
          </a:p>
          <a:p>
            <a:r>
              <a:rPr lang="pl-PL" dirty="0"/>
              <a:t>🧠 </a:t>
            </a:r>
            <a:r>
              <a:rPr lang="pl-PL" dirty="0" err="1"/>
              <a:t>pārmērīgs</a:t>
            </a:r>
            <a:r>
              <a:rPr lang="pl-PL" dirty="0"/>
              <a:t> </a:t>
            </a:r>
            <a:r>
              <a:rPr lang="pl-PL" dirty="0" err="1"/>
              <a:t>stimulu</a:t>
            </a:r>
            <a:r>
              <a:rPr lang="pl-PL" dirty="0"/>
              <a:t> </a:t>
            </a:r>
            <a:r>
              <a:rPr lang="pl-PL" dirty="0" err="1"/>
              <a:t>daudzums</a:t>
            </a:r>
            <a:endParaRPr lang="pl-PL" dirty="0"/>
          </a:p>
          <a:p>
            <a:endParaRPr lang="pl-PL" dirty="0"/>
          </a:p>
          <a:p>
            <a:r>
              <a:rPr lang="pl-PL" dirty="0" err="1"/>
              <a:t>Tāpēc</a:t>
            </a:r>
            <a:r>
              <a:rPr lang="pl-PL" dirty="0"/>
              <a:t> </a:t>
            </a:r>
            <a:r>
              <a:rPr lang="pl-PL" dirty="0" err="1"/>
              <a:t>arvien</a:t>
            </a:r>
            <a:r>
              <a:rPr lang="pl-PL" dirty="0"/>
              <a:t> </a:t>
            </a:r>
            <a:r>
              <a:rPr lang="pl-PL" dirty="0" err="1"/>
              <a:t>vairāk</a:t>
            </a:r>
            <a:r>
              <a:rPr lang="pl-PL" dirty="0"/>
              <a:t> </a:t>
            </a:r>
            <a:r>
              <a:rPr lang="pl-PL" dirty="0" err="1"/>
              <a:t>cilvēku</a:t>
            </a:r>
            <a:r>
              <a:rPr lang="pl-PL" dirty="0"/>
              <a:t> </a:t>
            </a:r>
            <a:r>
              <a:rPr lang="pl-PL" dirty="0" err="1"/>
              <a:t>pievērš</a:t>
            </a:r>
            <a:r>
              <a:rPr lang="pl-PL" dirty="0"/>
              <a:t> </a:t>
            </a:r>
            <a:r>
              <a:rPr lang="pl-PL" dirty="0" err="1"/>
              <a:t>uzmanību</a:t>
            </a:r>
            <a:r>
              <a:rPr lang="pl-PL" dirty="0"/>
              <a:t> </a:t>
            </a:r>
            <a:r>
              <a:rPr lang="pl-PL" dirty="0" err="1"/>
              <a:t>miega</a:t>
            </a:r>
            <a:r>
              <a:rPr lang="pl-PL" dirty="0"/>
              <a:t> </a:t>
            </a:r>
            <a:r>
              <a:rPr lang="pl-PL" dirty="0" err="1"/>
              <a:t>higiēnai</a:t>
            </a:r>
            <a:r>
              <a:rPr lang="pl-PL" dirty="0"/>
              <a:t>.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508F9459-BBC4-D49D-0FFF-B184B1659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312" y="591463"/>
            <a:ext cx="10642600" cy="640080"/>
          </a:xfrm>
        </p:spPr>
        <p:txBody>
          <a:bodyPr>
            <a:normAutofit/>
          </a:bodyPr>
          <a:lstStyle/>
          <a:p>
            <a:r>
              <a:rPr lang="en-US" sz="2800" dirty="0" err="1"/>
              <a:t>Mūsdienu</a:t>
            </a:r>
            <a:r>
              <a:rPr lang="en-US" sz="2800" dirty="0"/>
              <a:t> </a:t>
            </a:r>
            <a:r>
              <a:rPr lang="en-US" sz="2800" dirty="0" err="1"/>
              <a:t>pasaule</a:t>
            </a:r>
            <a:r>
              <a:rPr lang="en-US" sz="2800" dirty="0"/>
              <a:t> </a:t>
            </a:r>
            <a:r>
              <a:rPr lang="en-US" sz="2800" dirty="0" err="1"/>
              <a:t>nepadara</a:t>
            </a:r>
            <a:r>
              <a:rPr lang="en-US" sz="2800" dirty="0"/>
              <a:t> </a:t>
            </a:r>
            <a:r>
              <a:rPr lang="en-US" sz="2800" dirty="0" err="1"/>
              <a:t>iemigšanu</a:t>
            </a:r>
            <a:r>
              <a:rPr lang="en-US" sz="2800" dirty="0"/>
              <a:t> </a:t>
            </a:r>
            <a:r>
              <a:rPr lang="en-US" sz="2800" dirty="0" err="1"/>
              <a:t>vieglu</a:t>
            </a:r>
            <a:r>
              <a:rPr lang="en-US" sz="2800" dirty="0"/>
              <a:t>.</a:t>
            </a:r>
            <a:endParaRPr lang="pl-PL" sz="2800" dirty="0"/>
          </a:p>
        </p:txBody>
      </p:sp>
      <p:pic>
        <p:nvPicPr>
          <p:cNvPr id="4" name="Obraz 3" descr="The image depicts a person sleeping at a desk with a tablet, pens, and office supplies, under a desk lamp.&#10;&#10;Zawartość wygenerowana przez AI może być niepoprawna.">
            <a:extLst>
              <a:ext uri="{FF2B5EF4-FFF2-40B4-BE49-F238E27FC236}">
                <a16:creationId xmlns:a16="http://schemas.microsoft.com/office/drawing/2014/main" id="{8D177F81-5278-DE7E-69C2-763D2F2F0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82" y="2230516"/>
            <a:ext cx="4701710" cy="263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892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7CEF0-F41C-5626-3910-CA8B7ED59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8E151E6-B1B3-74EC-0FFB-EA8CB3B8C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1" y="1307255"/>
            <a:ext cx="10557401" cy="4937760"/>
          </a:xfrm>
        </p:spPr>
        <p:txBody>
          <a:bodyPr/>
          <a:lstStyle/>
          <a:p>
            <a:r>
              <a:rPr lang="pl-PL" dirty="0" err="1"/>
              <a:t>Melatonīns</a:t>
            </a:r>
            <a:r>
              <a:rPr lang="pl-PL" dirty="0"/>
              <a:t> </a:t>
            </a:r>
            <a:r>
              <a:rPr lang="pl-PL" dirty="0" err="1"/>
              <a:t>ir</a:t>
            </a:r>
            <a:r>
              <a:rPr lang="pl-PL" dirty="0"/>
              <a:t> </a:t>
            </a:r>
            <a:r>
              <a:rPr lang="pl-PL" dirty="0" err="1"/>
              <a:t>dabiski</a:t>
            </a:r>
            <a:r>
              <a:rPr lang="pl-PL" dirty="0"/>
              <a:t> </a:t>
            </a:r>
            <a:r>
              <a:rPr lang="pl-PL" dirty="0" err="1"/>
              <a:t>sastopama</a:t>
            </a:r>
            <a:r>
              <a:rPr lang="pl-PL" dirty="0"/>
              <a:t> </a:t>
            </a:r>
            <a:r>
              <a:rPr lang="pl-PL" dirty="0" err="1"/>
              <a:t>viela</a:t>
            </a:r>
            <a:r>
              <a:rPr lang="pl-PL" dirty="0"/>
              <a:t>, ko </a:t>
            </a:r>
            <a:r>
              <a:rPr lang="pl-PL" dirty="0" err="1"/>
              <a:t>ražo</a:t>
            </a:r>
            <a:r>
              <a:rPr lang="pl-PL" dirty="0"/>
              <a:t> </a:t>
            </a:r>
            <a:r>
              <a:rPr lang="pl-PL" dirty="0" err="1"/>
              <a:t>organisms</a:t>
            </a:r>
            <a:r>
              <a:rPr lang="pl-PL" dirty="0"/>
              <a:t>.</a:t>
            </a:r>
          </a:p>
          <a:p>
            <a:r>
              <a:rPr lang="pl-PL" dirty="0" err="1"/>
              <a:t>Tā</a:t>
            </a:r>
            <a:r>
              <a:rPr lang="pl-PL" dirty="0"/>
              <a:t> </a:t>
            </a:r>
            <a:r>
              <a:rPr lang="pl-PL" dirty="0" err="1"/>
              <a:t>izdalīšanās</a:t>
            </a:r>
            <a:r>
              <a:rPr lang="pl-PL" dirty="0"/>
              <a:t> </a:t>
            </a:r>
            <a:r>
              <a:rPr lang="pl-PL" dirty="0" err="1"/>
              <a:t>ir</a:t>
            </a:r>
            <a:r>
              <a:rPr lang="pl-PL" dirty="0"/>
              <a:t> </a:t>
            </a:r>
            <a:r>
              <a:rPr lang="pl-PL" dirty="0" err="1"/>
              <a:t>saistīta</a:t>
            </a:r>
            <a:r>
              <a:rPr lang="pl-PL" dirty="0"/>
              <a:t> ar </a:t>
            </a:r>
            <a:r>
              <a:rPr lang="pl-PL" dirty="0" err="1"/>
              <a:t>dienas</a:t>
            </a:r>
            <a:r>
              <a:rPr lang="pl-PL" dirty="0"/>
              <a:t> </a:t>
            </a:r>
            <a:r>
              <a:rPr lang="pl-PL" dirty="0" err="1"/>
              <a:t>un</a:t>
            </a:r>
            <a:r>
              <a:rPr lang="pl-PL" dirty="0"/>
              <a:t> </a:t>
            </a:r>
            <a:r>
              <a:rPr lang="pl-PL" dirty="0" err="1"/>
              <a:t>nakts</a:t>
            </a:r>
            <a:r>
              <a:rPr lang="pl-PL" dirty="0"/>
              <a:t> </a:t>
            </a:r>
            <a:r>
              <a:rPr lang="pl-PL" dirty="0" err="1"/>
              <a:t>ciklu</a:t>
            </a:r>
            <a:r>
              <a:rPr lang="pl-PL" dirty="0"/>
              <a:t>.</a:t>
            </a:r>
          </a:p>
          <a:p>
            <a:r>
              <a:rPr lang="pl-PL" dirty="0" err="1"/>
              <a:t>Tāpēc</a:t>
            </a:r>
            <a:r>
              <a:rPr lang="pl-PL" dirty="0"/>
              <a:t> to </a:t>
            </a:r>
            <a:r>
              <a:rPr lang="pl-PL" dirty="0" err="1"/>
              <a:t>bieži</a:t>
            </a:r>
            <a:r>
              <a:rPr lang="pl-PL" dirty="0"/>
              <a:t> </a:t>
            </a:r>
            <a:r>
              <a:rPr lang="pl-PL" dirty="0" err="1"/>
              <a:t>dēvē</a:t>
            </a:r>
            <a:r>
              <a:rPr lang="pl-PL" dirty="0"/>
              <a:t> par “</a:t>
            </a:r>
            <a:r>
              <a:rPr lang="pl-PL" dirty="0" err="1"/>
              <a:t>tumsas</a:t>
            </a:r>
            <a:r>
              <a:rPr lang="pl-PL" dirty="0"/>
              <a:t> hormonu”.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676070D9-F983-0025-EBDC-A8D34FC96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Kas </a:t>
            </a:r>
            <a:r>
              <a:rPr lang="pl-PL" dirty="0" err="1"/>
              <a:t>ir</a:t>
            </a:r>
            <a:r>
              <a:rPr lang="pl-PL" dirty="0"/>
              <a:t> </a:t>
            </a:r>
            <a:r>
              <a:rPr lang="pl-PL" dirty="0" err="1"/>
              <a:t>melatonīns</a:t>
            </a:r>
            <a:r>
              <a:rPr lang="pl-PL" dirty="0"/>
              <a:t>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495A34B-6B24-7DD8-B3A7-DA2B5F362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661" y="3217414"/>
            <a:ext cx="4805620" cy="318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377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CE88C-7F48-A18C-CBAA-1C3CE7892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6C55C41-25D2-A958-B31B-0198AEBEB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🌅 </a:t>
            </a:r>
            <a:r>
              <a:rPr lang="pl-PL" dirty="0" err="1"/>
              <a:t>Rīts</a:t>
            </a:r>
            <a:r>
              <a:rPr lang="pl-PL" dirty="0"/>
              <a:t> – </a:t>
            </a:r>
            <a:r>
              <a:rPr lang="pl-PL" dirty="0" err="1"/>
              <a:t>zems</a:t>
            </a:r>
            <a:r>
              <a:rPr lang="pl-PL" dirty="0"/>
              <a:t> </a:t>
            </a:r>
            <a:r>
              <a:rPr lang="pl-PL" dirty="0" err="1"/>
              <a:t>līmenis</a:t>
            </a:r>
            <a:endParaRPr lang="pl-PL" dirty="0"/>
          </a:p>
          <a:p>
            <a:endParaRPr lang="pl-PL" dirty="0"/>
          </a:p>
          <a:p>
            <a:r>
              <a:rPr lang="pl-PL" dirty="0"/>
              <a:t>☀️ </a:t>
            </a:r>
            <a:r>
              <a:rPr lang="pl-PL" dirty="0" err="1"/>
              <a:t>Diena</a:t>
            </a:r>
            <a:r>
              <a:rPr lang="pl-PL" dirty="0"/>
              <a:t> – </a:t>
            </a:r>
            <a:r>
              <a:rPr lang="pl-PL" dirty="0" err="1"/>
              <a:t>ļoti</a:t>
            </a:r>
            <a:r>
              <a:rPr lang="pl-PL" dirty="0"/>
              <a:t> </a:t>
            </a:r>
            <a:r>
              <a:rPr lang="pl-PL" dirty="0" err="1"/>
              <a:t>zems</a:t>
            </a:r>
            <a:r>
              <a:rPr lang="pl-PL" dirty="0"/>
              <a:t> </a:t>
            </a:r>
            <a:r>
              <a:rPr lang="pl-PL" dirty="0" err="1"/>
              <a:t>līmenis</a:t>
            </a:r>
            <a:endParaRPr lang="pl-PL" dirty="0"/>
          </a:p>
          <a:p>
            <a:endParaRPr lang="pl-PL" dirty="0"/>
          </a:p>
          <a:p>
            <a:r>
              <a:rPr lang="pl-PL" dirty="0"/>
              <a:t>🌇 </a:t>
            </a:r>
            <a:r>
              <a:rPr lang="pl-PL" dirty="0" err="1"/>
              <a:t>Vakars</a:t>
            </a:r>
            <a:r>
              <a:rPr lang="pl-PL" dirty="0"/>
              <a:t> – </a:t>
            </a:r>
            <a:r>
              <a:rPr lang="pl-PL" dirty="0" err="1"/>
              <a:t>līmenis</a:t>
            </a:r>
            <a:r>
              <a:rPr lang="pl-PL" dirty="0"/>
              <a:t> </a:t>
            </a:r>
            <a:r>
              <a:rPr lang="pl-PL" dirty="0" err="1"/>
              <a:t>paaugstinās</a:t>
            </a:r>
            <a:endParaRPr lang="pl-PL" dirty="0"/>
          </a:p>
          <a:p>
            <a:endParaRPr lang="pl-PL" dirty="0"/>
          </a:p>
          <a:p>
            <a:r>
              <a:rPr lang="pl-PL" dirty="0"/>
              <a:t>🌙 </a:t>
            </a:r>
            <a:r>
              <a:rPr lang="pl-PL" dirty="0" err="1"/>
              <a:t>Nakts</a:t>
            </a:r>
            <a:r>
              <a:rPr lang="pl-PL" dirty="0"/>
              <a:t> – </a:t>
            </a:r>
            <a:r>
              <a:rPr lang="pl-PL" dirty="0" err="1"/>
              <a:t>augstākais</a:t>
            </a:r>
            <a:r>
              <a:rPr lang="pl-PL" dirty="0"/>
              <a:t> </a:t>
            </a:r>
            <a:r>
              <a:rPr lang="pl-PL" dirty="0" err="1"/>
              <a:t>līmenis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B2A02CE6-5EE4-186F-7908-08CDF4EE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Kad organisms </a:t>
            </a:r>
            <a:r>
              <a:rPr lang="en-US" dirty="0" err="1"/>
              <a:t>ražo</a:t>
            </a:r>
            <a:r>
              <a:rPr lang="en-US" dirty="0"/>
              <a:t> </a:t>
            </a:r>
            <a:r>
              <a:rPr lang="en-US" dirty="0" err="1"/>
              <a:t>melatonīnu</a:t>
            </a:r>
            <a:r>
              <a:rPr lang="en-US" dirty="0"/>
              <a:t>?</a:t>
            </a:r>
            <a:endParaRPr lang="pl-PL" dirty="0"/>
          </a:p>
        </p:txBody>
      </p:sp>
      <p:pic>
        <p:nvPicPr>
          <p:cNvPr id="4" name="Obraz 3" descr="The image depicts a person sleeping in bed with a pillow and sheets, overlaying a chemical structure of the molecule melatonin, and a graph with a red background.&#10;&#10;Zawartość wygenerowana przez AI może być niepoprawna.">
            <a:extLst>
              <a:ext uri="{FF2B5EF4-FFF2-40B4-BE49-F238E27FC236}">
                <a16:creationId xmlns:a16="http://schemas.microsoft.com/office/drawing/2014/main" id="{3A13AC95-E2DA-1FBE-2650-B155AC981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2888" y="2525177"/>
            <a:ext cx="5061584" cy="333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3003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8D6A6-E205-9F1C-2D34-571F52B7A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C3C5D24-430E-9364-9D8D-25F2DA4D2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4"/>
            <a:ext cx="10424160" cy="5255643"/>
          </a:xfrm>
        </p:spPr>
        <p:txBody>
          <a:bodyPr>
            <a:normAutofit/>
          </a:bodyPr>
          <a:lstStyle/>
          <a:p>
            <a:endParaRPr lang="pl-PL" b="1" dirty="0"/>
          </a:p>
          <a:p>
            <a:r>
              <a:rPr lang="pl-PL" b="1" dirty="0"/>
              <a:t>Ko </a:t>
            </a:r>
            <a:r>
              <a:rPr lang="pl-PL" b="1" dirty="0" err="1"/>
              <a:t>satur</a:t>
            </a:r>
            <a:r>
              <a:rPr lang="pl-PL" b="1" dirty="0"/>
              <a:t> „Melatonin Extra“?</a:t>
            </a:r>
            <a:endParaRPr lang="pl-PL" dirty="0"/>
          </a:p>
          <a:p>
            <a:endParaRPr lang="pl-PL" dirty="0"/>
          </a:p>
          <a:p>
            <a:r>
              <a:rPr lang="pl-PL" dirty="0"/>
              <a:t>✔ pat </a:t>
            </a:r>
            <a:r>
              <a:rPr lang="pl-PL" b="1" dirty="0"/>
              <a:t>3 </a:t>
            </a:r>
            <a:r>
              <a:rPr lang="pl-PL" b="1" dirty="0" err="1"/>
              <a:t>mg</a:t>
            </a:r>
            <a:r>
              <a:rPr lang="pl-PL" b="1" dirty="0"/>
              <a:t> </a:t>
            </a:r>
            <a:r>
              <a:rPr lang="pl-PL" b="1" dirty="0" err="1"/>
              <a:t>melatonīna</a:t>
            </a:r>
            <a:r>
              <a:rPr lang="pl-PL" dirty="0"/>
              <a:t> (</a:t>
            </a:r>
            <a:r>
              <a:rPr lang="pl-PL" dirty="0" err="1"/>
              <a:t>labvēlīgā</a:t>
            </a:r>
            <a:r>
              <a:rPr lang="pl-PL" dirty="0"/>
              <a:t> </a:t>
            </a:r>
            <a:r>
              <a:rPr lang="pl-PL" dirty="0" err="1"/>
              <a:t>ietekme</a:t>
            </a:r>
            <a:r>
              <a:rPr lang="pl-PL" dirty="0"/>
              <a:t> </a:t>
            </a:r>
            <a:r>
              <a:rPr lang="pl-PL" dirty="0" err="1"/>
              <a:t>tiek</a:t>
            </a:r>
            <a:r>
              <a:rPr lang="pl-PL" dirty="0"/>
              <a:t> </a:t>
            </a:r>
            <a:r>
              <a:rPr lang="pl-PL" dirty="0" err="1"/>
              <a:t>sasniegta</a:t>
            </a:r>
            <a:r>
              <a:rPr lang="pl-PL" dirty="0"/>
              <a:t>, </a:t>
            </a:r>
            <a:r>
              <a:rPr lang="pl-PL" dirty="0" err="1"/>
              <a:t>uzņemot</a:t>
            </a:r>
            <a:r>
              <a:rPr lang="pl-PL" dirty="0"/>
              <a:t> </a:t>
            </a:r>
            <a:r>
              <a:rPr lang="pl-PL" dirty="0" err="1"/>
              <a:t>tikai</a:t>
            </a:r>
            <a:r>
              <a:rPr lang="pl-PL" dirty="0"/>
              <a:t> 1 </a:t>
            </a:r>
            <a:r>
              <a:rPr lang="pl-PL" dirty="0" err="1"/>
              <a:t>mg</a:t>
            </a:r>
            <a:r>
              <a:rPr lang="pl-PL" dirty="0"/>
              <a:t> </a:t>
            </a:r>
            <a:r>
              <a:rPr lang="pl-PL" dirty="0" err="1"/>
              <a:t>melatonīna</a:t>
            </a:r>
            <a:r>
              <a:rPr lang="pl-PL" dirty="0"/>
              <a:t> </a:t>
            </a:r>
            <a:r>
              <a:rPr lang="pl-PL" dirty="0" err="1"/>
              <a:t>neilgi</a:t>
            </a:r>
            <a:r>
              <a:rPr lang="pl-PL" dirty="0"/>
              <a:t> </a:t>
            </a:r>
            <a:r>
              <a:rPr lang="pl-PL" dirty="0" err="1"/>
              <a:t>pirms</a:t>
            </a:r>
            <a:r>
              <a:rPr lang="pl-PL" dirty="0"/>
              <a:t> </a:t>
            </a:r>
            <a:r>
              <a:rPr lang="pl-PL" dirty="0" err="1"/>
              <a:t>gulētiešanas</a:t>
            </a:r>
            <a:r>
              <a:rPr lang="pl-PL" dirty="0"/>
              <a:t>)</a:t>
            </a:r>
          </a:p>
          <a:p>
            <a:r>
              <a:rPr lang="pl-PL" dirty="0"/>
              <a:t>✔ </a:t>
            </a:r>
            <a:r>
              <a:rPr lang="pl-PL" b="1" dirty="0"/>
              <a:t>E </a:t>
            </a:r>
            <a:r>
              <a:rPr lang="pl-PL" b="1" dirty="0" err="1"/>
              <a:t>vitamīnu</a:t>
            </a:r>
            <a:r>
              <a:rPr lang="pl-PL" dirty="0"/>
              <a:t>, kas </a:t>
            </a:r>
            <a:r>
              <a:rPr lang="pl-PL" dirty="0" err="1"/>
              <a:t>palīdz</a:t>
            </a:r>
            <a:r>
              <a:rPr lang="pl-PL" dirty="0"/>
              <a:t> </a:t>
            </a:r>
            <a:r>
              <a:rPr lang="pl-PL" dirty="0" err="1"/>
              <a:t>aizsargāt</a:t>
            </a:r>
            <a:r>
              <a:rPr lang="pl-PL" dirty="0"/>
              <a:t> </a:t>
            </a:r>
            <a:r>
              <a:rPr lang="pl-PL" dirty="0" err="1"/>
              <a:t>šūnas</a:t>
            </a:r>
            <a:r>
              <a:rPr lang="pl-PL" dirty="0"/>
              <a:t> no </a:t>
            </a:r>
            <a:r>
              <a:rPr lang="pl-PL" dirty="0" err="1"/>
              <a:t>oksidatīvā</a:t>
            </a:r>
            <a:r>
              <a:rPr lang="pl-PL" dirty="0"/>
              <a:t> </a:t>
            </a:r>
            <a:r>
              <a:rPr lang="pl-PL" dirty="0" err="1"/>
              <a:t>stresa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īpaši</a:t>
            </a:r>
            <a:r>
              <a:rPr lang="pl-PL" dirty="0"/>
              <a:t> </a:t>
            </a:r>
            <a:r>
              <a:rPr lang="pl-PL" dirty="0" err="1"/>
              <a:t>izstrādātu</a:t>
            </a:r>
            <a:r>
              <a:rPr lang="pl-PL" dirty="0"/>
              <a:t> </a:t>
            </a:r>
            <a:r>
              <a:rPr lang="pl-PL" dirty="0" err="1"/>
              <a:t>sastāvdaļu</a:t>
            </a:r>
            <a:r>
              <a:rPr lang="pl-PL" dirty="0"/>
              <a:t> </a:t>
            </a:r>
            <a:r>
              <a:rPr lang="pl-PL" dirty="0" err="1"/>
              <a:t>maisījumu</a:t>
            </a:r>
            <a:r>
              <a:rPr lang="pl-PL" dirty="0"/>
              <a:t>:</a:t>
            </a:r>
          </a:p>
          <a:p>
            <a:r>
              <a:rPr lang="pl-PL" dirty="0"/>
              <a:t>• </a:t>
            </a:r>
            <a:r>
              <a:rPr lang="pl-PL" b="1" dirty="0" err="1"/>
              <a:t>Sibīrijas</a:t>
            </a:r>
            <a:r>
              <a:rPr lang="pl-PL" b="1" dirty="0"/>
              <a:t> </a:t>
            </a:r>
            <a:r>
              <a:rPr lang="pl-PL" b="1" dirty="0" err="1"/>
              <a:t>žeņšeņs</a:t>
            </a:r>
            <a:r>
              <a:rPr lang="pl-PL" dirty="0"/>
              <a:t> (</a:t>
            </a:r>
            <a:r>
              <a:rPr lang="pl-PL" dirty="0" err="1"/>
              <a:t>sastāvdaļa</a:t>
            </a:r>
            <a:r>
              <a:rPr lang="pl-PL" dirty="0"/>
              <a:t>, ko </a:t>
            </a:r>
            <a:r>
              <a:rPr lang="pl-PL" dirty="0" err="1"/>
              <a:t>tradicionāli</a:t>
            </a:r>
            <a:r>
              <a:rPr lang="pl-PL" dirty="0"/>
              <a:t> </a:t>
            </a:r>
            <a:r>
              <a:rPr lang="pl-PL" dirty="0" err="1"/>
              <a:t>izmanto</a:t>
            </a:r>
            <a:r>
              <a:rPr lang="pl-PL" dirty="0"/>
              <a:t> </a:t>
            </a:r>
            <a:r>
              <a:rPr lang="pl-PL" dirty="0" err="1"/>
              <a:t>daudzās</a:t>
            </a:r>
            <a:r>
              <a:rPr lang="pl-PL" dirty="0"/>
              <a:t> </a:t>
            </a:r>
            <a:r>
              <a:rPr lang="pl-PL" dirty="0" err="1"/>
              <a:t>kultūrās</a:t>
            </a:r>
            <a:r>
              <a:rPr lang="pl-PL" dirty="0"/>
              <a:t>)</a:t>
            </a:r>
          </a:p>
          <a:p>
            <a:r>
              <a:rPr lang="pl-PL" dirty="0"/>
              <a:t>• </a:t>
            </a:r>
            <a:r>
              <a:rPr lang="pl-PL" b="1" dirty="0" err="1"/>
              <a:t>Japānas</a:t>
            </a:r>
            <a:r>
              <a:rPr lang="pl-PL" b="1" dirty="0"/>
              <a:t> </a:t>
            </a:r>
            <a:r>
              <a:rPr lang="pl-PL" b="1" dirty="0" err="1"/>
              <a:t>ginks</a:t>
            </a:r>
            <a:r>
              <a:rPr lang="pl-PL" dirty="0"/>
              <a:t> (</a:t>
            </a:r>
            <a:r>
              <a:rPr lang="pl-PL" dirty="0" err="1"/>
              <a:t>standartizēts</a:t>
            </a:r>
            <a:r>
              <a:rPr lang="pl-PL" dirty="0"/>
              <a:t> </a:t>
            </a:r>
            <a:r>
              <a:rPr lang="pl-PL" dirty="0" err="1"/>
              <a:t>Japānas</a:t>
            </a:r>
            <a:r>
              <a:rPr lang="pl-PL" dirty="0"/>
              <a:t> </a:t>
            </a:r>
            <a:r>
              <a:rPr lang="pl-PL" dirty="0" err="1"/>
              <a:t>ginka</a:t>
            </a:r>
            <a:r>
              <a:rPr lang="pl-PL" dirty="0"/>
              <a:t> </a:t>
            </a:r>
            <a:r>
              <a:rPr lang="pl-PL" dirty="0" err="1"/>
              <a:t>lapu</a:t>
            </a:r>
            <a:r>
              <a:rPr lang="pl-PL" dirty="0"/>
              <a:t> </a:t>
            </a:r>
            <a:r>
              <a:rPr lang="pl-PL" dirty="0" err="1"/>
              <a:t>ekstrakts</a:t>
            </a:r>
            <a:r>
              <a:rPr lang="pl-PL" dirty="0"/>
              <a:t>)</a:t>
            </a:r>
          </a:p>
          <a:p>
            <a:r>
              <a:rPr lang="pl-PL" dirty="0"/>
              <a:t>✔ </a:t>
            </a:r>
            <a:r>
              <a:rPr lang="pl-PL" dirty="0" err="1"/>
              <a:t>augu</a:t>
            </a:r>
            <a:r>
              <a:rPr lang="pl-PL" dirty="0"/>
              <a:t> </a:t>
            </a:r>
            <a:r>
              <a:rPr lang="pl-PL" dirty="0" err="1"/>
              <a:t>izcelsmes</a:t>
            </a:r>
            <a:r>
              <a:rPr lang="pl-PL" dirty="0"/>
              <a:t> </a:t>
            </a:r>
            <a:r>
              <a:rPr lang="pl-PL" dirty="0" err="1"/>
              <a:t>kapsulu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piemērots</a:t>
            </a:r>
            <a:r>
              <a:rPr lang="pl-PL" dirty="0"/>
              <a:t> </a:t>
            </a:r>
            <a:r>
              <a:rPr lang="pl-PL" dirty="0" err="1"/>
              <a:t>vegāniem</a:t>
            </a:r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C4E2638E-B788-362A-8DCE-E742F1318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Melatonin Extra</a:t>
            </a:r>
          </a:p>
        </p:txBody>
      </p:sp>
    </p:spTree>
    <p:extLst>
      <p:ext uri="{BB962C8B-B14F-4D97-AF65-F5344CB8AC3E}">
        <p14:creationId xmlns:p14="http://schemas.microsoft.com/office/powerpoint/2010/main" val="21662092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C6310-407D-6FB5-0768-A6A271AB4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3B4E05-8A9E-A64E-F357-98E96B991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 err="1"/>
              <a:t>Kā</a:t>
            </a:r>
            <a:r>
              <a:rPr lang="pl-PL" b="1" dirty="0"/>
              <a:t> </a:t>
            </a:r>
            <a:r>
              <a:rPr lang="pl-PL" b="1" dirty="0" err="1"/>
              <a:t>lietot</a:t>
            </a:r>
            <a:r>
              <a:rPr lang="pl-PL" b="1" dirty="0"/>
              <a:t>?</a:t>
            </a:r>
            <a:endParaRPr lang="pl-PL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b="1" dirty="0" err="1"/>
              <a:t>Lietot</a:t>
            </a:r>
            <a:r>
              <a:rPr lang="pl-PL" b="1" dirty="0"/>
              <a:t> 1 </a:t>
            </a:r>
            <a:r>
              <a:rPr lang="pl-PL" b="1" dirty="0" err="1"/>
              <a:t>kapsulu</a:t>
            </a:r>
            <a:r>
              <a:rPr lang="pl-PL" b="1" dirty="0"/>
              <a:t> </a:t>
            </a:r>
            <a:r>
              <a:rPr lang="pl-PL" b="1" dirty="0" err="1"/>
              <a:t>pirms</a:t>
            </a:r>
            <a:r>
              <a:rPr lang="pl-PL" b="1" dirty="0"/>
              <a:t> </a:t>
            </a:r>
            <a:r>
              <a:rPr lang="pl-PL" b="1" dirty="0" err="1"/>
              <a:t>gulētiešanas</a:t>
            </a:r>
            <a:r>
              <a:rPr lang="pl-PL" b="1" dirty="0"/>
              <a:t>, </a:t>
            </a:r>
            <a:r>
              <a:rPr lang="pl-PL" b="1" dirty="0" err="1"/>
              <a:t>reizi</a:t>
            </a:r>
            <a:r>
              <a:rPr lang="pl-PL" b="1" dirty="0"/>
              <a:t> 3 </a:t>
            </a:r>
            <a:r>
              <a:rPr lang="pl-PL" b="1" dirty="0" err="1"/>
              <a:t>dienās</a:t>
            </a:r>
            <a:r>
              <a:rPr lang="pl-PL" b="1" dirty="0"/>
              <a:t>.</a:t>
            </a:r>
            <a:endParaRPr lang="pl-PL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29EB5F53-313A-588F-BDEF-449DA5B91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Vakara</a:t>
            </a:r>
            <a:r>
              <a:rPr lang="pl-PL" dirty="0"/>
              <a:t> </a:t>
            </a:r>
            <a:r>
              <a:rPr lang="pl-PL" dirty="0" err="1"/>
              <a:t>rituāls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9CC1566-9A53-BE18-325B-EDFDDB438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11" y="2653607"/>
            <a:ext cx="6306589" cy="420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509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F8219-8418-F19C-9C93-14437AABF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20B649-E466-F8AD-ACA0-F14519195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2000" dirty="0" err="1"/>
              <a:t>Papildus</a:t>
            </a:r>
            <a:r>
              <a:rPr lang="pl-PL" sz="2000" dirty="0"/>
              <a:t> </a:t>
            </a:r>
            <a:r>
              <a:rPr lang="pl-PL" sz="2000" dirty="0" err="1"/>
              <a:t>uztura</a:t>
            </a:r>
            <a:r>
              <a:rPr lang="pl-PL" sz="2000" dirty="0"/>
              <a:t> </a:t>
            </a:r>
            <a:r>
              <a:rPr lang="pl-PL" sz="2000" dirty="0" err="1"/>
              <a:t>bagātinātāju</a:t>
            </a:r>
            <a:r>
              <a:rPr lang="pl-PL" sz="2000" dirty="0"/>
              <a:t> </a:t>
            </a:r>
            <a:r>
              <a:rPr lang="pl-PL" sz="2000" dirty="0" err="1"/>
              <a:t>lietošanai</a:t>
            </a:r>
            <a:r>
              <a:rPr lang="pl-PL" sz="2000" dirty="0"/>
              <a:t> </a:t>
            </a:r>
            <a:r>
              <a:rPr lang="pl-PL" sz="2000" dirty="0" err="1"/>
              <a:t>ir</a:t>
            </a:r>
            <a:r>
              <a:rPr lang="pl-PL" sz="2000" dirty="0"/>
              <a:t> </a:t>
            </a:r>
            <a:r>
              <a:rPr lang="pl-PL" sz="2000" dirty="0" err="1"/>
              <a:t>vērts</a:t>
            </a:r>
            <a:r>
              <a:rPr lang="pl-PL" sz="2000" dirty="0"/>
              <a:t> </a:t>
            </a:r>
            <a:r>
              <a:rPr lang="pl-PL" sz="2000" dirty="0" err="1"/>
              <a:t>atcerēties</a:t>
            </a:r>
            <a:r>
              <a:rPr lang="pl-PL" sz="2000" dirty="0"/>
              <a:t> </a:t>
            </a:r>
            <a:r>
              <a:rPr lang="pl-PL" sz="2000" dirty="0" err="1"/>
              <a:t>labas</a:t>
            </a:r>
            <a:r>
              <a:rPr lang="pl-PL" sz="2000" dirty="0"/>
              <a:t> </a:t>
            </a:r>
            <a:r>
              <a:rPr lang="pl-PL" sz="2000" dirty="0" err="1"/>
              <a:t>miega</a:t>
            </a:r>
            <a:r>
              <a:rPr lang="pl-PL" sz="2000" dirty="0"/>
              <a:t> </a:t>
            </a:r>
            <a:r>
              <a:rPr lang="pl-PL" sz="2000" dirty="0" err="1"/>
              <a:t>higiēnas</a:t>
            </a:r>
            <a:r>
              <a:rPr lang="pl-PL" sz="2000" dirty="0"/>
              <a:t> </a:t>
            </a:r>
            <a:r>
              <a:rPr lang="pl-PL" sz="2000" dirty="0" err="1"/>
              <a:t>principus</a:t>
            </a:r>
            <a:r>
              <a:rPr lang="pl-PL" sz="2000" dirty="0"/>
              <a:t>:</a:t>
            </a:r>
          </a:p>
          <a:p>
            <a:r>
              <a:rPr lang="pl-PL" sz="2000" dirty="0"/>
              <a:t>🌙 </a:t>
            </a:r>
            <a:r>
              <a:rPr lang="pl-PL" sz="2000" dirty="0" err="1"/>
              <a:t>ierobežojiet</a:t>
            </a:r>
            <a:r>
              <a:rPr lang="pl-PL" sz="2000" dirty="0"/>
              <a:t> </a:t>
            </a:r>
            <a:r>
              <a:rPr lang="pl-PL" sz="2000" dirty="0" err="1"/>
              <a:t>zilās</a:t>
            </a:r>
            <a:r>
              <a:rPr lang="pl-PL" sz="2000" dirty="0"/>
              <a:t> </a:t>
            </a:r>
            <a:r>
              <a:rPr lang="pl-PL" sz="2000" dirty="0" err="1"/>
              <a:t>gaismas</a:t>
            </a:r>
            <a:r>
              <a:rPr lang="pl-PL" sz="2000" dirty="0"/>
              <a:t> </a:t>
            </a:r>
            <a:r>
              <a:rPr lang="pl-PL" sz="2000" dirty="0" err="1"/>
              <a:t>iedarbību</a:t>
            </a:r>
            <a:r>
              <a:rPr lang="pl-PL" sz="2000" dirty="0"/>
              <a:t>,</a:t>
            </a:r>
          </a:p>
          <a:p>
            <a:r>
              <a:rPr lang="pl-PL" sz="2000" dirty="0"/>
              <a:t>📱 </a:t>
            </a:r>
            <a:r>
              <a:rPr lang="pl-PL" sz="2000" dirty="0" err="1"/>
              <a:t>nolieciet</a:t>
            </a:r>
            <a:r>
              <a:rPr lang="pl-PL" sz="2000" dirty="0"/>
              <a:t> </a:t>
            </a:r>
            <a:r>
              <a:rPr lang="pl-PL" sz="2000" dirty="0" err="1"/>
              <a:t>tālruni</a:t>
            </a:r>
            <a:r>
              <a:rPr lang="pl-PL" sz="2000" dirty="0"/>
              <a:t> </a:t>
            </a:r>
            <a:r>
              <a:rPr lang="pl-PL" sz="2000" dirty="0" err="1"/>
              <a:t>malā</a:t>
            </a:r>
            <a:r>
              <a:rPr lang="pl-PL" sz="2000" dirty="0"/>
              <a:t>,</a:t>
            </a:r>
          </a:p>
          <a:p>
            <a:r>
              <a:rPr lang="pl-PL" sz="2000" dirty="0"/>
              <a:t>☕ </a:t>
            </a:r>
            <a:r>
              <a:rPr lang="pl-PL" sz="2000" dirty="0" err="1"/>
              <a:t>vakarā</a:t>
            </a:r>
            <a:r>
              <a:rPr lang="pl-PL" sz="2000" dirty="0"/>
              <a:t> </a:t>
            </a:r>
            <a:r>
              <a:rPr lang="pl-PL" sz="2000" dirty="0" err="1"/>
              <a:t>izvairieties</a:t>
            </a:r>
            <a:r>
              <a:rPr lang="pl-PL" sz="2000" dirty="0"/>
              <a:t> no </a:t>
            </a:r>
            <a:r>
              <a:rPr lang="pl-PL" sz="2000" dirty="0" err="1"/>
              <a:t>kofeīna</a:t>
            </a:r>
            <a:r>
              <a:rPr lang="pl-PL" sz="2000" dirty="0"/>
              <a:t>,</a:t>
            </a:r>
          </a:p>
          <a:p>
            <a:r>
              <a:rPr lang="pl-PL" sz="2000" dirty="0"/>
              <a:t>🛏 </a:t>
            </a:r>
            <a:r>
              <a:rPr lang="pl-PL" sz="2000" dirty="0" err="1"/>
              <a:t>ievērojiet</a:t>
            </a:r>
            <a:r>
              <a:rPr lang="pl-PL" sz="2000" dirty="0"/>
              <a:t> </a:t>
            </a:r>
            <a:r>
              <a:rPr lang="pl-PL" sz="2000" dirty="0" err="1"/>
              <a:t>regulāru</a:t>
            </a:r>
            <a:r>
              <a:rPr lang="pl-PL" sz="2000" dirty="0"/>
              <a:t> </a:t>
            </a:r>
            <a:r>
              <a:rPr lang="pl-PL" sz="2000" dirty="0" err="1"/>
              <a:t>miega</a:t>
            </a:r>
            <a:r>
              <a:rPr lang="pl-PL" sz="2000" dirty="0"/>
              <a:t> </a:t>
            </a:r>
            <a:r>
              <a:rPr lang="pl-PL" sz="2000" dirty="0" err="1"/>
              <a:t>režīmu</a:t>
            </a:r>
            <a:r>
              <a:rPr lang="pl-PL" sz="2000" dirty="0"/>
              <a:t>,</a:t>
            </a:r>
          </a:p>
          <a:p>
            <a:r>
              <a:rPr lang="pl-PL" sz="2000" dirty="0"/>
              <a:t>🌡 </a:t>
            </a:r>
            <a:r>
              <a:rPr lang="pl-PL" sz="2000" dirty="0" err="1"/>
              <a:t>uzturiet</a:t>
            </a:r>
            <a:r>
              <a:rPr lang="pl-PL" sz="2000" dirty="0"/>
              <a:t> </a:t>
            </a:r>
            <a:r>
              <a:rPr lang="pl-PL" sz="2000" dirty="0" err="1"/>
              <a:t>guļamistabā</a:t>
            </a:r>
            <a:r>
              <a:rPr lang="pl-PL" sz="2000" dirty="0"/>
              <a:t> </a:t>
            </a:r>
            <a:r>
              <a:rPr lang="pl-PL" sz="2000" dirty="0" err="1"/>
              <a:t>komfortablu</a:t>
            </a:r>
            <a:r>
              <a:rPr lang="pl-PL" sz="2000" dirty="0"/>
              <a:t> </a:t>
            </a:r>
            <a:r>
              <a:rPr lang="pl-PL" sz="2000" dirty="0" err="1"/>
              <a:t>temperatūru</a:t>
            </a:r>
            <a:r>
              <a:rPr lang="pl-PL" sz="2000" dirty="0"/>
              <a:t>.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0795E08A-2D69-ECB2-BC01-0F3D1E57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Labs </a:t>
            </a:r>
            <a:r>
              <a:rPr lang="en-US" dirty="0" err="1"/>
              <a:t>vakars</a:t>
            </a:r>
            <a:r>
              <a:rPr lang="en-US" dirty="0"/>
              <a:t> </a:t>
            </a:r>
            <a:r>
              <a:rPr lang="en-US" dirty="0" err="1"/>
              <a:t>sākas</a:t>
            </a:r>
            <a:r>
              <a:rPr lang="en-US" dirty="0"/>
              <a:t> </a:t>
            </a:r>
            <a:r>
              <a:rPr lang="en-US" dirty="0" err="1"/>
              <a:t>agrāk</a:t>
            </a:r>
            <a:r>
              <a:rPr lang="en-US" dirty="0"/>
              <a:t>.</a:t>
            </a:r>
            <a:endParaRPr lang="pl-PL" dirty="0"/>
          </a:p>
        </p:txBody>
      </p:sp>
      <p:pic>
        <p:nvPicPr>
          <p:cNvPr id="9" name="Obraz 8" descr="A person is lying in bed, holding a bottle of Melatonin Sleep Supplement by Herbal Experts, with a bedside lamp and a glass of water on a wooden table.&#10;&#10;Zawartość wygenerowana przez AI może być niepoprawna.">
            <a:extLst>
              <a:ext uri="{FF2B5EF4-FFF2-40B4-BE49-F238E27FC236}">
                <a16:creationId xmlns:a16="http://schemas.microsoft.com/office/drawing/2014/main" id="{3420B908-CBAA-369D-E4A2-A450E5104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467" y="3984979"/>
            <a:ext cx="4309533" cy="287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115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F5386-EA4E-8827-DEE4-FCA6C31E4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FF91549-1958-D9E1-D166-0D17AB233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Iedomājieties</a:t>
            </a:r>
            <a:r>
              <a:rPr lang="pl-PL" dirty="0"/>
              <a:t> </a:t>
            </a:r>
            <a:r>
              <a:rPr lang="pl-PL" dirty="0" err="1"/>
              <a:t>savu</a:t>
            </a:r>
            <a:r>
              <a:rPr lang="pl-PL" dirty="0"/>
              <a:t> </a:t>
            </a:r>
            <a:r>
              <a:rPr lang="pl-PL" dirty="0" err="1"/>
              <a:t>vakaru</a:t>
            </a:r>
            <a:r>
              <a:rPr lang="pl-PL" dirty="0"/>
              <a:t>.</a:t>
            </a:r>
          </a:p>
          <a:p>
            <a:r>
              <a:rPr lang="pl-PL" dirty="0"/>
              <a:t>✔ </a:t>
            </a:r>
            <a:r>
              <a:rPr lang="pl-PL" dirty="0" err="1"/>
              <a:t>mierīga</a:t>
            </a:r>
            <a:r>
              <a:rPr lang="pl-PL" dirty="0"/>
              <a:t> </a:t>
            </a:r>
            <a:r>
              <a:rPr lang="pl-PL" dirty="0" err="1"/>
              <a:t>atpūta</a:t>
            </a:r>
            <a:endParaRPr lang="pl-PL" dirty="0"/>
          </a:p>
          <a:p>
            <a:r>
              <a:rPr lang="pl-PL" dirty="0"/>
              <a:t>✔ laba </a:t>
            </a:r>
            <a:r>
              <a:rPr lang="pl-PL" dirty="0" err="1"/>
              <a:t>grāmata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silta</a:t>
            </a:r>
            <a:r>
              <a:rPr lang="pl-PL" dirty="0"/>
              <a:t> </a:t>
            </a:r>
            <a:r>
              <a:rPr lang="pl-PL" dirty="0" err="1"/>
              <a:t>tēja</a:t>
            </a:r>
            <a:r>
              <a:rPr lang="pl-PL" dirty="0"/>
              <a:t> bez </a:t>
            </a:r>
            <a:r>
              <a:rPr lang="pl-PL" dirty="0" err="1"/>
              <a:t>kofeīna</a:t>
            </a:r>
            <a:endParaRPr lang="pl-PL" dirty="0"/>
          </a:p>
          <a:p>
            <a:r>
              <a:rPr lang="pl-PL" dirty="0"/>
              <a:t>✔ „Melatonin Extra“ </a:t>
            </a:r>
            <a:r>
              <a:rPr lang="pl-PL" dirty="0" err="1"/>
              <a:t>saskaņā</a:t>
            </a:r>
            <a:r>
              <a:rPr lang="pl-PL" dirty="0"/>
              <a:t> ar </a:t>
            </a:r>
            <a:r>
              <a:rPr lang="pl-PL" dirty="0" err="1"/>
              <a:t>ieteikumiem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mierīgs</a:t>
            </a:r>
            <a:r>
              <a:rPr lang="pl-PL" dirty="0"/>
              <a:t> </a:t>
            </a:r>
            <a:r>
              <a:rPr lang="pl-PL" dirty="0" err="1"/>
              <a:t>un</a:t>
            </a:r>
            <a:r>
              <a:rPr lang="pl-PL" dirty="0"/>
              <a:t> </a:t>
            </a:r>
            <a:r>
              <a:rPr lang="pl-PL" dirty="0" err="1"/>
              <a:t>kvalitatīvs</a:t>
            </a:r>
            <a:r>
              <a:rPr lang="pl-PL" dirty="0"/>
              <a:t> </a:t>
            </a:r>
            <a:r>
              <a:rPr lang="pl-PL" dirty="0" err="1"/>
              <a:t>nakts</a:t>
            </a:r>
            <a:r>
              <a:rPr lang="pl-PL" dirty="0"/>
              <a:t> </a:t>
            </a:r>
            <a:r>
              <a:rPr lang="pl-PL" dirty="0" err="1"/>
              <a:t>miegs</a:t>
            </a:r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AFFCED3-AFF0-7E6A-A8C5-09267C7C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"Melatonin Extra" kā daļa no rituāla</a:t>
            </a:r>
            <a:endParaRPr lang="pl-PL" dirty="0"/>
          </a:p>
        </p:txBody>
      </p:sp>
      <p:pic>
        <p:nvPicPr>
          <p:cNvPr id="7" name="Obraz 6" descr="The image shows a person holding a bottle of Extraￂﾮ Melatonin Sleep Support capsules, relaxing on a hammock outdoors.&#10;&#10;Zawartość wygenerowana przez AI może być niepoprawna.">
            <a:extLst>
              <a:ext uri="{FF2B5EF4-FFF2-40B4-BE49-F238E27FC236}">
                <a16:creationId xmlns:a16="http://schemas.microsoft.com/office/drawing/2014/main" id="{F2E9B950-920D-1962-27EB-7A60F4838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02" y="2885902"/>
            <a:ext cx="3972098" cy="39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814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49D31-FBA5-E7E3-4EDD-81EB5E5C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B73567-2E91-3A1C-5435-986A6F463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 err="1"/>
              <a:t>Nepārdodiet</a:t>
            </a:r>
            <a:r>
              <a:rPr lang="pl-PL" b="1" dirty="0"/>
              <a:t> </a:t>
            </a:r>
            <a:r>
              <a:rPr lang="pl-PL" b="1" dirty="0" err="1"/>
              <a:t>kapsulu</a:t>
            </a:r>
            <a:r>
              <a:rPr lang="pl-PL" b="1" dirty="0"/>
              <a:t>.</a:t>
            </a:r>
            <a:endParaRPr lang="pl-PL" dirty="0"/>
          </a:p>
          <a:p>
            <a:r>
              <a:rPr lang="pl-PL" dirty="0" err="1"/>
              <a:t>Pārdodiet</a:t>
            </a:r>
            <a:r>
              <a:rPr lang="pl-PL" dirty="0"/>
              <a:t>...</a:t>
            </a:r>
          </a:p>
          <a:p>
            <a:r>
              <a:rPr lang="pl-PL" dirty="0"/>
              <a:t>🌙 </a:t>
            </a:r>
            <a:r>
              <a:rPr lang="pl-PL" b="1" dirty="0" err="1"/>
              <a:t>mierīgu</a:t>
            </a:r>
            <a:r>
              <a:rPr lang="pl-PL" b="1" dirty="0"/>
              <a:t> </a:t>
            </a:r>
            <a:r>
              <a:rPr lang="pl-PL" b="1" dirty="0" err="1"/>
              <a:t>vakara</a:t>
            </a:r>
            <a:r>
              <a:rPr lang="pl-PL" b="1" dirty="0"/>
              <a:t> </a:t>
            </a:r>
            <a:r>
              <a:rPr lang="pl-PL" b="1" dirty="0" err="1"/>
              <a:t>rituālu</a:t>
            </a:r>
            <a:r>
              <a:rPr lang="pl-PL" b="1" dirty="0"/>
              <a:t>.</a:t>
            </a:r>
            <a:endParaRPr lang="pl-PL" dirty="0"/>
          </a:p>
          <a:p>
            <a:endParaRPr lang="pl-PL" b="1" dirty="0"/>
          </a:p>
          <a:p>
            <a:r>
              <a:rPr lang="pl-PL" b="1" dirty="0" err="1"/>
              <a:t>Nesakiet</a:t>
            </a:r>
            <a:endParaRPr lang="pl-PL" dirty="0"/>
          </a:p>
          <a:p>
            <a:r>
              <a:rPr lang="pl-PL" dirty="0"/>
              <a:t>❌ „</a:t>
            </a:r>
            <a:r>
              <a:rPr lang="pl-PL" dirty="0" err="1"/>
              <a:t>Tas</a:t>
            </a:r>
            <a:r>
              <a:rPr lang="pl-PL" dirty="0"/>
              <a:t> </a:t>
            </a:r>
            <a:r>
              <a:rPr lang="pl-PL" dirty="0" err="1"/>
              <a:t>palīdz</a:t>
            </a:r>
            <a:r>
              <a:rPr lang="pl-PL" dirty="0"/>
              <a:t> </a:t>
            </a:r>
            <a:r>
              <a:rPr lang="pl-PL" dirty="0" err="1"/>
              <a:t>aizmigt</a:t>
            </a:r>
            <a:r>
              <a:rPr lang="pl-PL" dirty="0"/>
              <a:t>.“</a:t>
            </a:r>
          </a:p>
          <a:p>
            <a:r>
              <a:rPr lang="pl-PL" dirty="0"/>
              <a:t>❌ „</a:t>
            </a:r>
            <a:r>
              <a:rPr lang="pl-PL" dirty="0" err="1"/>
              <a:t>Tas</a:t>
            </a:r>
            <a:r>
              <a:rPr lang="pl-PL" dirty="0"/>
              <a:t> </a:t>
            </a:r>
            <a:r>
              <a:rPr lang="pl-PL" dirty="0" err="1"/>
              <a:t>ārstē</a:t>
            </a:r>
            <a:r>
              <a:rPr lang="pl-PL" dirty="0"/>
              <a:t> </a:t>
            </a:r>
            <a:r>
              <a:rPr lang="pl-PL" dirty="0" err="1"/>
              <a:t>bezmiegu</a:t>
            </a:r>
            <a:r>
              <a:rPr lang="pl-PL" dirty="0"/>
              <a:t>.“</a:t>
            </a:r>
          </a:p>
          <a:p>
            <a:r>
              <a:rPr lang="pl-PL" dirty="0"/>
              <a:t>❌ „</a:t>
            </a:r>
            <a:r>
              <a:rPr lang="pl-PL" dirty="0" err="1"/>
              <a:t>Tas</a:t>
            </a:r>
            <a:r>
              <a:rPr lang="pl-PL" dirty="0"/>
              <a:t> </a:t>
            </a:r>
            <a:r>
              <a:rPr lang="pl-PL" dirty="0" err="1"/>
              <a:t>darbojas</a:t>
            </a:r>
            <a:r>
              <a:rPr lang="pl-PL" dirty="0"/>
              <a:t> </a:t>
            </a:r>
            <a:r>
              <a:rPr lang="pl-PL" dirty="0" err="1"/>
              <a:t>kā</a:t>
            </a:r>
            <a:r>
              <a:rPr lang="pl-PL" dirty="0"/>
              <a:t> </a:t>
            </a:r>
            <a:r>
              <a:rPr lang="pl-PL" dirty="0" err="1"/>
              <a:t>zāles</a:t>
            </a:r>
            <a:r>
              <a:rPr lang="pl-PL" dirty="0"/>
              <a:t>.“</a:t>
            </a:r>
          </a:p>
          <a:p>
            <a:r>
              <a:rPr lang="pl-PL" dirty="0"/>
              <a:t>❌ „</a:t>
            </a:r>
            <a:r>
              <a:rPr lang="pl-PL" dirty="0" err="1"/>
              <a:t>Tas</a:t>
            </a:r>
            <a:r>
              <a:rPr lang="pl-PL" dirty="0"/>
              <a:t> </a:t>
            </a:r>
            <a:r>
              <a:rPr lang="pl-PL" dirty="0" err="1"/>
              <a:t>atrisina</a:t>
            </a:r>
            <a:r>
              <a:rPr lang="pl-PL" dirty="0"/>
              <a:t> </a:t>
            </a:r>
            <a:r>
              <a:rPr lang="pl-PL" dirty="0" err="1"/>
              <a:t>miega</a:t>
            </a:r>
            <a:r>
              <a:rPr lang="pl-PL" dirty="0"/>
              <a:t> </a:t>
            </a:r>
            <a:r>
              <a:rPr lang="pl-PL" dirty="0" err="1"/>
              <a:t>problēmas</a:t>
            </a:r>
            <a:r>
              <a:rPr lang="pl-PL" dirty="0"/>
              <a:t>.“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F46E0E0D-6690-084E-C18A-1F9499E5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Pārdošanas</a:t>
            </a:r>
            <a:r>
              <a:rPr lang="pl-PL" dirty="0"/>
              <a:t> </a:t>
            </a:r>
            <a:r>
              <a:rPr lang="pl-PL" dirty="0" err="1"/>
              <a:t>argumenti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3E33BE5-ED83-5B62-C2CF-9F905461991E}"/>
              </a:ext>
            </a:extLst>
          </p:cNvPr>
          <p:cNvSpPr txBox="1"/>
          <p:nvPr/>
        </p:nvSpPr>
        <p:spPr>
          <a:xfrm>
            <a:off x="7311042" y="2900972"/>
            <a:ext cx="430183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/>
              <a:t>Sakiet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satur</a:t>
            </a:r>
            <a:r>
              <a:rPr lang="pl-PL" sz="2400" dirty="0"/>
              <a:t> </a:t>
            </a:r>
            <a:r>
              <a:rPr lang="pl-PL" sz="2400" b="1" dirty="0"/>
              <a:t>3 </a:t>
            </a:r>
            <a:r>
              <a:rPr lang="pl-PL" sz="2400" b="1" dirty="0" err="1"/>
              <a:t>mg</a:t>
            </a:r>
            <a:r>
              <a:rPr lang="pl-PL" sz="2400" b="1" dirty="0"/>
              <a:t> </a:t>
            </a:r>
            <a:r>
              <a:rPr lang="pl-PL" sz="2400" b="1" dirty="0" err="1"/>
              <a:t>melatonīna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palīdz</a:t>
            </a:r>
            <a:r>
              <a:rPr lang="pl-PL" sz="2400" dirty="0"/>
              <a:t> </a:t>
            </a:r>
            <a:r>
              <a:rPr lang="pl-PL" sz="2400" dirty="0" err="1"/>
              <a:t>samazināt</a:t>
            </a:r>
            <a:r>
              <a:rPr lang="pl-PL" sz="2400" dirty="0"/>
              <a:t> </a:t>
            </a:r>
            <a:r>
              <a:rPr lang="pl-PL" sz="2400" dirty="0" err="1"/>
              <a:t>iemigšanai</a:t>
            </a:r>
            <a:r>
              <a:rPr lang="pl-PL" sz="2400" dirty="0"/>
              <a:t> </a:t>
            </a:r>
            <a:r>
              <a:rPr lang="pl-PL" sz="2400" dirty="0" err="1"/>
              <a:t>nepieciešamo</a:t>
            </a:r>
            <a:r>
              <a:rPr lang="pl-PL" sz="2400" dirty="0"/>
              <a:t> laiku*</a:t>
            </a:r>
          </a:p>
          <a:p>
            <a:r>
              <a:rPr lang="pl-PL" sz="2400" dirty="0"/>
              <a:t>✔ </a:t>
            </a:r>
            <a:r>
              <a:rPr lang="pl-PL" sz="2400" dirty="0" err="1"/>
              <a:t>augu</a:t>
            </a:r>
            <a:r>
              <a:rPr lang="pl-PL" sz="2400" dirty="0"/>
              <a:t> </a:t>
            </a:r>
            <a:r>
              <a:rPr lang="pl-PL" sz="2400" dirty="0" err="1"/>
              <a:t>izcelsmes</a:t>
            </a:r>
            <a:r>
              <a:rPr lang="pl-PL" sz="2400" dirty="0"/>
              <a:t> </a:t>
            </a:r>
            <a:r>
              <a:rPr lang="pl-PL" sz="2400" dirty="0" err="1"/>
              <a:t>kapsula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piemērots</a:t>
            </a:r>
            <a:r>
              <a:rPr lang="pl-PL" sz="2400" dirty="0"/>
              <a:t> </a:t>
            </a:r>
            <a:r>
              <a:rPr lang="pl-PL" sz="2400" dirty="0" err="1"/>
              <a:t>vegāniem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satur</a:t>
            </a:r>
            <a:r>
              <a:rPr lang="pl-PL" sz="2400" dirty="0"/>
              <a:t> E </a:t>
            </a:r>
            <a:r>
              <a:rPr lang="pl-PL" sz="2400" dirty="0" err="1"/>
              <a:t>vitamīnu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34336901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0F7F7-2969-2310-831E-08306A495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3E269F0-66EF-EBEA-93ED-A82E98A07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 err="1"/>
              <a:t>Kad</a:t>
            </a:r>
            <a:r>
              <a:rPr lang="pl-PL" b="1" dirty="0"/>
              <a:t> to </a:t>
            </a:r>
            <a:r>
              <a:rPr lang="pl-PL" b="1" dirty="0" err="1"/>
              <a:t>lietot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Īsi</a:t>
            </a:r>
            <a:r>
              <a:rPr lang="pl-PL" dirty="0"/>
              <a:t> </a:t>
            </a:r>
            <a:r>
              <a:rPr lang="pl-PL" dirty="0" err="1"/>
              <a:t>pirms</a:t>
            </a:r>
            <a:r>
              <a:rPr lang="pl-PL" dirty="0"/>
              <a:t> </a:t>
            </a:r>
            <a:r>
              <a:rPr lang="pl-PL" dirty="0" err="1"/>
              <a:t>gulētiešanas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b="1" dirty="0" err="1"/>
              <a:t>Vai</a:t>
            </a:r>
            <a:r>
              <a:rPr lang="pl-PL" b="1" dirty="0"/>
              <a:t> to </a:t>
            </a:r>
            <a:r>
              <a:rPr lang="pl-PL" b="1" dirty="0" err="1"/>
              <a:t>drīkst</a:t>
            </a:r>
            <a:r>
              <a:rPr lang="pl-PL" b="1" dirty="0"/>
              <a:t> </a:t>
            </a:r>
            <a:r>
              <a:rPr lang="pl-PL" b="1" dirty="0" err="1"/>
              <a:t>lietot</a:t>
            </a:r>
            <a:r>
              <a:rPr lang="pl-PL" b="1" dirty="0"/>
              <a:t> </a:t>
            </a:r>
            <a:r>
              <a:rPr lang="pl-PL" b="1" dirty="0" err="1"/>
              <a:t>grūtnieces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Ievērojiet</a:t>
            </a:r>
            <a:r>
              <a:rPr lang="pl-PL" dirty="0"/>
              <a:t> </a:t>
            </a:r>
            <a:r>
              <a:rPr lang="pl-PL" dirty="0" err="1"/>
              <a:t>ražotāja</a:t>
            </a:r>
            <a:r>
              <a:rPr lang="pl-PL" dirty="0"/>
              <a:t> </a:t>
            </a:r>
            <a:r>
              <a:rPr lang="pl-PL" dirty="0" err="1"/>
              <a:t>ieteikumus</a:t>
            </a:r>
            <a:r>
              <a:rPr lang="pl-PL" dirty="0"/>
              <a:t> </a:t>
            </a:r>
            <a:r>
              <a:rPr lang="pl-PL" dirty="0" err="1"/>
              <a:t>un</a:t>
            </a:r>
            <a:r>
              <a:rPr lang="pl-PL" dirty="0"/>
              <a:t> </a:t>
            </a:r>
            <a:r>
              <a:rPr lang="pl-PL" dirty="0" err="1"/>
              <a:t>konsultējieties</a:t>
            </a:r>
            <a:r>
              <a:rPr lang="pl-PL" dirty="0"/>
              <a:t> ar </a:t>
            </a:r>
            <a:r>
              <a:rPr lang="pl-PL" dirty="0" err="1"/>
              <a:t>ārstu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b="1" dirty="0" err="1"/>
              <a:t>Vai</a:t>
            </a:r>
            <a:r>
              <a:rPr lang="pl-PL" b="1" dirty="0"/>
              <a:t> to </a:t>
            </a:r>
            <a:r>
              <a:rPr lang="pl-PL" b="1" dirty="0" err="1"/>
              <a:t>drīkst</a:t>
            </a:r>
            <a:r>
              <a:rPr lang="pl-PL" b="1" dirty="0"/>
              <a:t> </a:t>
            </a:r>
            <a:r>
              <a:rPr lang="pl-PL" b="1" dirty="0" err="1"/>
              <a:t>lietot</a:t>
            </a:r>
            <a:r>
              <a:rPr lang="pl-PL" b="1" dirty="0"/>
              <a:t> </a:t>
            </a:r>
            <a:r>
              <a:rPr lang="pl-PL" b="1" dirty="0" err="1"/>
              <a:t>kopā</a:t>
            </a:r>
            <a:r>
              <a:rPr lang="pl-PL" b="1" dirty="0"/>
              <a:t> ar </a:t>
            </a:r>
            <a:r>
              <a:rPr lang="pl-PL" b="1" dirty="0" err="1"/>
              <a:t>zālēm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/>
              <a:t>Ja </a:t>
            </a:r>
            <a:r>
              <a:rPr lang="pl-PL" dirty="0" err="1"/>
              <a:t>klients</a:t>
            </a:r>
            <a:r>
              <a:rPr lang="pl-PL" dirty="0"/>
              <a:t> lieto </a:t>
            </a:r>
            <a:r>
              <a:rPr lang="pl-PL" dirty="0" err="1"/>
              <a:t>zāles</a:t>
            </a:r>
            <a:r>
              <a:rPr lang="pl-PL" dirty="0"/>
              <a:t>, </a:t>
            </a:r>
            <a:r>
              <a:rPr lang="pl-PL" dirty="0" err="1"/>
              <a:t>pirms</a:t>
            </a:r>
            <a:r>
              <a:rPr lang="pl-PL" dirty="0"/>
              <a:t> </a:t>
            </a:r>
            <a:r>
              <a:rPr lang="pl-PL" dirty="0" err="1"/>
              <a:t>lietošanas</a:t>
            </a:r>
            <a:r>
              <a:rPr lang="pl-PL" dirty="0"/>
              <a:t> </a:t>
            </a:r>
            <a:r>
              <a:rPr lang="pl-PL" dirty="0" err="1"/>
              <a:t>viņam</a:t>
            </a:r>
            <a:r>
              <a:rPr lang="pl-PL" dirty="0"/>
              <a:t> </a:t>
            </a:r>
            <a:r>
              <a:rPr lang="pl-PL" dirty="0" err="1"/>
              <a:t>jākonsultējas</a:t>
            </a:r>
            <a:r>
              <a:rPr lang="pl-PL" dirty="0"/>
              <a:t> ar </a:t>
            </a:r>
            <a:r>
              <a:rPr lang="pl-PL" dirty="0" err="1"/>
              <a:t>ārstu</a:t>
            </a:r>
            <a:r>
              <a:rPr lang="pl-PL" dirty="0"/>
              <a:t> </a:t>
            </a:r>
            <a:r>
              <a:rPr lang="pl-PL" dirty="0" err="1"/>
              <a:t>vai</a:t>
            </a:r>
            <a:r>
              <a:rPr lang="pl-PL" dirty="0"/>
              <a:t> </a:t>
            </a:r>
            <a:r>
              <a:rPr lang="pl-PL" dirty="0" err="1"/>
              <a:t>farmaceitu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b="1" dirty="0" err="1"/>
              <a:t>Kā</a:t>
            </a:r>
            <a:r>
              <a:rPr lang="pl-PL" b="1" dirty="0"/>
              <a:t> </a:t>
            </a:r>
            <a:r>
              <a:rPr lang="pl-PL" b="1" dirty="0" err="1"/>
              <a:t>uzglabāt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Uzglabāt</a:t>
            </a:r>
            <a:r>
              <a:rPr lang="pl-PL" dirty="0"/>
              <a:t> </a:t>
            </a:r>
            <a:r>
              <a:rPr lang="pl-PL" dirty="0" err="1"/>
              <a:t>vēsā</a:t>
            </a:r>
            <a:r>
              <a:rPr lang="pl-PL" dirty="0"/>
              <a:t>, </a:t>
            </a:r>
            <a:r>
              <a:rPr lang="pl-PL" dirty="0" err="1"/>
              <a:t>sausā</a:t>
            </a:r>
            <a:r>
              <a:rPr lang="pl-PL" dirty="0"/>
              <a:t> </a:t>
            </a:r>
            <a:r>
              <a:rPr lang="pl-PL" dirty="0" err="1"/>
              <a:t>vietā</a:t>
            </a:r>
            <a:r>
              <a:rPr lang="pl-PL" dirty="0"/>
              <a:t>, </a:t>
            </a:r>
            <a:r>
              <a:rPr lang="pl-PL" dirty="0" err="1"/>
              <a:t>maziem</a:t>
            </a:r>
            <a:r>
              <a:rPr lang="pl-PL" dirty="0"/>
              <a:t> </a:t>
            </a:r>
            <a:r>
              <a:rPr lang="pl-PL" dirty="0" err="1"/>
              <a:t>bērniem</a:t>
            </a:r>
            <a:r>
              <a:rPr lang="pl-PL" dirty="0"/>
              <a:t> </a:t>
            </a:r>
            <a:r>
              <a:rPr lang="pl-PL" dirty="0" err="1"/>
              <a:t>nepieejamā</a:t>
            </a:r>
            <a:r>
              <a:rPr lang="pl-PL" dirty="0"/>
              <a:t> </a:t>
            </a:r>
            <a:r>
              <a:rPr lang="pl-PL" dirty="0" err="1"/>
              <a:t>vietā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E70B9F2A-8D53-91C6-2BD7-E6CB3F7E2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FAQ</a:t>
            </a:r>
          </a:p>
        </p:txBody>
      </p:sp>
    </p:spTree>
    <p:extLst>
      <p:ext uri="{BB962C8B-B14F-4D97-AF65-F5344CB8AC3E}">
        <p14:creationId xmlns:p14="http://schemas.microsoft.com/office/powerpoint/2010/main" val="253445637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B042-C925-9E82-C2C4-DB286EA4A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8242F60-3B6C-5AB1-5803-DD776978D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2036617"/>
            <a:ext cx="10424160" cy="4208397"/>
          </a:xfrm>
        </p:spPr>
        <p:txBody>
          <a:bodyPr/>
          <a:lstStyle/>
          <a:p>
            <a:r>
              <a:rPr lang="pl-PL" dirty="0"/>
              <a:t>🌙 </a:t>
            </a:r>
            <a:r>
              <a:rPr lang="pl-PL" dirty="0" err="1"/>
              <a:t>Vakars</a:t>
            </a:r>
            <a:r>
              <a:rPr lang="pl-PL" dirty="0"/>
              <a:t>.</a:t>
            </a:r>
          </a:p>
          <a:p>
            <a:r>
              <a:rPr lang="pl-PL" dirty="0"/>
              <a:t>😴 </a:t>
            </a:r>
            <a:r>
              <a:rPr lang="pl-PL" dirty="0" err="1"/>
              <a:t>Miegs</a:t>
            </a:r>
            <a:r>
              <a:rPr lang="pl-PL" dirty="0"/>
              <a:t>.</a:t>
            </a:r>
          </a:p>
          <a:p>
            <a:r>
              <a:rPr lang="pl-PL" dirty="0"/>
              <a:t>☀️ </a:t>
            </a:r>
            <a:r>
              <a:rPr lang="pl-PL" dirty="0" err="1"/>
              <a:t>Jauna</a:t>
            </a:r>
            <a:r>
              <a:rPr lang="pl-PL" dirty="0"/>
              <a:t> </a:t>
            </a:r>
            <a:r>
              <a:rPr lang="pl-PL" dirty="0" err="1"/>
              <a:t>diena</a:t>
            </a:r>
            <a:r>
              <a:rPr lang="pl-PL" dirty="0"/>
              <a:t>.</a:t>
            </a:r>
          </a:p>
          <a:p>
            <a:r>
              <a:rPr lang="pl-PL" b="1" dirty="0"/>
              <a:t>Melatonin Extra</a:t>
            </a:r>
            <a:endParaRPr lang="pl-PL" dirty="0"/>
          </a:p>
          <a:p>
            <a:r>
              <a:rPr lang="pl-PL" b="1" dirty="0" err="1"/>
              <a:t>Jūsu</a:t>
            </a:r>
            <a:r>
              <a:rPr lang="pl-PL" b="1" dirty="0"/>
              <a:t> </a:t>
            </a:r>
            <a:r>
              <a:rPr lang="pl-PL" b="1" dirty="0" err="1"/>
              <a:t>vakara</a:t>
            </a:r>
            <a:r>
              <a:rPr lang="pl-PL" b="1" dirty="0"/>
              <a:t> </a:t>
            </a:r>
            <a:r>
              <a:rPr lang="pl-PL" b="1" dirty="0" err="1"/>
              <a:t>rituāls</a:t>
            </a:r>
            <a:r>
              <a:rPr lang="pl-PL" b="1" dirty="0"/>
              <a:t> ar </a:t>
            </a:r>
            <a:r>
              <a:rPr lang="pl-PL" b="1" dirty="0" err="1"/>
              <a:t>Nature’s</a:t>
            </a:r>
            <a:r>
              <a:rPr lang="pl-PL" b="1" dirty="0"/>
              <a:t> </a:t>
            </a:r>
            <a:r>
              <a:rPr lang="pl-PL" b="1" dirty="0" err="1"/>
              <a:t>Sunshine</a:t>
            </a:r>
            <a:r>
              <a:rPr lang="pl-PL" b="1"/>
              <a:t>.</a:t>
            </a:r>
            <a:endParaRPr lang="pl-PL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460C26BC-23D5-D1F4-BD3E-0B9EB3A44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Laba </a:t>
            </a:r>
            <a:r>
              <a:rPr lang="en-US" dirty="0" err="1"/>
              <a:t>diena</a:t>
            </a:r>
            <a:r>
              <a:rPr lang="en-US" dirty="0"/>
              <a:t> </a:t>
            </a:r>
            <a:r>
              <a:rPr lang="en-US" dirty="0" err="1"/>
              <a:t>sākas</a:t>
            </a:r>
            <a:r>
              <a:rPr lang="en-US" dirty="0"/>
              <a:t> </a:t>
            </a:r>
            <a:r>
              <a:rPr lang="en-US" dirty="0" err="1"/>
              <a:t>iepriekšējā</a:t>
            </a:r>
            <a:r>
              <a:rPr lang="en-US" dirty="0"/>
              <a:t> </a:t>
            </a:r>
            <a:r>
              <a:rPr lang="en-US" dirty="0" err="1"/>
              <a:t>vakarā</a:t>
            </a:r>
            <a:r>
              <a:rPr lang="en-US" dirty="0"/>
              <a:t>.</a:t>
            </a:r>
            <a:endParaRPr lang="pl-PL" dirty="0"/>
          </a:p>
        </p:txBody>
      </p:sp>
      <p:pic>
        <p:nvPicPr>
          <p:cNvPr id="4" name="Obraz 3" descr="The image shows a cozy setting with a book, a glass of water, and a bottle of Nature's Sunshine Melatonin capsules, suggesting relaxation and preparation for sleep.&#10;&#10;Zawartość wygenerowana przez AI może być niepoprawna.">
            <a:extLst>
              <a:ext uri="{FF2B5EF4-FFF2-40B4-BE49-F238E27FC236}">
                <a16:creationId xmlns:a16="http://schemas.microsoft.com/office/drawing/2014/main" id="{6994FC0C-5301-967F-CEDF-8A478873E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669" y="4377113"/>
            <a:ext cx="3721331" cy="248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6358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NSP2026_PPT-Formatte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Montserrat ExtraBold"/>
        <a:ea typeface="Arial"/>
        <a:cs typeface="Arial"/>
      </a:majorFont>
      <a:minorFont>
        <a:latin typeface="Montserrat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NSP2026_PPT-Formatted</Template>
  <TotalTime>29582</TotalTime>
  <Words>470</Words>
  <Application>Microsoft Office PowerPoint</Application>
  <PresentationFormat>Panoramiczny</PresentationFormat>
  <Paragraphs>106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Aptos</vt:lpstr>
      <vt:lpstr>Arial</vt:lpstr>
      <vt:lpstr>Wingdings</vt:lpstr>
      <vt:lpstr>Montserrat</vt:lpstr>
      <vt:lpstr>Montserrat ExtraBold</vt:lpstr>
      <vt:lpstr>NSP2026_PPT-Formatted</vt:lpstr>
      <vt:lpstr>Prezentacja programu PowerPoint</vt:lpstr>
      <vt:lpstr>Labs nakts miegs sākas vakarā.</vt:lpstr>
      <vt:lpstr>Kāpēc miegs ir tik svarīgs?</vt:lpstr>
      <vt:lpstr>Mūsdienu pasaule nepadara iemigšanu vieglu.</vt:lpstr>
      <vt:lpstr>Kas ir melatonīns?</vt:lpstr>
      <vt:lpstr>Kad organisms ražo melatonīnu?</vt:lpstr>
      <vt:lpstr>Melatonin Extra</vt:lpstr>
      <vt:lpstr>Vakara rituāls</vt:lpstr>
      <vt:lpstr>Labs vakars sākas agrāk.</vt:lpstr>
      <vt:lpstr>"Melatonin Extra" kā daļa no rituāla</vt:lpstr>
      <vt:lpstr>Pārdošanas argumenti</vt:lpstr>
      <vt:lpstr>FAQ</vt:lpstr>
      <vt:lpstr>Laba diena sākas iepriekšējā vakarā.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Nathan Tingen</dc:creator>
  <cp:lastModifiedBy>Dawid Tarasewicz</cp:lastModifiedBy>
  <cp:revision>9</cp:revision>
  <dcterms:created xsi:type="dcterms:W3CDTF">2024-12-31T18:20:35Z</dcterms:created>
  <dcterms:modified xsi:type="dcterms:W3CDTF">2026-09-03T10:24:27Z</dcterms:modified>
</cp:coreProperties>
</file>