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15"/>
  </p:notesMasterIdLst>
  <p:sldIdLst>
    <p:sldId id="2147479875" r:id="rId2"/>
    <p:sldId id="2147479855" r:id="rId3"/>
    <p:sldId id="2147479856" r:id="rId4"/>
    <p:sldId id="2147479857" r:id="rId5"/>
    <p:sldId id="2147479858" r:id="rId6"/>
    <p:sldId id="2147479859" r:id="rId7"/>
    <p:sldId id="2147479860" r:id="rId8"/>
    <p:sldId id="2147479865" r:id="rId9"/>
    <p:sldId id="2147479866" r:id="rId10"/>
    <p:sldId id="2147479867" r:id="rId11"/>
    <p:sldId id="2147479868" r:id="rId12"/>
    <p:sldId id="2147479869" r:id="rId13"/>
    <p:sldId id="2147479870" r:id="rId14"/>
  </p:sldIdLst>
  <p:sldSz cx="12192000" cy="6858000"/>
  <p:notesSz cx="6858000" cy="9144000"/>
  <p:embeddedFontLst>
    <p:embeddedFont>
      <p:font typeface="Montserrat" panose="00000500000000000000" pitchFamily="2" charset="-18"/>
      <p:regular r:id="rId16"/>
      <p:bold r:id="rId17"/>
      <p:italic r:id="rId18"/>
      <p:boldItalic r:id="rId19"/>
    </p:embeddedFont>
    <p:embeddedFont>
      <p:font typeface="Montserrat ExtraBold" panose="00000900000000000000" pitchFamily="2" charset="-18"/>
      <p:bold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F00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746538-5DEF-4C72-9E29-576643D2AD95}" v="63" dt="2026-08-28T14:48:29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12" y="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Kostrzewa" userId="a28c5f14-52f9-4828-95d6-9e1b0af35f82" providerId="ADAL" clId="{35B1258B-57A2-42AC-BC20-E0F48E79F512}"/>
    <pc:docChg chg="undo custSel addSld delSld modSld sldOrd">
      <pc:chgData name="Natalia Kostrzewa" userId="a28c5f14-52f9-4828-95d6-9e1b0af35f82" providerId="ADAL" clId="{35B1258B-57A2-42AC-BC20-E0F48E79F512}" dt="2026-08-28T14:51:16.257" v="311" actId="1076"/>
      <pc:docMkLst>
        <pc:docMk/>
      </pc:docMkLst>
      <pc:sldChg chg="del">
        <pc:chgData name="Natalia Kostrzewa" userId="a28c5f14-52f9-4828-95d6-9e1b0af35f82" providerId="ADAL" clId="{35B1258B-57A2-42AC-BC20-E0F48E79F512}" dt="2026-08-28T14:33:55.218" v="33" actId="47"/>
        <pc:sldMkLst>
          <pc:docMk/>
          <pc:sldMk cId="147118071" sldId="14487"/>
        </pc:sldMkLst>
      </pc:sldChg>
      <pc:sldChg chg="addSp delSp modSp del mod">
        <pc:chgData name="Natalia Kostrzewa" userId="a28c5f14-52f9-4828-95d6-9e1b0af35f82" providerId="ADAL" clId="{35B1258B-57A2-42AC-BC20-E0F48E79F512}" dt="2026-08-28T14:33:51.973" v="28" actId="47"/>
        <pc:sldMkLst>
          <pc:docMk/>
          <pc:sldMk cId="781488688" sldId="2147479850"/>
        </pc:sldMkLst>
      </pc:sldChg>
      <pc:sldChg chg="addSp delSp modSp del mod">
        <pc:chgData name="Natalia Kostrzewa" userId="a28c5f14-52f9-4828-95d6-9e1b0af35f82" providerId="ADAL" clId="{35B1258B-57A2-42AC-BC20-E0F48E79F512}" dt="2026-08-28T14:33:53.139" v="30" actId="47"/>
        <pc:sldMkLst>
          <pc:docMk/>
          <pc:sldMk cId="2673345350" sldId="2147479854"/>
        </pc:sldMkLst>
      </pc:sldChg>
      <pc:sldChg chg="addSp modSp mod">
        <pc:chgData name="Natalia Kostrzewa" userId="a28c5f14-52f9-4828-95d6-9e1b0af35f82" providerId="ADAL" clId="{35B1258B-57A2-42AC-BC20-E0F48E79F512}" dt="2026-08-28T14:39:02.229" v="98" actId="2710"/>
        <pc:sldMkLst>
          <pc:docMk/>
          <pc:sldMk cId="1157049433" sldId="2147479855"/>
        </pc:sldMkLst>
        <pc:spChg chg="mod">
          <ac:chgData name="Natalia Kostrzewa" userId="a28c5f14-52f9-4828-95d6-9e1b0af35f82" providerId="ADAL" clId="{35B1258B-57A2-42AC-BC20-E0F48E79F512}" dt="2026-08-28T14:39:02.229" v="98" actId="2710"/>
          <ac:spMkLst>
            <pc:docMk/>
            <pc:sldMk cId="1157049433" sldId="2147479855"/>
            <ac:spMk id="3" creationId="{FFC03257-A22A-8F91-D8A8-3B3224C6073D}"/>
          </ac:spMkLst>
        </pc:spChg>
        <pc:spChg chg="mod">
          <ac:chgData name="Natalia Kostrzewa" userId="a28c5f14-52f9-4828-95d6-9e1b0af35f82" providerId="ADAL" clId="{35B1258B-57A2-42AC-BC20-E0F48E79F512}" dt="2026-08-28T14:36:09.756" v="65"/>
          <ac:spMkLst>
            <pc:docMk/>
            <pc:sldMk cId="1157049433" sldId="2147479855"/>
            <ac:spMk id="5" creationId="{1FFB95A3-94A0-8396-313F-D29956DB4237}"/>
          </ac:spMkLst>
        </pc:spChg>
        <pc:picChg chg="add mod">
          <ac:chgData name="Natalia Kostrzewa" userId="a28c5f14-52f9-4828-95d6-9e1b0af35f82" providerId="ADAL" clId="{35B1258B-57A2-42AC-BC20-E0F48E79F512}" dt="2026-08-28T14:36:32.120" v="72" actId="1076"/>
          <ac:picMkLst>
            <pc:docMk/>
            <pc:sldMk cId="1157049433" sldId="2147479855"/>
            <ac:picMk id="4" creationId="{6D0B1DBA-79CC-1F11-F5D2-FABF49CE6E4E}"/>
          </ac:picMkLst>
        </pc:picChg>
      </pc:sldChg>
      <pc:sldChg chg="addSp modSp add mod">
        <pc:chgData name="Natalia Kostrzewa" userId="a28c5f14-52f9-4828-95d6-9e1b0af35f82" providerId="ADAL" clId="{35B1258B-57A2-42AC-BC20-E0F48E79F512}" dt="2026-08-28T14:37:14.728" v="79" actId="27614"/>
        <pc:sldMkLst>
          <pc:docMk/>
          <pc:sldMk cId="1474354813" sldId="2147479856"/>
        </pc:sldMkLst>
        <pc:spChg chg="mod">
          <ac:chgData name="Natalia Kostrzewa" userId="a28c5f14-52f9-4828-95d6-9e1b0af35f82" providerId="ADAL" clId="{35B1258B-57A2-42AC-BC20-E0F48E79F512}" dt="2026-08-28T14:36:50.470" v="75" actId="20577"/>
          <ac:spMkLst>
            <pc:docMk/>
            <pc:sldMk cId="1474354813" sldId="2147479856"/>
            <ac:spMk id="3" creationId="{236A3590-A666-2A82-7ED0-A1AB3EC8E4FF}"/>
          </ac:spMkLst>
        </pc:spChg>
        <pc:spChg chg="mod">
          <ac:chgData name="Natalia Kostrzewa" userId="a28c5f14-52f9-4828-95d6-9e1b0af35f82" providerId="ADAL" clId="{35B1258B-57A2-42AC-BC20-E0F48E79F512}" dt="2026-08-28T14:36:39.386" v="73"/>
          <ac:spMkLst>
            <pc:docMk/>
            <pc:sldMk cId="1474354813" sldId="2147479856"/>
            <ac:spMk id="5" creationId="{9D4E224D-DE10-2DC3-8883-A3094B96091B}"/>
          </ac:spMkLst>
        </pc:spChg>
        <pc:picChg chg="add mod">
          <ac:chgData name="Natalia Kostrzewa" userId="a28c5f14-52f9-4828-95d6-9e1b0af35f82" providerId="ADAL" clId="{35B1258B-57A2-42AC-BC20-E0F48E79F512}" dt="2026-08-28T14:37:14.728" v="79" actId="27614"/>
          <ac:picMkLst>
            <pc:docMk/>
            <pc:sldMk cId="1474354813" sldId="2147479856"/>
            <ac:picMk id="4" creationId="{80D9C5D7-269F-8B2C-AF71-61083E1296F7}"/>
          </ac:picMkLst>
        </pc:picChg>
      </pc:sldChg>
      <pc:sldChg chg="addSp delSp modSp del mod delAnim">
        <pc:chgData name="Natalia Kostrzewa" userId="a28c5f14-52f9-4828-95d6-9e1b0af35f82" providerId="ADAL" clId="{35B1258B-57A2-42AC-BC20-E0F48E79F512}" dt="2026-08-28T14:33:54.128" v="32" actId="47"/>
        <pc:sldMkLst>
          <pc:docMk/>
          <pc:sldMk cId="3474864824" sldId="2147479856"/>
        </pc:sldMkLst>
      </pc:sldChg>
      <pc:sldChg chg="addSp modSp add mod">
        <pc:chgData name="Natalia Kostrzewa" userId="a28c5f14-52f9-4828-95d6-9e1b0af35f82" providerId="ADAL" clId="{35B1258B-57A2-42AC-BC20-E0F48E79F512}" dt="2026-08-28T14:38:02.139" v="87" actId="27614"/>
        <pc:sldMkLst>
          <pc:docMk/>
          <pc:sldMk cId="147648925" sldId="2147479857"/>
        </pc:sldMkLst>
        <pc:spChg chg="mod">
          <ac:chgData name="Natalia Kostrzewa" userId="a28c5f14-52f9-4828-95d6-9e1b0af35f82" providerId="ADAL" clId="{35B1258B-57A2-42AC-BC20-E0F48E79F512}" dt="2026-08-28T14:37:22.800" v="83" actId="14100"/>
          <ac:spMkLst>
            <pc:docMk/>
            <pc:sldMk cId="147648925" sldId="2147479857"/>
            <ac:spMk id="3" creationId="{103DB9C5-361E-E812-C13A-EEAEA504BAD9}"/>
          </ac:spMkLst>
        </pc:spChg>
        <pc:spChg chg="mod">
          <ac:chgData name="Natalia Kostrzewa" userId="a28c5f14-52f9-4828-95d6-9e1b0af35f82" providerId="ADAL" clId="{35B1258B-57A2-42AC-BC20-E0F48E79F512}" dt="2026-08-28T14:37:16.440" v="81" actId="27636"/>
          <ac:spMkLst>
            <pc:docMk/>
            <pc:sldMk cId="147648925" sldId="2147479857"/>
            <ac:spMk id="5" creationId="{508F9459-BBC4-D49D-0FFF-B184B1659B03}"/>
          </ac:spMkLst>
        </pc:spChg>
        <pc:picChg chg="add mod">
          <ac:chgData name="Natalia Kostrzewa" userId="a28c5f14-52f9-4828-95d6-9e1b0af35f82" providerId="ADAL" clId="{35B1258B-57A2-42AC-BC20-E0F48E79F512}" dt="2026-08-28T14:38:02.139" v="87" actId="27614"/>
          <ac:picMkLst>
            <pc:docMk/>
            <pc:sldMk cId="147648925" sldId="2147479857"/>
            <ac:picMk id="4" creationId="{8D177F81-5278-DE7E-69C2-763D2F2F05A2}"/>
          </ac:picMkLst>
        </pc:picChg>
      </pc:sldChg>
      <pc:sldChg chg="addSp delSp modSp del mod">
        <pc:chgData name="Natalia Kostrzewa" userId="a28c5f14-52f9-4828-95d6-9e1b0af35f82" providerId="ADAL" clId="{35B1258B-57A2-42AC-BC20-E0F48E79F512}" dt="2026-08-28T14:33:53.653" v="31" actId="47"/>
        <pc:sldMkLst>
          <pc:docMk/>
          <pc:sldMk cId="2512416494" sldId="2147479857"/>
        </pc:sldMkLst>
      </pc:sldChg>
      <pc:sldChg chg="addSp delSp modSp add mod">
        <pc:chgData name="Natalia Kostrzewa" userId="a28c5f14-52f9-4828-95d6-9e1b0af35f82" providerId="ADAL" clId="{35B1258B-57A2-42AC-BC20-E0F48E79F512}" dt="2026-08-28T14:39:48.646" v="104" actId="1076"/>
        <pc:sldMkLst>
          <pc:docMk/>
          <pc:sldMk cId="223843770" sldId="2147479858"/>
        </pc:sldMkLst>
        <pc:spChg chg="mod">
          <ac:chgData name="Natalia Kostrzewa" userId="a28c5f14-52f9-4828-95d6-9e1b0af35f82" providerId="ADAL" clId="{35B1258B-57A2-42AC-BC20-E0F48E79F512}" dt="2026-08-28T14:38:11.357" v="89"/>
          <ac:spMkLst>
            <pc:docMk/>
            <pc:sldMk cId="223843770" sldId="2147479858"/>
            <ac:spMk id="3" creationId="{58E151E6-B1B3-74EC-0FFB-EA8CB3B8C9D6}"/>
          </ac:spMkLst>
        </pc:spChg>
        <pc:spChg chg="mod">
          <ac:chgData name="Natalia Kostrzewa" userId="a28c5f14-52f9-4828-95d6-9e1b0af35f82" providerId="ADAL" clId="{35B1258B-57A2-42AC-BC20-E0F48E79F512}" dt="2026-08-28T14:38:06.331" v="88"/>
          <ac:spMkLst>
            <pc:docMk/>
            <pc:sldMk cId="223843770" sldId="2147479858"/>
            <ac:spMk id="5" creationId="{676070D9-F983-0025-EBDC-A8D34FC96D53}"/>
          </ac:spMkLst>
        </pc:spChg>
        <pc:picChg chg="add del mod">
          <ac:chgData name="Natalia Kostrzewa" userId="a28c5f14-52f9-4828-95d6-9e1b0af35f82" providerId="ADAL" clId="{35B1258B-57A2-42AC-BC20-E0F48E79F512}" dt="2026-08-28T14:39:44.866" v="101" actId="478"/>
          <ac:picMkLst>
            <pc:docMk/>
            <pc:sldMk cId="223843770" sldId="2147479858"/>
            <ac:picMk id="4" creationId="{3B5CA39B-70E1-7D57-E605-08D69DF86666}"/>
          </ac:picMkLst>
        </pc:picChg>
        <pc:picChg chg="add mod">
          <ac:chgData name="Natalia Kostrzewa" userId="a28c5f14-52f9-4828-95d6-9e1b0af35f82" providerId="ADAL" clId="{35B1258B-57A2-42AC-BC20-E0F48E79F512}" dt="2026-08-28T14:39:48.646" v="104" actId="1076"/>
          <ac:picMkLst>
            <pc:docMk/>
            <pc:sldMk cId="223843770" sldId="2147479858"/>
            <ac:picMk id="7" creationId="{1495A34B-6B24-7DD8-B3A7-DA2B5F362FE0}"/>
          </ac:picMkLst>
        </pc:picChg>
      </pc:sldChg>
      <pc:sldChg chg="new del">
        <pc:chgData name="Natalia Kostrzewa" userId="a28c5f14-52f9-4828-95d6-9e1b0af35f82" providerId="ADAL" clId="{35B1258B-57A2-42AC-BC20-E0F48E79F512}" dt="2026-08-28T14:33:52.833" v="29" actId="47"/>
        <pc:sldMkLst>
          <pc:docMk/>
          <pc:sldMk cId="1197240731" sldId="2147479858"/>
        </pc:sldMkLst>
      </pc:sldChg>
      <pc:sldChg chg="addSp modSp add mod">
        <pc:chgData name="Natalia Kostrzewa" userId="a28c5f14-52f9-4828-95d6-9e1b0af35f82" providerId="ADAL" clId="{35B1258B-57A2-42AC-BC20-E0F48E79F512}" dt="2026-08-28T14:39:30.183" v="100" actId="1076"/>
        <pc:sldMkLst>
          <pc:docMk/>
          <pc:sldMk cId="3135830035" sldId="2147479859"/>
        </pc:sldMkLst>
        <pc:spChg chg="mod">
          <ac:chgData name="Natalia Kostrzewa" userId="a28c5f14-52f9-4828-95d6-9e1b0af35f82" providerId="ADAL" clId="{35B1258B-57A2-42AC-BC20-E0F48E79F512}" dt="2026-08-28T14:38:55.218" v="97" actId="2710"/>
          <ac:spMkLst>
            <pc:docMk/>
            <pc:sldMk cId="3135830035" sldId="2147479859"/>
            <ac:spMk id="3" creationId="{36C55C41-25D2-A958-B31B-0198AEBEB896}"/>
          </ac:spMkLst>
        </pc:spChg>
        <pc:spChg chg="mod">
          <ac:chgData name="Natalia Kostrzewa" userId="a28c5f14-52f9-4828-95d6-9e1b0af35f82" providerId="ADAL" clId="{35B1258B-57A2-42AC-BC20-E0F48E79F512}" dt="2026-08-28T14:38:46.446" v="95" actId="27636"/>
          <ac:spMkLst>
            <pc:docMk/>
            <pc:sldMk cId="3135830035" sldId="2147479859"/>
            <ac:spMk id="5" creationId="{B2A02CE6-5EE4-186F-7908-08CDF4EEFAC0}"/>
          </ac:spMkLst>
        </pc:spChg>
        <pc:picChg chg="add mod">
          <ac:chgData name="Natalia Kostrzewa" userId="a28c5f14-52f9-4828-95d6-9e1b0af35f82" providerId="ADAL" clId="{35B1258B-57A2-42AC-BC20-E0F48E79F512}" dt="2026-08-28T14:39:30.183" v="100" actId="1076"/>
          <ac:picMkLst>
            <pc:docMk/>
            <pc:sldMk cId="3135830035" sldId="2147479859"/>
            <ac:picMk id="4" creationId="{3A13AC95-E2DA-1FBE-2650-B155AC981FC5}"/>
          </ac:picMkLst>
        </pc:picChg>
      </pc:sldChg>
      <pc:sldChg chg="addSp delSp modSp add mod">
        <pc:chgData name="Natalia Kostrzewa" userId="a28c5f14-52f9-4828-95d6-9e1b0af35f82" providerId="ADAL" clId="{35B1258B-57A2-42AC-BC20-E0F48E79F512}" dt="2026-08-28T14:49:50.236" v="287" actId="21"/>
        <pc:sldMkLst>
          <pc:docMk/>
          <pc:sldMk cId="2166209242" sldId="2147479860"/>
        </pc:sldMkLst>
        <pc:spChg chg="mod">
          <ac:chgData name="Natalia Kostrzewa" userId="a28c5f14-52f9-4828-95d6-9e1b0af35f82" providerId="ADAL" clId="{35B1258B-57A2-42AC-BC20-E0F48E79F512}" dt="2026-08-28T14:49:43.390" v="286" actId="14100"/>
          <ac:spMkLst>
            <pc:docMk/>
            <pc:sldMk cId="2166209242" sldId="2147479860"/>
            <ac:spMk id="3" creationId="{BC3C5D24-430E-9364-9D8D-25F2DA4D278F}"/>
          </ac:spMkLst>
        </pc:spChg>
        <pc:spChg chg="mod">
          <ac:chgData name="Natalia Kostrzewa" userId="a28c5f14-52f9-4828-95d6-9e1b0af35f82" providerId="ADAL" clId="{35B1258B-57A2-42AC-BC20-E0F48E79F512}" dt="2026-08-28T14:40:01.794" v="105"/>
          <ac:spMkLst>
            <pc:docMk/>
            <pc:sldMk cId="2166209242" sldId="2147479860"/>
            <ac:spMk id="5" creationId="{C4E2638E-B788-362A-8DCE-E742F1318263}"/>
          </ac:spMkLst>
        </pc:spChg>
        <pc:picChg chg="add del mod">
          <ac:chgData name="Natalia Kostrzewa" userId="a28c5f14-52f9-4828-95d6-9e1b0af35f82" providerId="ADAL" clId="{35B1258B-57A2-42AC-BC20-E0F48E79F512}" dt="2026-08-28T14:49:50.236" v="287" actId="21"/>
          <ac:picMkLst>
            <pc:docMk/>
            <pc:sldMk cId="2166209242" sldId="2147479860"/>
            <ac:picMk id="4" creationId="{4D0DC8AE-2AB3-EC3F-E749-7A178BE8AF5F}"/>
          </ac:picMkLst>
        </pc:picChg>
      </pc:sldChg>
      <pc:sldChg chg="modSp add del mod">
        <pc:chgData name="Natalia Kostrzewa" userId="a28c5f14-52f9-4828-95d6-9e1b0af35f82" providerId="ADAL" clId="{35B1258B-57A2-42AC-BC20-E0F48E79F512}" dt="2026-08-28T14:45:56.563" v="238" actId="47"/>
        <pc:sldMkLst>
          <pc:docMk/>
          <pc:sldMk cId="4237302410" sldId="2147479861"/>
        </pc:sldMkLst>
        <pc:spChg chg="mod">
          <ac:chgData name="Natalia Kostrzewa" userId="a28c5f14-52f9-4828-95d6-9e1b0af35f82" providerId="ADAL" clId="{35B1258B-57A2-42AC-BC20-E0F48E79F512}" dt="2026-08-28T14:44:52.384" v="200" actId="21"/>
          <ac:spMkLst>
            <pc:docMk/>
            <pc:sldMk cId="4237302410" sldId="2147479861"/>
            <ac:spMk id="3" creationId="{2408391F-8934-273A-FBCE-A3E0E5399C96}"/>
          </ac:spMkLst>
        </pc:spChg>
        <pc:spChg chg="mod">
          <ac:chgData name="Natalia Kostrzewa" userId="a28c5f14-52f9-4828-95d6-9e1b0af35f82" providerId="ADAL" clId="{35B1258B-57A2-42AC-BC20-E0F48E79F512}" dt="2026-08-28T14:42:32.329" v="149" actId="27636"/>
          <ac:spMkLst>
            <pc:docMk/>
            <pc:sldMk cId="4237302410" sldId="2147479861"/>
            <ac:spMk id="5" creationId="{0FC3F8A6-07AC-714C-0DEE-F0B2671A82F4}"/>
          </ac:spMkLst>
        </pc:spChg>
      </pc:sldChg>
      <pc:sldChg chg="modSp add del mod">
        <pc:chgData name="Natalia Kostrzewa" userId="a28c5f14-52f9-4828-95d6-9e1b0af35f82" providerId="ADAL" clId="{35B1258B-57A2-42AC-BC20-E0F48E79F512}" dt="2026-08-28T14:45:26.233" v="224" actId="47"/>
        <pc:sldMkLst>
          <pc:docMk/>
          <pc:sldMk cId="2969421931" sldId="2147479862"/>
        </pc:sldMkLst>
        <pc:spChg chg="mod">
          <ac:chgData name="Natalia Kostrzewa" userId="a28c5f14-52f9-4828-95d6-9e1b0af35f82" providerId="ADAL" clId="{35B1258B-57A2-42AC-BC20-E0F48E79F512}" dt="2026-08-28T14:45:07.099" v="209" actId="21"/>
          <ac:spMkLst>
            <pc:docMk/>
            <pc:sldMk cId="2969421931" sldId="2147479862"/>
            <ac:spMk id="3" creationId="{748885CC-486E-1AB4-F65A-BE2555B7D57C}"/>
          </ac:spMkLst>
        </pc:spChg>
        <pc:spChg chg="mod">
          <ac:chgData name="Natalia Kostrzewa" userId="a28c5f14-52f9-4828-95d6-9e1b0af35f82" providerId="ADAL" clId="{35B1258B-57A2-42AC-BC20-E0F48E79F512}" dt="2026-08-28T14:43:30.322" v="179"/>
          <ac:spMkLst>
            <pc:docMk/>
            <pc:sldMk cId="2969421931" sldId="2147479862"/>
            <ac:spMk id="5" creationId="{F5267E8D-3BB7-6B67-7944-96A482BCDD32}"/>
          </ac:spMkLst>
        </pc:spChg>
      </pc:sldChg>
      <pc:sldChg chg="modSp add del mod">
        <pc:chgData name="Natalia Kostrzewa" userId="a28c5f14-52f9-4828-95d6-9e1b0af35f82" providerId="ADAL" clId="{35B1258B-57A2-42AC-BC20-E0F48E79F512}" dt="2026-08-28T14:46:07.014" v="242" actId="47"/>
        <pc:sldMkLst>
          <pc:docMk/>
          <pc:sldMk cId="3350881515" sldId="2147479863"/>
        </pc:sldMkLst>
        <pc:spChg chg="mod">
          <ac:chgData name="Natalia Kostrzewa" userId="a28c5f14-52f9-4828-95d6-9e1b0af35f82" providerId="ADAL" clId="{35B1258B-57A2-42AC-BC20-E0F48E79F512}" dt="2026-08-28T14:45:30.518" v="225" actId="21"/>
          <ac:spMkLst>
            <pc:docMk/>
            <pc:sldMk cId="3350881515" sldId="2147479863"/>
            <ac:spMk id="3" creationId="{2BCCF0F5-E28C-38CA-5499-0160B80B1620}"/>
          </ac:spMkLst>
        </pc:spChg>
        <pc:spChg chg="mod">
          <ac:chgData name="Natalia Kostrzewa" userId="a28c5f14-52f9-4828-95d6-9e1b0af35f82" providerId="ADAL" clId="{35B1258B-57A2-42AC-BC20-E0F48E79F512}" dt="2026-08-28T14:43:46.014" v="191"/>
          <ac:spMkLst>
            <pc:docMk/>
            <pc:sldMk cId="3350881515" sldId="2147479863"/>
            <ac:spMk id="5" creationId="{6474A573-7870-51EC-354C-C694D5D2B1C9}"/>
          </ac:spMkLst>
        </pc:spChg>
      </pc:sldChg>
      <pc:sldChg chg="modSp add del mod">
        <pc:chgData name="Natalia Kostrzewa" userId="a28c5f14-52f9-4828-95d6-9e1b0af35f82" providerId="ADAL" clId="{35B1258B-57A2-42AC-BC20-E0F48E79F512}" dt="2026-08-28T14:46:08.317" v="243" actId="47"/>
        <pc:sldMkLst>
          <pc:docMk/>
          <pc:sldMk cId="1435942081" sldId="2147479864"/>
        </pc:sldMkLst>
        <pc:spChg chg="mod">
          <ac:chgData name="Natalia Kostrzewa" userId="a28c5f14-52f9-4828-95d6-9e1b0af35f82" providerId="ADAL" clId="{35B1258B-57A2-42AC-BC20-E0F48E79F512}" dt="2026-08-28T14:45:47.072" v="232" actId="21"/>
          <ac:spMkLst>
            <pc:docMk/>
            <pc:sldMk cId="1435942081" sldId="2147479864"/>
            <ac:spMk id="3" creationId="{07E40B93-C849-4886-2AE5-FB194BD0B8F0}"/>
          </ac:spMkLst>
        </pc:spChg>
        <pc:spChg chg="mod">
          <ac:chgData name="Natalia Kostrzewa" userId="a28c5f14-52f9-4828-95d6-9e1b0af35f82" providerId="ADAL" clId="{35B1258B-57A2-42AC-BC20-E0F48E79F512}" dt="2026-08-28T14:43:59.123" v="193"/>
          <ac:spMkLst>
            <pc:docMk/>
            <pc:sldMk cId="1435942081" sldId="2147479864"/>
            <ac:spMk id="5" creationId="{D2C3D506-D397-9621-45D2-32CFB32594BF}"/>
          </ac:spMkLst>
        </pc:spChg>
      </pc:sldChg>
      <pc:sldChg chg="addSp modSp add mod">
        <pc:chgData name="Natalia Kostrzewa" userId="a28c5f14-52f9-4828-95d6-9e1b0af35f82" providerId="ADAL" clId="{35B1258B-57A2-42AC-BC20-E0F48E79F512}" dt="2026-08-28T14:50:36.388" v="302" actId="14100"/>
        <pc:sldMkLst>
          <pc:docMk/>
          <pc:sldMk cId="1309350929" sldId="2147479865"/>
        </pc:sldMkLst>
        <pc:spChg chg="mod">
          <ac:chgData name="Natalia Kostrzewa" userId="a28c5f14-52f9-4828-95d6-9e1b0af35f82" providerId="ADAL" clId="{35B1258B-57A2-42AC-BC20-E0F48E79F512}" dt="2026-08-28T14:46:27.246" v="247" actId="113"/>
          <ac:spMkLst>
            <pc:docMk/>
            <pc:sldMk cId="1309350929" sldId="2147479865"/>
            <ac:spMk id="3" creationId="{A23B4E05-8A9E-A64E-F357-98E96B99139E}"/>
          </ac:spMkLst>
        </pc:spChg>
        <pc:spChg chg="mod">
          <ac:chgData name="Natalia Kostrzewa" userId="a28c5f14-52f9-4828-95d6-9e1b0af35f82" providerId="ADAL" clId="{35B1258B-57A2-42AC-BC20-E0F48E79F512}" dt="2026-08-28T14:44:10.271" v="195"/>
          <ac:spMkLst>
            <pc:docMk/>
            <pc:sldMk cId="1309350929" sldId="2147479865"/>
            <ac:spMk id="5" creationId="{29EB5F53-313A-588F-BDEF-449DA5B91AEE}"/>
          </ac:spMkLst>
        </pc:spChg>
        <pc:picChg chg="add mod">
          <ac:chgData name="Natalia Kostrzewa" userId="a28c5f14-52f9-4828-95d6-9e1b0af35f82" providerId="ADAL" clId="{35B1258B-57A2-42AC-BC20-E0F48E79F512}" dt="2026-08-28T14:50:36.388" v="302" actId="14100"/>
          <ac:picMkLst>
            <pc:docMk/>
            <pc:sldMk cId="1309350929" sldId="2147479865"/>
            <ac:picMk id="4" creationId="{39CC1566-9A53-BE18-325B-EDFDDB4387CF}"/>
          </ac:picMkLst>
        </pc:picChg>
      </pc:sldChg>
      <pc:sldChg chg="addSp delSp modSp add mod">
        <pc:chgData name="Natalia Kostrzewa" userId="a28c5f14-52f9-4828-95d6-9e1b0af35f82" providerId="ADAL" clId="{35B1258B-57A2-42AC-BC20-E0F48E79F512}" dt="2026-08-28T14:51:12.320" v="310" actId="22"/>
        <pc:sldMkLst>
          <pc:docMk/>
          <pc:sldMk cId="2402111553" sldId="2147479866"/>
        </pc:sldMkLst>
        <pc:spChg chg="mod">
          <ac:chgData name="Natalia Kostrzewa" userId="a28c5f14-52f9-4828-95d6-9e1b0af35f82" providerId="ADAL" clId="{35B1258B-57A2-42AC-BC20-E0F48E79F512}" dt="2026-08-28T14:46:47.104" v="249"/>
          <ac:spMkLst>
            <pc:docMk/>
            <pc:sldMk cId="2402111553" sldId="2147479866"/>
            <ac:spMk id="3" creationId="{A720B649-E466-F8AD-ACA0-F14519195DFB}"/>
          </ac:spMkLst>
        </pc:spChg>
        <pc:spChg chg="mod">
          <ac:chgData name="Natalia Kostrzewa" userId="a28c5f14-52f9-4828-95d6-9e1b0af35f82" providerId="ADAL" clId="{35B1258B-57A2-42AC-BC20-E0F48E79F512}" dt="2026-08-28T14:46:43.511" v="248"/>
          <ac:spMkLst>
            <pc:docMk/>
            <pc:sldMk cId="2402111553" sldId="2147479866"/>
            <ac:spMk id="5" creationId="{0795E08A-2D69-ECB2-BC01-0F3D1E57AE0C}"/>
          </ac:spMkLst>
        </pc:spChg>
        <pc:picChg chg="add del mod">
          <ac:chgData name="Natalia Kostrzewa" userId="a28c5f14-52f9-4828-95d6-9e1b0af35f82" providerId="ADAL" clId="{35B1258B-57A2-42AC-BC20-E0F48E79F512}" dt="2026-08-28T14:50:03.873" v="291" actId="21"/>
          <ac:picMkLst>
            <pc:docMk/>
            <pc:sldMk cId="2402111553" sldId="2147479866"/>
            <ac:picMk id="4" creationId="{68438D20-8439-8D61-921C-A36FE0DFC7F4}"/>
          </ac:picMkLst>
        </pc:picChg>
        <pc:picChg chg="add del mod">
          <ac:chgData name="Natalia Kostrzewa" userId="a28c5f14-52f9-4828-95d6-9e1b0af35f82" providerId="ADAL" clId="{35B1258B-57A2-42AC-BC20-E0F48E79F512}" dt="2026-08-28T14:51:08.902" v="307" actId="21"/>
          <ac:picMkLst>
            <pc:docMk/>
            <pc:sldMk cId="2402111553" sldId="2147479866"/>
            <ac:picMk id="7" creationId="{6ED97B3C-6B1A-EDA6-B214-7110F3E95ECA}"/>
          </ac:picMkLst>
        </pc:picChg>
        <pc:picChg chg="add">
          <ac:chgData name="Natalia Kostrzewa" userId="a28c5f14-52f9-4828-95d6-9e1b0af35f82" providerId="ADAL" clId="{35B1258B-57A2-42AC-BC20-E0F48E79F512}" dt="2026-08-28T14:51:12.320" v="310" actId="22"/>
          <ac:picMkLst>
            <pc:docMk/>
            <pc:sldMk cId="2402111553" sldId="2147479866"/>
            <ac:picMk id="9" creationId="{3420B908-CBAA-369D-E4A2-A450E5104A56}"/>
          </ac:picMkLst>
        </pc:picChg>
      </pc:sldChg>
      <pc:sldChg chg="addSp delSp modSp add mod">
        <pc:chgData name="Natalia Kostrzewa" userId="a28c5f14-52f9-4828-95d6-9e1b0af35f82" providerId="ADAL" clId="{35B1258B-57A2-42AC-BC20-E0F48E79F512}" dt="2026-08-28T14:51:16.257" v="311" actId="1076"/>
        <pc:sldMkLst>
          <pc:docMk/>
          <pc:sldMk cId="3670481432" sldId="2147479867"/>
        </pc:sldMkLst>
        <pc:spChg chg="mod">
          <ac:chgData name="Natalia Kostrzewa" userId="a28c5f14-52f9-4828-95d6-9e1b0af35f82" providerId="ADAL" clId="{35B1258B-57A2-42AC-BC20-E0F48E79F512}" dt="2026-08-28T14:46:55.661" v="251"/>
          <ac:spMkLst>
            <pc:docMk/>
            <pc:sldMk cId="3670481432" sldId="2147479867"/>
            <ac:spMk id="3" creationId="{7FF91549-1958-D9E1-D166-0D17AB233E9F}"/>
          </ac:spMkLst>
        </pc:spChg>
        <pc:spChg chg="mod">
          <ac:chgData name="Natalia Kostrzewa" userId="a28c5f14-52f9-4828-95d6-9e1b0af35f82" providerId="ADAL" clId="{35B1258B-57A2-42AC-BC20-E0F48E79F512}" dt="2026-08-28T14:46:51.990" v="250"/>
          <ac:spMkLst>
            <pc:docMk/>
            <pc:sldMk cId="3670481432" sldId="2147479867"/>
            <ac:spMk id="5" creationId="{7AFFCED3-AFF0-7E6A-A8C5-09267C7C1F8D}"/>
          </ac:spMkLst>
        </pc:spChg>
        <pc:picChg chg="add del mod">
          <ac:chgData name="Natalia Kostrzewa" userId="a28c5f14-52f9-4828-95d6-9e1b0af35f82" providerId="ADAL" clId="{35B1258B-57A2-42AC-BC20-E0F48E79F512}" dt="2026-08-28T14:51:11.184" v="309" actId="21"/>
          <ac:picMkLst>
            <pc:docMk/>
            <pc:sldMk cId="3670481432" sldId="2147479867"/>
            <ac:picMk id="4" creationId="{47E18B0C-567A-E3DF-4B18-ED3737269808}"/>
          </ac:picMkLst>
        </pc:picChg>
        <pc:picChg chg="add mod">
          <ac:chgData name="Natalia Kostrzewa" userId="a28c5f14-52f9-4828-95d6-9e1b0af35f82" providerId="ADAL" clId="{35B1258B-57A2-42AC-BC20-E0F48E79F512}" dt="2026-08-28T14:51:16.257" v="311" actId="1076"/>
          <ac:picMkLst>
            <pc:docMk/>
            <pc:sldMk cId="3670481432" sldId="2147479867"/>
            <ac:picMk id="7" creationId="{F2E9B950-920D-1962-27EB-7A60F483812B}"/>
          </ac:picMkLst>
        </pc:picChg>
      </pc:sldChg>
      <pc:sldChg chg="addSp modSp add mod">
        <pc:chgData name="Natalia Kostrzewa" userId="a28c5f14-52f9-4828-95d6-9e1b0af35f82" providerId="ADAL" clId="{35B1258B-57A2-42AC-BC20-E0F48E79F512}" dt="2026-08-28T14:47:41.952" v="262" actId="1076"/>
        <pc:sldMkLst>
          <pc:docMk/>
          <pc:sldMk cId="2343369011" sldId="2147479868"/>
        </pc:sldMkLst>
        <pc:spChg chg="mod">
          <ac:chgData name="Natalia Kostrzewa" userId="a28c5f14-52f9-4828-95d6-9e1b0af35f82" providerId="ADAL" clId="{35B1258B-57A2-42AC-BC20-E0F48E79F512}" dt="2026-08-28T14:47:10.521" v="255"/>
          <ac:spMkLst>
            <pc:docMk/>
            <pc:sldMk cId="2343369011" sldId="2147479868"/>
            <ac:spMk id="3" creationId="{38B73567-2E91-3A1C-5435-986A6F463AC5}"/>
          </ac:spMkLst>
        </pc:spChg>
        <pc:spChg chg="add mod">
          <ac:chgData name="Natalia Kostrzewa" userId="a28c5f14-52f9-4828-95d6-9e1b0af35f82" providerId="ADAL" clId="{35B1258B-57A2-42AC-BC20-E0F48E79F512}" dt="2026-08-28T14:47:41.952" v="262" actId="1076"/>
          <ac:spMkLst>
            <pc:docMk/>
            <pc:sldMk cId="2343369011" sldId="2147479868"/>
            <ac:spMk id="4" creationId="{83E33BE5-ED83-5B62-C2CF-9F905461991E}"/>
          </ac:spMkLst>
        </pc:spChg>
        <pc:spChg chg="mod">
          <ac:chgData name="Natalia Kostrzewa" userId="a28c5f14-52f9-4828-95d6-9e1b0af35f82" providerId="ADAL" clId="{35B1258B-57A2-42AC-BC20-E0F48E79F512}" dt="2026-08-28T14:47:01.309" v="252"/>
          <ac:spMkLst>
            <pc:docMk/>
            <pc:sldMk cId="2343369011" sldId="2147479868"/>
            <ac:spMk id="5" creationId="{F46E0E0D-6690-084E-C18A-1F9499E51DAD}"/>
          </ac:spMkLst>
        </pc:spChg>
      </pc:sldChg>
      <pc:sldChg chg="modSp add mod">
        <pc:chgData name="Natalia Kostrzewa" userId="a28c5f14-52f9-4828-95d6-9e1b0af35f82" providerId="ADAL" clId="{35B1258B-57A2-42AC-BC20-E0F48E79F512}" dt="2026-08-28T14:48:00.496" v="269" actId="20577"/>
        <pc:sldMkLst>
          <pc:docMk/>
          <pc:sldMk cId="2534456370" sldId="2147479869"/>
        </pc:sldMkLst>
        <pc:spChg chg="mod">
          <ac:chgData name="Natalia Kostrzewa" userId="a28c5f14-52f9-4828-95d6-9e1b0af35f82" providerId="ADAL" clId="{35B1258B-57A2-42AC-BC20-E0F48E79F512}" dt="2026-08-28T14:48:00.496" v="269" actId="20577"/>
          <ac:spMkLst>
            <pc:docMk/>
            <pc:sldMk cId="2534456370" sldId="2147479869"/>
            <ac:spMk id="3" creationId="{A3E269F0-66EF-EBEA-93ED-A82E98A07D7A}"/>
          </ac:spMkLst>
        </pc:spChg>
        <pc:spChg chg="mod">
          <ac:chgData name="Natalia Kostrzewa" userId="a28c5f14-52f9-4828-95d6-9e1b0af35f82" providerId="ADAL" clId="{35B1258B-57A2-42AC-BC20-E0F48E79F512}" dt="2026-08-28T14:47:47.307" v="265" actId="20577"/>
          <ac:spMkLst>
            <pc:docMk/>
            <pc:sldMk cId="2534456370" sldId="2147479869"/>
            <ac:spMk id="5" creationId="{E70B9F2A-8D53-91C6-2BD7-E6CB3F7E2510}"/>
          </ac:spMkLst>
        </pc:spChg>
      </pc:sldChg>
      <pc:sldChg chg="addSp modSp add mod">
        <pc:chgData name="Natalia Kostrzewa" userId="a28c5f14-52f9-4828-95d6-9e1b0af35f82" providerId="ADAL" clId="{35B1258B-57A2-42AC-BC20-E0F48E79F512}" dt="2026-08-28T14:50:31.060" v="300" actId="14100"/>
        <pc:sldMkLst>
          <pc:docMk/>
          <pc:sldMk cId="3285463582" sldId="2147479870"/>
        </pc:sldMkLst>
        <pc:spChg chg="mod">
          <ac:chgData name="Natalia Kostrzewa" userId="a28c5f14-52f9-4828-95d6-9e1b0af35f82" providerId="ADAL" clId="{35B1258B-57A2-42AC-BC20-E0F48E79F512}" dt="2026-08-28T14:48:31.522" v="277" actId="14100"/>
          <ac:spMkLst>
            <pc:docMk/>
            <pc:sldMk cId="3285463582" sldId="2147479870"/>
            <ac:spMk id="3" creationId="{B8242F60-3B6C-5AB1-5803-DD776978DA87}"/>
          </ac:spMkLst>
        </pc:spChg>
        <pc:spChg chg="mod">
          <ac:chgData name="Natalia Kostrzewa" userId="a28c5f14-52f9-4828-95d6-9e1b0af35f82" providerId="ADAL" clId="{35B1258B-57A2-42AC-BC20-E0F48E79F512}" dt="2026-08-28T14:48:21.039" v="271" actId="27636"/>
          <ac:spMkLst>
            <pc:docMk/>
            <pc:sldMk cId="3285463582" sldId="2147479870"/>
            <ac:spMk id="5" creationId="{460C26BC-23D5-D1F4-BD3E-0B9EB3A4454D}"/>
          </ac:spMkLst>
        </pc:spChg>
        <pc:picChg chg="add mod">
          <ac:chgData name="Natalia Kostrzewa" userId="a28c5f14-52f9-4828-95d6-9e1b0af35f82" providerId="ADAL" clId="{35B1258B-57A2-42AC-BC20-E0F48E79F512}" dt="2026-08-28T14:50:31.060" v="300" actId="14100"/>
          <ac:picMkLst>
            <pc:docMk/>
            <pc:sldMk cId="3285463582" sldId="2147479870"/>
            <ac:picMk id="4" creationId="{6994FC0C-5301-967F-CEDF-8A478873E8C1}"/>
          </ac:picMkLst>
        </pc:picChg>
      </pc:sldChg>
      <pc:sldChg chg="add del">
        <pc:chgData name="Natalia Kostrzewa" userId="a28c5f14-52f9-4828-95d6-9e1b0af35f82" providerId="ADAL" clId="{35B1258B-57A2-42AC-BC20-E0F48E79F512}" dt="2026-08-28T14:48:22.783" v="272" actId="47"/>
        <pc:sldMkLst>
          <pc:docMk/>
          <pc:sldMk cId="932755390" sldId="2147479871"/>
        </pc:sldMkLst>
      </pc:sldChg>
      <pc:sldChg chg="add del">
        <pc:chgData name="Natalia Kostrzewa" userId="a28c5f14-52f9-4828-95d6-9e1b0af35f82" providerId="ADAL" clId="{35B1258B-57A2-42AC-BC20-E0F48E79F512}" dt="2026-08-28T14:48:23.335" v="273" actId="47"/>
        <pc:sldMkLst>
          <pc:docMk/>
          <pc:sldMk cId="3693093123" sldId="2147479872"/>
        </pc:sldMkLst>
      </pc:sldChg>
      <pc:sldChg chg="add del">
        <pc:chgData name="Natalia Kostrzewa" userId="a28c5f14-52f9-4828-95d6-9e1b0af35f82" providerId="ADAL" clId="{35B1258B-57A2-42AC-BC20-E0F48E79F512}" dt="2026-08-28T14:48:23.853" v="274" actId="47"/>
        <pc:sldMkLst>
          <pc:docMk/>
          <pc:sldMk cId="967706120" sldId="2147479873"/>
        </pc:sldMkLst>
      </pc:sldChg>
      <pc:sldChg chg="add del">
        <pc:chgData name="Natalia Kostrzewa" userId="a28c5f14-52f9-4828-95d6-9e1b0af35f82" providerId="ADAL" clId="{35B1258B-57A2-42AC-BC20-E0F48E79F512}" dt="2026-08-28T14:48:24.647" v="275" actId="47"/>
        <pc:sldMkLst>
          <pc:docMk/>
          <pc:sldMk cId="1576508264" sldId="2147479874"/>
        </pc:sldMkLst>
      </pc:sldChg>
      <pc:sldChg chg="delSp add mod ord setBg">
        <pc:chgData name="Natalia Kostrzewa" userId="a28c5f14-52f9-4828-95d6-9e1b0af35f82" providerId="ADAL" clId="{35B1258B-57A2-42AC-BC20-E0F48E79F512}" dt="2026-08-28T14:35:49.491" v="60"/>
        <pc:sldMkLst>
          <pc:docMk/>
          <pc:sldMk cId="2279719866" sldId="2147479875"/>
        </pc:sldMkLst>
        <pc:spChg chg="del">
          <ac:chgData name="Natalia Kostrzewa" userId="a28c5f14-52f9-4828-95d6-9e1b0af35f82" providerId="ADAL" clId="{35B1258B-57A2-42AC-BC20-E0F48E79F512}" dt="2026-08-28T14:35:45.584" v="58" actId="478"/>
          <ac:spMkLst>
            <pc:docMk/>
            <pc:sldMk cId="2279719866" sldId="2147479875"/>
            <ac:spMk id="3" creationId="{07FDF2AA-E6D1-D3A8-A6B2-E8ECE1B0FCDA}"/>
          </ac:spMkLst>
        </pc:spChg>
        <pc:spChg chg="del">
          <ac:chgData name="Natalia Kostrzewa" userId="a28c5f14-52f9-4828-95d6-9e1b0af35f82" providerId="ADAL" clId="{35B1258B-57A2-42AC-BC20-E0F48E79F512}" dt="2026-08-28T14:35:44.717" v="57" actId="478"/>
          <ac:spMkLst>
            <pc:docMk/>
            <pc:sldMk cId="2279719866" sldId="2147479875"/>
            <ac:spMk id="5" creationId="{B2893834-23C5-753F-169D-47B38C7B5D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CFC7-75DE-4D95-82FE-6B091814DC43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8713-14CC-42E2-8203-8C57A59C2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B4B1D-EF38-03BA-D444-F0659681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C01B-ADC8-DD74-F228-C54D4E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A634D-CF7E-64F2-BEAE-6A1AF87B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2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78FB94D-1247-06C6-770F-FB7FFE292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98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7893F0-051B-CDE1-03CA-726F828B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07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E3B319-632F-ACDC-CBFE-614A4EF7C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00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7FF6F4-268F-BA89-FAE9-8EF69436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85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E1214-2C42-EDA9-040D-2DB44FBE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184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F667C-1328-2D57-487F-9A7B3FB1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85C2-37B1-AA76-D4C6-CE7C14FC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DA30-D9C6-1C3C-001B-640750549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2E5F-FE76-E832-632E-FAA0002C3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403FD-66CF-37CB-D8C5-1D8ACD1B5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3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9" r:id="rId3"/>
    <p:sldLayoutId id="2147483684" r:id="rId4"/>
    <p:sldLayoutId id="2147483689" r:id="rId5"/>
    <p:sldLayoutId id="2147483694" r:id="rId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2EFC6-CEC6-7240-23DD-646E6B16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198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8720-F448-26D2-C742-85ACC7DF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C03257-A22A-8F91-D8A8-3B3224C60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105729"/>
            <a:ext cx="10424160" cy="413928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pl-PL" b="1" dirty="0"/>
              <a:t>Melatonin Extra</a:t>
            </a:r>
          </a:p>
          <a:p>
            <a:pPr>
              <a:lnSpc>
                <a:spcPct val="200000"/>
              </a:lnSpc>
            </a:pPr>
            <a:r>
              <a:rPr lang="pl-PL" dirty="0"/>
              <a:t>Dobry wieczór.</a:t>
            </a:r>
          </a:p>
          <a:p>
            <a:pPr>
              <a:lnSpc>
                <a:spcPct val="200000"/>
              </a:lnSpc>
            </a:pPr>
            <a:r>
              <a:rPr lang="pl-PL" dirty="0"/>
              <a:t>Dobry sen.</a:t>
            </a:r>
          </a:p>
          <a:p>
            <a:pPr>
              <a:lnSpc>
                <a:spcPct val="200000"/>
              </a:lnSpc>
            </a:pPr>
            <a:r>
              <a:rPr lang="pl-PL" dirty="0"/>
              <a:t>Dobry początek nowego dnia.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FFB95A3-94A0-8396-313F-D29956DB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Dobry sen zaczyna się wieczorem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0B1DBA-79CC-1F11-F5D2-FABF49CE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55" y="1758826"/>
            <a:ext cx="3311686" cy="41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49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5697-FEB6-AC82-576D-B60EFB06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6A3590-A666-2A82-7ED0-A1AB3EC8E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Każdy z nas chce:</a:t>
            </a:r>
          </a:p>
          <a:p>
            <a:r>
              <a:rPr lang="pl-PL" dirty="0"/>
              <a:t>☀️ obudzić się wypoczętym</a:t>
            </a:r>
          </a:p>
          <a:p>
            <a:r>
              <a:rPr lang="pl-PL" dirty="0"/>
              <a:t>😊 dobrze rozpocząć dzień</a:t>
            </a:r>
          </a:p>
          <a:p>
            <a:r>
              <a:rPr lang="pl-PL" dirty="0"/>
              <a:t>💼 mieć energię do działania</a:t>
            </a:r>
          </a:p>
          <a:p>
            <a:r>
              <a:rPr lang="pl-PL" dirty="0"/>
              <a:t>💚 zadbać o zdrowy styl życia</a:t>
            </a:r>
          </a:p>
          <a:p>
            <a:endParaRPr lang="pl-PL" dirty="0"/>
          </a:p>
          <a:p>
            <a:r>
              <a:rPr lang="pl-PL" dirty="0"/>
              <a:t>A wszystko zaczyna się...</a:t>
            </a:r>
          </a:p>
          <a:p>
            <a:r>
              <a:rPr lang="pl-PL" dirty="0"/>
              <a:t>od dobrego snu.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D4E224D-DE10-2DC3-8883-A3094B9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sen jest tak ważny?</a:t>
            </a:r>
          </a:p>
        </p:txBody>
      </p:sp>
      <p:pic>
        <p:nvPicPr>
          <p:cNvPr id="4" name="Obraz 3" descr="The image shows a person with light-blonde hair peacefully sleeping in a softly patterned white bed, with a white pillow and a white sheet.&#10;&#10;Zawartość wygenerowana przez AI może być niepoprawna.">
            <a:extLst>
              <a:ext uri="{FF2B5EF4-FFF2-40B4-BE49-F238E27FC236}">
                <a16:creationId xmlns:a16="http://schemas.microsoft.com/office/drawing/2014/main" id="{80D9C5D7-269F-8B2C-AF71-61083E129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508" y="2772295"/>
            <a:ext cx="4625070" cy="30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48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8AC7C-814B-0792-99FA-9D9B0025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3DB9C5-361E-E812-C13A-EEAEA504B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974273"/>
            <a:ext cx="10424160" cy="4270742"/>
          </a:xfrm>
        </p:spPr>
        <p:txBody>
          <a:bodyPr/>
          <a:lstStyle/>
          <a:p>
            <a:r>
              <a:rPr lang="pl-PL" dirty="0"/>
              <a:t>Wieczorem otaczają nas:</a:t>
            </a:r>
          </a:p>
          <a:p>
            <a:r>
              <a:rPr lang="pl-PL" dirty="0"/>
              <a:t>📱 telefony</a:t>
            </a:r>
          </a:p>
          <a:p>
            <a:r>
              <a:rPr lang="pl-PL" dirty="0"/>
              <a:t>💻 komputery</a:t>
            </a:r>
          </a:p>
          <a:p>
            <a:r>
              <a:rPr lang="pl-PL" dirty="0"/>
              <a:t>📺 telewizory</a:t>
            </a:r>
          </a:p>
          <a:p>
            <a:r>
              <a:rPr lang="pl-PL" dirty="0"/>
              <a:t>💡 sztuczne światło</a:t>
            </a:r>
          </a:p>
          <a:p>
            <a:r>
              <a:rPr lang="pl-PL" dirty="0"/>
              <a:t>☕ późna kawa</a:t>
            </a:r>
          </a:p>
          <a:p>
            <a:r>
              <a:rPr lang="pl-PL" dirty="0"/>
              <a:t>🧠 nadmiar bodźców</a:t>
            </a:r>
          </a:p>
          <a:p>
            <a:r>
              <a:rPr lang="pl-PL" dirty="0"/>
              <a:t>Dlatego coraz więcej osób zwraca uwagę na higienę snu.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508F9459-BBC4-D49D-0FFF-B184B165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Współczesny świat nie ułatwia zasypiania</a:t>
            </a:r>
          </a:p>
        </p:txBody>
      </p:sp>
      <p:pic>
        <p:nvPicPr>
          <p:cNvPr id="4" name="Obraz 3" descr="The image depicts a person sleeping at a desk with a tablet, pens, and office supplies, under a desk lamp.&#10;&#10;Zawartość wygenerowana przez AI może być niepoprawna.">
            <a:extLst>
              <a:ext uri="{FF2B5EF4-FFF2-40B4-BE49-F238E27FC236}">
                <a16:creationId xmlns:a16="http://schemas.microsoft.com/office/drawing/2014/main" id="{8D177F81-5278-DE7E-69C2-763D2F2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82" y="2230516"/>
            <a:ext cx="4701710" cy="26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89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CEF0-F41C-5626-3910-CA8B7ED5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E151E6-B1B3-74EC-0FFB-EA8CB3B8C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Melatonina to naturalnie występująca substancja produkowana przez organizm.</a:t>
            </a:r>
          </a:p>
          <a:p>
            <a:r>
              <a:rPr lang="pl-PL" dirty="0"/>
              <a:t>Jej wydzielanie jest związane z rytmem dnia i nocy.</a:t>
            </a:r>
          </a:p>
          <a:p>
            <a:r>
              <a:rPr lang="pl-PL" dirty="0"/>
              <a:t>To właśnie dlatego nazywana jest często "hormonem ciemności".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76070D9-F983-0025-EBDC-A8D34FC9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jest melatonina?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95A34B-6B24-7DD8-B3A7-DA2B5F36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61" y="3217414"/>
            <a:ext cx="4805620" cy="318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377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E88C-7F48-A18C-CBAA-1C3CE789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C55C41-25D2-A958-B31B-0198AEBEB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pl-PL" dirty="0"/>
              <a:t>🌅 rano — niskie stężenie</a:t>
            </a:r>
          </a:p>
          <a:p>
            <a:pPr>
              <a:lnSpc>
                <a:spcPct val="200000"/>
              </a:lnSpc>
            </a:pPr>
            <a:r>
              <a:rPr lang="pl-PL" dirty="0"/>
              <a:t>☀️ dzień — bardzo niskie</a:t>
            </a:r>
          </a:p>
          <a:p>
            <a:pPr>
              <a:lnSpc>
                <a:spcPct val="200000"/>
              </a:lnSpc>
            </a:pPr>
            <a:r>
              <a:rPr lang="pl-PL" dirty="0"/>
              <a:t>🌇 wieczór — wzrost</a:t>
            </a:r>
          </a:p>
          <a:p>
            <a:pPr>
              <a:lnSpc>
                <a:spcPct val="200000"/>
              </a:lnSpc>
            </a:pPr>
            <a:r>
              <a:rPr lang="pl-PL" dirty="0"/>
              <a:t>🌙 noc — najwyższy poziom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2A02CE6-5EE4-186F-7908-08CDF4EE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Kiedy organizm produkuje melatoninę?</a:t>
            </a:r>
          </a:p>
        </p:txBody>
      </p:sp>
      <p:pic>
        <p:nvPicPr>
          <p:cNvPr id="4" name="Obraz 3" descr="The image depicts a person sleeping in bed with a pillow and sheets, overlaying a chemical structure of the molecule melatonin, and a graph with a red background.&#10;&#10;Zawartość wygenerowana przez AI może być niepoprawna.">
            <a:extLst>
              <a:ext uri="{FF2B5EF4-FFF2-40B4-BE49-F238E27FC236}">
                <a16:creationId xmlns:a16="http://schemas.microsoft.com/office/drawing/2014/main" id="{3A13AC95-E2DA-1FBE-2650-B155AC98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954" y="2262710"/>
            <a:ext cx="5061584" cy="333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3003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D6A6-E205-9F1C-2D34-571F52B7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3C5D24-430E-9364-9D8D-25F2DA4D2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4"/>
            <a:ext cx="10424160" cy="5255643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pl-PL" b="1" dirty="0"/>
              <a:t>Co zawiera Melatonin Extra?</a:t>
            </a:r>
          </a:p>
          <a:p>
            <a:pPr>
              <a:lnSpc>
                <a:spcPct val="100000"/>
              </a:lnSpc>
            </a:pPr>
            <a:r>
              <a:rPr lang="pl-PL" dirty="0"/>
              <a:t>✔ aż </a:t>
            </a:r>
            <a:r>
              <a:rPr lang="pl-PL" b="1" dirty="0"/>
              <a:t>3 </a:t>
            </a:r>
            <a:r>
              <a:rPr lang="pl-PL" b="1" dirty="0" err="1"/>
              <a:t>mg</a:t>
            </a:r>
            <a:r>
              <a:rPr lang="pl-PL" b="1" dirty="0"/>
              <a:t> melatoniny </a:t>
            </a:r>
            <a:r>
              <a:rPr lang="pl-PL" dirty="0"/>
              <a:t>(korzystny efekt występuje przy spożyciu już 1 </a:t>
            </a:r>
            <a:r>
              <a:rPr lang="pl-PL" dirty="0" err="1"/>
              <a:t>mg</a:t>
            </a:r>
            <a:r>
              <a:rPr lang="pl-PL" dirty="0"/>
              <a:t> melatoniny krótko przed pójściem spać)</a:t>
            </a:r>
          </a:p>
          <a:p>
            <a:pPr>
              <a:lnSpc>
                <a:spcPct val="100000"/>
              </a:lnSpc>
            </a:pPr>
            <a:r>
              <a:rPr lang="pl-PL" dirty="0"/>
              <a:t>✔ </a:t>
            </a:r>
            <a:r>
              <a:rPr lang="pl-PL" b="1" dirty="0"/>
              <a:t>witaminę E</a:t>
            </a:r>
            <a:r>
              <a:rPr lang="pl-PL" dirty="0"/>
              <a:t>, która pomaga chronić komórki przed stresem oksydacyjnym</a:t>
            </a:r>
          </a:p>
          <a:p>
            <a:pPr>
              <a:lnSpc>
                <a:spcPct val="100000"/>
              </a:lnSpc>
            </a:pPr>
            <a:r>
              <a:rPr lang="pl-PL" dirty="0"/>
              <a:t>✔ autorską mieszankę:</a:t>
            </a:r>
          </a:p>
          <a:p>
            <a:pPr>
              <a:lnSpc>
                <a:spcPct val="100000"/>
              </a:lnSpc>
            </a:pPr>
            <a:r>
              <a:rPr lang="pl-PL" dirty="0"/>
              <a:t>	• </a:t>
            </a:r>
            <a:r>
              <a:rPr lang="pl-PL" b="1" dirty="0"/>
              <a:t>żeń-</a:t>
            </a:r>
            <a:r>
              <a:rPr lang="pl-PL" b="1" dirty="0" err="1"/>
              <a:t>szeń</a:t>
            </a:r>
            <a:r>
              <a:rPr lang="pl-PL" b="1" dirty="0"/>
              <a:t> syberyjski </a:t>
            </a:r>
            <a:r>
              <a:rPr lang="pl-PL" dirty="0"/>
              <a:t>(składnik tradycyjnie wykorzystywany w wielu kulturach)</a:t>
            </a:r>
            <a:endParaRPr lang="pl-PL" b="1" dirty="0"/>
          </a:p>
          <a:p>
            <a:pPr>
              <a:lnSpc>
                <a:spcPct val="100000"/>
              </a:lnSpc>
            </a:pPr>
            <a:r>
              <a:rPr lang="pl-PL" b="1" dirty="0"/>
              <a:t>	• miłorząb japoński </a:t>
            </a:r>
            <a:r>
              <a:rPr lang="pl-PL" dirty="0"/>
              <a:t>(standaryzowany ekstrakt z liści miłorzębu japońskiego)</a:t>
            </a:r>
          </a:p>
          <a:p>
            <a:pPr>
              <a:lnSpc>
                <a:spcPct val="100000"/>
              </a:lnSpc>
            </a:pPr>
            <a:r>
              <a:rPr lang="pl-PL" dirty="0"/>
              <a:t>✔ kapsułkę roślinną</a:t>
            </a:r>
          </a:p>
          <a:p>
            <a:pPr>
              <a:lnSpc>
                <a:spcPct val="100000"/>
              </a:lnSpc>
            </a:pPr>
            <a:r>
              <a:rPr lang="pl-PL" dirty="0"/>
              <a:t>✔ produkt odpowiedni dla wegan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4E2638E-B788-362A-8DCE-E742F131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Melatonin Extra</a:t>
            </a:r>
          </a:p>
        </p:txBody>
      </p:sp>
    </p:spTree>
    <p:extLst>
      <p:ext uri="{BB962C8B-B14F-4D97-AF65-F5344CB8AC3E}">
        <p14:creationId xmlns:p14="http://schemas.microsoft.com/office/powerpoint/2010/main" val="2166209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6310-407D-6FB5-0768-A6A271AB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3B4E05-8A9E-A64E-F357-98E96B991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Jak stosować?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b="1" dirty="0"/>
              <a:t>1 kapsułkę przed snem, raz na 3 dni.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9EB5F53-313A-588F-BDEF-449DA5B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Wieczorny rytuał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CC1566-9A53-BE18-325B-EDFDDB43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11" y="2653607"/>
            <a:ext cx="6306589" cy="420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09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8219-8418-F19C-9C93-14437AAB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20B649-E466-F8AD-ACA0-F14519195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Oprócz suplementacji warto pamiętać o zasadach higieny snu:</a:t>
            </a:r>
          </a:p>
          <a:p>
            <a:r>
              <a:rPr lang="pl-PL" dirty="0"/>
              <a:t>🌙 ogranicz światło niebieskie,</a:t>
            </a:r>
          </a:p>
          <a:p>
            <a:r>
              <a:rPr lang="pl-PL" dirty="0"/>
              <a:t>📱 odłóż telefon,</a:t>
            </a:r>
          </a:p>
          <a:p>
            <a:r>
              <a:rPr lang="pl-PL" dirty="0"/>
              <a:t>☕ unikaj kofeiny wieczorem,</a:t>
            </a:r>
          </a:p>
          <a:p>
            <a:r>
              <a:rPr lang="pl-PL" dirty="0"/>
              <a:t>🛏 zadbaj o regularne godziny snu,</a:t>
            </a:r>
          </a:p>
          <a:p>
            <a:r>
              <a:rPr lang="pl-PL" dirty="0"/>
              <a:t>🌡 utrzymuj odpowiednią temperaturę w sypialni.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0795E08A-2D69-ECB2-BC01-0F3D1E5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Dobry wieczór zaczyna się wcześniej</a:t>
            </a:r>
          </a:p>
        </p:txBody>
      </p:sp>
      <p:pic>
        <p:nvPicPr>
          <p:cNvPr id="9" name="Obraz 8" descr="A person is lying in bed, holding a bottle of Melatonin Sleep Supplement by Herbal Experts, with a bedside lamp and a glass of water on a wooden table.&#10;&#10;Zawartość wygenerowana przez AI może być niepoprawna.">
            <a:extLst>
              <a:ext uri="{FF2B5EF4-FFF2-40B4-BE49-F238E27FC236}">
                <a16:creationId xmlns:a16="http://schemas.microsoft.com/office/drawing/2014/main" id="{3420B908-CBAA-369D-E4A2-A450E5104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743" y="4035829"/>
            <a:ext cx="4233257" cy="282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115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F5386-EA4E-8827-DEE4-FCA6C31E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F91549-1958-D9E1-D166-0D17AB233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Wyobraź sobie wieczór.</a:t>
            </a:r>
          </a:p>
          <a:p>
            <a:r>
              <a:rPr lang="pl-PL" dirty="0"/>
              <a:t>✔ wyciszenie</a:t>
            </a:r>
          </a:p>
          <a:p>
            <a:r>
              <a:rPr lang="pl-PL" dirty="0"/>
              <a:t>✔ książka</a:t>
            </a:r>
          </a:p>
          <a:p>
            <a:r>
              <a:rPr lang="pl-PL" dirty="0"/>
              <a:t>✔ ciepła herbata bez kofeiny</a:t>
            </a:r>
          </a:p>
          <a:p>
            <a:r>
              <a:rPr lang="pl-PL" dirty="0"/>
              <a:t>✔ Melatonin Extra zgodnie z zaleceniami</a:t>
            </a:r>
          </a:p>
          <a:p>
            <a:r>
              <a:rPr lang="pl-PL" dirty="0"/>
              <a:t>✔ spokojny sen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AFFCED3-AFF0-7E6A-A8C5-09267C7C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Melatonin Extra jako element rytuału</a:t>
            </a:r>
          </a:p>
        </p:txBody>
      </p:sp>
      <p:pic>
        <p:nvPicPr>
          <p:cNvPr id="7" name="Obraz 6" descr="The image shows a person holding a bottle of Extraￂﾮ Melatonin Sleep Support capsules, relaxing on a hammock outdoors.&#10;&#10;Zawartość wygenerowana przez AI może być niepoprawna.">
            <a:extLst>
              <a:ext uri="{FF2B5EF4-FFF2-40B4-BE49-F238E27FC236}">
                <a16:creationId xmlns:a16="http://schemas.microsoft.com/office/drawing/2014/main" id="{F2E9B950-920D-1962-27EB-7A60F483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02" y="2885902"/>
            <a:ext cx="3972098" cy="39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814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9D31-FBA5-E7E3-4EDD-81EB5E5C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B73567-2E91-3A1C-5435-986A6F463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Nie sprzedawaj kapsułki</a:t>
            </a:r>
          </a:p>
          <a:p>
            <a:r>
              <a:rPr lang="pl-PL" dirty="0"/>
              <a:t>Sprzedawaj...</a:t>
            </a:r>
          </a:p>
          <a:p>
            <a:r>
              <a:rPr lang="pl-PL" dirty="0"/>
              <a:t>🌙 spokojny wieczorny rytuał.</a:t>
            </a:r>
          </a:p>
          <a:p>
            <a:endParaRPr lang="pl-PL" dirty="0"/>
          </a:p>
          <a:p>
            <a:r>
              <a:rPr lang="pl-PL" b="1" dirty="0"/>
              <a:t>Nie mów</a:t>
            </a:r>
          </a:p>
          <a:p>
            <a:r>
              <a:rPr lang="pl-PL" dirty="0"/>
              <a:t>❌ "Usypia."</a:t>
            </a:r>
          </a:p>
          <a:p>
            <a:r>
              <a:rPr lang="pl-PL" dirty="0"/>
              <a:t>❌ "Leczy bezsenność."</a:t>
            </a:r>
          </a:p>
          <a:p>
            <a:r>
              <a:rPr lang="pl-PL" dirty="0"/>
              <a:t>❌ "Działa jak lek."</a:t>
            </a:r>
          </a:p>
          <a:p>
            <a:r>
              <a:rPr lang="pl-PL" dirty="0"/>
              <a:t>❌ "Rozwiązuje problemy ze snem."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46E0E0D-6690-084E-C18A-1F9499E5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Argumenty sprzedażowe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3E33BE5-ED83-5B62-C2CF-9F905461991E}"/>
              </a:ext>
            </a:extLst>
          </p:cNvPr>
          <p:cNvSpPr txBox="1"/>
          <p:nvPr/>
        </p:nvSpPr>
        <p:spPr>
          <a:xfrm>
            <a:off x="7311042" y="2900972"/>
            <a:ext cx="43018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2400" b="1" dirty="0"/>
              <a:t>Mów</a:t>
            </a:r>
          </a:p>
          <a:p>
            <a:pPr>
              <a:buNone/>
            </a:pPr>
            <a:r>
              <a:rPr lang="pl-PL" sz="2400" dirty="0"/>
              <a:t>✔ zawiera 3 </a:t>
            </a:r>
            <a:r>
              <a:rPr lang="pl-PL" sz="2400" dirty="0" err="1"/>
              <a:t>mg</a:t>
            </a:r>
            <a:r>
              <a:rPr lang="pl-PL" sz="2400" dirty="0"/>
              <a:t> melatoniny</a:t>
            </a:r>
          </a:p>
          <a:p>
            <a:pPr>
              <a:buNone/>
            </a:pPr>
            <a:r>
              <a:rPr lang="pl-PL" sz="2400" dirty="0"/>
              <a:t>✔ pomaga skrócić czas potrzebny na zaśnięcie*</a:t>
            </a:r>
          </a:p>
          <a:p>
            <a:pPr>
              <a:buNone/>
            </a:pPr>
            <a:r>
              <a:rPr lang="pl-PL" sz="2400" dirty="0"/>
              <a:t>✔ kapsułka roślinna</a:t>
            </a:r>
          </a:p>
          <a:p>
            <a:pPr>
              <a:buNone/>
            </a:pPr>
            <a:r>
              <a:rPr lang="pl-PL" sz="2400" dirty="0"/>
              <a:t>✔ odpowiedni dla wegan</a:t>
            </a:r>
          </a:p>
          <a:p>
            <a:pPr>
              <a:buNone/>
            </a:pPr>
            <a:r>
              <a:rPr lang="pl-PL" sz="2400" dirty="0"/>
              <a:t>✔ zawiera witaminę E</a:t>
            </a:r>
          </a:p>
        </p:txBody>
      </p:sp>
    </p:spTree>
    <p:extLst>
      <p:ext uri="{BB962C8B-B14F-4D97-AF65-F5344CB8AC3E}">
        <p14:creationId xmlns:p14="http://schemas.microsoft.com/office/powerpoint/2010/main" val="23433690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F7F7-2969-2310-831E-08306A49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3E269F0-66EF-EBEA-93ED-A82E98A07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/>
              <a:t>Kiedy przyjmować?</a:t>
            </a:r>
          </a:p>
          <a:p>
            <a:r>
              <a:rPr lang="pl-PL" dirty="0"/>
              <a:t>Krótko przed snem. </a:t>
            </a:r>
          </a:p>
          <a:p>
            <a:endParaRPr lang="pl-PL" dirty="0"/>
          </a:p>
          <a:p>
            <a:r>
              <a:rPr lang="pl-PL" b="1" dirty="0"/>
              <a:t>Czy mogą stosować kobiety w ciąży?</a:t>
            </a:r>
          </a:p>
          <a:p>
            <a:r>
              <a:rPr lang="pl-PL" dirty="0"/>
              <a:t>Należy postępować zgodnie z zaleceniami producenta oraz skonsultować się z lekarzem.</a:t>
            </a:r>
          </a:p>
          <a:p>
            <a:br>
              <a:rPr lang="pl-PL" dirty="0"/>
            </a:br>
            <a:endParaRPr lang="pl-PL" dirty="0"/>
          </a:p>
          <a:p>
            <a:r>
              <a:rPr lang="pl-PL" b="1" dirty="0"/>
              <a:t>Czy można stosować z lekami?</a:t>
            </a:r>
          </a:p>
          <a:p>
            <a:r>
              <a:rPr lang="pl-PL" dirty="0"/>
              <a:t>Jeżeli klient przyjmuje leki, powinien przed zastosowaniem skonsultować się z lekarzem lub farmaceutą. </a:t>
            </a:r>
          </a:p>
          <a:p>
            <a:br>
              <a:rPr lang="pl-PL" dirty="0"/>
            </a:br>
            <a:endParaRPr lang="pl-PL" dirty="0"/>
          </a:p>
          <a:p>
            <a:r>
              <a:rPr lang="pl-PL" b="1" dirty="0"/>
              <a:t>Jak przechowywać?</a:t>
            </a:r>
          </a:p>
          <a:p>
            <a:r>
              <a:rPr lang="pl-PL" dirty="0"/>
              <a:t>W chłodnym i suchym miejscu, poza zasięgiem małych dzieci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70B9F2A-8D53-91C6-2BD7-E6CB3F7E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FAQ</a:t>
            </a:r>
          </a:p>
        </p:txBody>
      </p:sp>
    </p:spTree>
    <p:extLst>
      <p:ext uri="{BB962C8B-B14F-4D97-AF65-F5344CB8AC3E}">
        <p14:creationId xmlns:p14="http://schemas.microsoft.com/office/powerpoint/2010/main" val="253445637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B042-C925-9E82-C2C4-DB286EA4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242F60-3B6C-5AB1-5803-DD776978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036617"/>
            <a:ext cx="10424160" cy="4208397"/>
          </a:xfrm>
        </p:spPr>
        <p:txBody>
          <a:bodyPr/>
          <a:lstStyle/>
          <a:p>
            <a:r>
              <a:rPr lang="pl-PL" dirty="0"/>
              <a:t>🌙 Wieczór.</a:t>
            </a:r>
          </a:p>
          <a:p>
            <a:r>
              <a:rPr lang="pl-PL" dirty="0"/>
              <a:t>😴 Sen.</a:t>
            </a:r>
          </a:p>
          <a:p>
            <a:r>
              <a:rPr lang="pl-PL" dirty="0"/>
              <a:t>☀️ Nowy dzień.</a:t>
            </a:r>
          </a:p>
          <a:p>
            <a:r>
              <a:rPr lang="pl-PL" b="1" dirty="0"/>
              <a:t>Melatonin Extra</a:t>
            </a:r>
            <a:endParaRPr lang="pl-PL" dirty="0"/>
          </a:p>
          <a:p>
            <a:r>
              <a:rPr lang="pl-PL" b="1" dirty="0"/>
              <a:t>Twój wieczorny rytuał z </a:t>
            </a:r>
            <a:r>
              <a:rPr lang="pl-PL" b="1" dirty="0" err="1"/>
              <a:t>Nature's</a:t>
            </a:r>
            <a:r>
              <a:rPr lang="pl-PL" b="1" dirty="0"/>
              <a:t> </a:t>
            </a:r>
            <a:r>
              <a:rPr lang="pl-PL" b="1" dirty="0" err="1"/>
              <a:t>Sunshine</a:t>
            </a:r>
            <a:r>
              <a:rPr lang="pl-PL" b="1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60C26BC-23D5-D1F4-BD3E-0B9EB3A4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Dobry dzień zaczyna się poprzedniego wieczoru</a:t>
            </a:r>
          </a:p>
        </p:txBody>
      </p:sp>
      <p:pic>
        <p:nvPicPr>
          <p:cNvPr id="4" name="Obraz 3" descr="The image shows a cozy setting with a book, a glass of water, and a bottle of Nature's Sunshine Melatonin capsules, suggesting relaxation and preparation for sleep.&#10;&#10;Zawartość wygenerowana przez AI może być niepoprawna.">
            <a:extLst>
              <a:ext uri="{FF2B5EF4-FFF2-40B4-BE49-F238E27FC236}">
                <a16:creationId xmlns:a16="http://schemas.microsoft.com/office/drawing/2014/main" id="{6994FC0C-5301-967F-CEDF-8A478873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69" y="4377113"/>
            <a:ext cx="3721331" cy="248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6358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NSP2026_PPT-Formatte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ontserrat ExtraBold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NSP2026_PPT-Formatted</Template>
  <TotalTime>29449</TotalTime>
  <Words>455</Words>
  <Application>Microsoft Office PowerPoint</Application>
  <PresentationFormat>Panoramiczny</PresentationFormat>
  <Paragraphs>92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Wingdings</vt:lpstr>
      <vt:lpstr>Montserrat</vt:lpstr>
      <vt:lpstr>Montserrat ExtraBold</vt:lpstr>
      <vt:lpstr>Aptos</vt:lpstr>
      <vt:lpstr>NSP2026_PPT-Formatted</vt:lpstr>
      <vt:lpstr>Prezentacja programu PowerPoint</vt:lpstr>
      <vt:lpstr>Dobry sen zaczyna się wieczorem</vt:lpstr>
      <vt:lpstr>Dlaczego sen jest tak ważny?</vt:lpstr>
      <vt:lpstr>Współczesny świat nie ułatwia zasypiania</vt:lpstr>
      <vt:lpstr>Czym jest melatonina?</vt:lpstr>
      <vt:lpstr>Kiedy organizm produkuje melatoninę?</vt:lpstr>
      <vt:lpstr>Melatonin Extra</vt:lpstr>
      <vt:lpstr>Wieczorny rytuał</vt:lpstr>
      <vt:lpstr>Dobry wieczór zaczyna się wcześniej</vt:lpstr>
      <vt:lpstr>Melatonin Extra jako element rytuału</vt:lpstr>
      <vt:lpstr>Argumenty sprzedażowe</vt:lpstr>
      <vt:lpstr>FAQ</vt:lpstr>
      <vt:lpstr>Dobry dzień zaczyna się poprzedniego wieczoru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Nathan Tingen</dc:creator>
  <cp:lastModifiedBy>Natalia Kostrzewa</cp:lastModifiedBy>
  <cp:revision>9</cp:revision>
  <dcterms:created xsi:type="dcterms:W3CDTF">2024-12-31T18:20:35Z</dcterms:created>
  <dcterms:modified xsi:type="dcterms:W3CDTF">2026-08-28T14:51:16Z</dcterms:modified>
</cp:coreProperties>
</file>